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4.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5.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6.xml" ContentType="application/vnd.openxmlformats-officedocument.theme+xml"/>
  <Override PartName="/ppt/tags/tag10.xml" ContentType="application/vnd.openxmlformats-officedocument.presentationml.tags+xml"/>
  <Override PartName="/ppt/tags/tag11.xml" ContentType="application/vnd.openxmlformats-officedocument.presentationml.tags+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7.xml" ContentType="application/vnd.openxmlformats-officedocument.theme+xml"/>
  <Override PartName="/ppt/tags/tag12.xml" ContentType="application/vnd.openxmlformats-officedocument.presentationml.tags+xml"/>
  <Override PartName="/ppt/tags/tag13.xml" ContentType="application/vnd.openxmlformats-officedocument.presentationml.tags+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8.xml" ContentType="application/vnd.openxmlformats-officedocument.theme+xml"/>
  <Override PartName="/ppt/tags/tag14.xml" ContentType="application/vnd.openxmlformats-officedocument.presentationml.tags+xml"/>
  <Override PartName="/ppt/tags/tag15.xml" ContentType="application/vnd.openxmlformats-officedocument.presentationml.tags+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4021" r:id="rId5"/>
    <p:sldMasterId id="2147484161" r:id="rId6"/>
    <p:sldMasterId id="2147484378" r:id="rId7"/>
    <p:sldMasterId id="2147483811" r:id="rId8"/>
    <p:sldMasterId id="2147484429" r:id="rId9"/>
    <p:sldMasterId id="2147484228" r:id="rId10"/>
    <p:sldMasterId id="2147484445" r:id="rId11"/>
    <p:sldMasterId id="2147484271" r:id="rId12"/>
  </p:sldMasterIdLst>
  <p:notesMasterIdLst>
    <p:notesMasterId r:id="rId19"/>
  </p:notesMasterIdLst>
  <p:handoutMasterIdLst>
    <p:handoutMasterId r:id="rId20"/>
  </p:handoutMasterIdLst>
  <p:sldIdLst>
    <p:sldId id="739" r:id="rId13"/>
    <p:sldId id="790" r:id="rId14"/>
    <p:sldId id="792" r:id="rId15"/>
    <p:sldId id="788" r:id="rId16"/>
    <p:sldId id="797" r:id="rId17"/>
    <p:sldId id="738" r:id="rId18"/>
  </p:sldIdLst>
  <p:sldSz cx="12192000" cy="6858000"/>
  <p:notesSz cx="7023100" cy="93091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 userDrawn="1">
          <p15:clr>
            <a:srgbClr val="A4A3A4"/>
          </p15:clr>
        </p15:guide>
        <p15:guide id="9" pos="3840" userDrawn="1">
          <p15:clr>
            <a:srgbClr val="A4A3A4"/>
          </p15:clr>
        </p15:guide>
        <p15:guide id="10" pos="384" userDrawn="1">
          <p15:clr>
            <a:srgbClr val="A4A3A4"/>
          </p15:clr>
        </p15:guide>
        <p15:guide id="13" pos="192" userDrawn="1">
          <p15:clr>
            <a:srgbClr val="A4A3A4"/>
          </p15:clr>
        </p15:guide>
      </p15:sldGuideLst>
    </p:ext>
    <p:ext uri="{2D200454-40CA-4A62-9FC3-DE9A4176ACB9}">
      <p15:notesGuideLst xmlns:p15="http://schemas.microsoft.com/office/powerpoint/2012/main">
        <p15:guide id="1" orient="horz" pos="2933" userDrawn="1">
          <p15:clr>
            <a:srgbClr val="A4A3A4"/>
          </p15:clr>
        </p15:guide>
        <p15:guide id="2" pos="221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neiderman, Donna" initials="SD" lastIdx="9" clrIdx="0">
    <p:extLst>
      <p:ext uri="{19B8F6BF-5375-455C-9EA6-DF929625EA0E}">
        <p15:presenceInfo xmlns:p15="http://schemas.microsoft.com/office/powerpoint/2012/main" userId="S-1-5-21-3968842235-3059295030-978783784-3573822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8F8F"/>
    <a:srgbClr val="550D5C"/>
    <a:srgbClr val="000000"/>
    <a:srgbClr val="C4C5C5"/>
    <a:srgbClr val="006888"/>
    <a:srgbClr val="F37321"/>
    <a:srgbClr val="313A45"/>
    <a:srgbClr val="F47321"/>
    <a:srgbClr val="F2A13A"/>
    <a:srgbClr val="B9A2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5A5E60-CA97-4F3B-BB0D-66AAB3D7DEF0}" v="1" dt="2024-11-18T14:43:31.2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68" d="100"/>
          <a:sy n="168" d="100"/>
        </p:scale>
        <p:origin x="3270" y="144"/>
      </p:cViewPr>
      <p:guideLst>
        <p:guide orient="horz" pos="288"/>
        <p:guide pos="3840"/>
        <p:guide pos="384"/>
        <p:guide pos="192"/>
      </p:guideLst>
    </p:cSldViewPr>
  </p:slideViewPr>
  <p:notesTextViewPr>
    <p:cViewPr>
      <p:scale>
        <a:sx n="1" d="1"/>
        <a:sy n="1" d="1"/>
      </p:scale>
      <p:origin x="0" y="0"/>
    </p:cViewPr>
  </p:notesTextViewPr>
  <p:notesViewPr>
    <p:cSldViewPr snapToGrid="0">
      <p:cViewPr>
        <p:scale>
          <a:sx n="1" d="2"/>
          <a:sy n="1" d="2"/>
        </p:scale>
        <p:origin x="0" y="0"/>
      </p:cViewPr>
      <p:guideLst>
        <p:guide orient="horz" pos="2933"/>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Master" Target="slideMasters/slideMaster3.xml"/><Relationship Id="rId12" Type="http://schemas.openxmlformats.org/officeDocument/2006/relationships/slideMaster" Target="slideMasters/slideMaster8.xml"/><Relationship Id="rId17" Type="http://schemas.openxmlformats.org/officeDocument/2006/relationships/slide" Target="slides/slide5.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4.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Master" Target="slideMasters/slideMaster7.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3.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Master" Target="slideMasters/slideMaster6.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2.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whorn, Jack" userId="962662ce-4955-4858-901f-2e5cca54e476" providerId="ADAL" clId="{40FC11D9-2331-4ACA-B1FE-C1B217A62A24}"/>
    <pc:docChg chg="custSel modSld">
      <pc:chgData name="Lawhorn, Jack" userId="962662ce-4955-4858-901f-2e5cca54e476" providerId="ADAL" clId="{40FC11D9-2331-4ACA-B1FE-C1B217A62A24}" dt="2024-04-15T17:45:56.955" v="7" actId="478"/>
      <pc:docMkLst>
        <pc:docMk/>
      </pc:docMkLst>
      <pc:sldChg chg="addSp delSp modSp mod">
        <pc:chgData name="Lawhorn, Jack" userId="962662ce-4955-4858-901f-2e5cca54e476" providerId="ADAL" clId="{40FC11D9-2331-4ACA-B1FE-C1B217A62A24}" dt="2024-04-15T17:45:56.955" v="7" actId="478"/>
        <pc:sldMkLst>
          <pc:docMk/>
          <pc:sldMk cId="1128220634" sldId="792"/>
        </pc:sldMkLst>
        <pc:graphicFrameChg chg="add mod">
          <ac:chgData name="Lawhorn, Jack" userId="962662ce-4955-4858-901f-2e5cca54e476" providerId="ADAL" clId="{40FC11D9-2331-4ACA-B1FE-C1B217A62A24}" dt="2024-04-15T17:34:43.109" v="0"/>
          <ac:graphicFrameMkLst>
            <pc:docMk/>
            <pc:sldMk cId="1128220634" sldId="792"/>
            <ac:graphicFrameMk id="3" creationId="{8EC7F319-B0C5-A892-2E9E-6FDFF842B3C5}"/>
          </ac:graphicFrameMkLst>
        </pc:graphicFrameChg>
        <pc:graphicFrameChg chg="add mod">
          <ac:chgData name="Lawhorn, Jack" userId="962662ce-4955-4858-901f-2e5cca54e476" providerId="ADAL" clId="{40FC11D9-2331-4ACA-B1FE-C1B217A62A24}" dt="2024-04-15T17:34:50.262" v="3"/>
          <ac:graphicFrameMkLst>
            <pc:docMk/>
            <pc:sldMk cId="1128220634" sldId="792"/>
            <ac:graphicFrameMk id="12" creationId="{8861EE58-8647-DB6C-F4BD-182E9D64A1C2}"/>
          </ac:graphicFrameMkLst>
        </pc:graphicFrameChg>
        <pc:picChg chg="add del mod">
          <ac:chgData name="Lawhorn, Jack" userId="962662ce-4955-4858-901f-2e5cca54e476" providerId="ADAL" clId="{40FC11D9-2331-4ACA-B1FE-C1B217A62A24}" dt="2024-04-15T17:45:55.924" v="6" actId="478"/>
          <ac:picMkLst>
            <pc:docMk/>
            <pc:sldMk cId="1128220634" sldId="792"/>
            <ac:picMk id="11" creationId="{9AC77A15-4540-296C-E6C0-BCBD31E1622C}"/>
          </ac:picMkLst>
        </pc:picChg>
        <pc:picChg chg="add del mod">
          <ac:chgData name="Lawhorn, Jack" userId="962662ce-4955-4858-901f-2e5cca54e476" providerId="ADAL" clId="{40FC11D9-2331-4ACA-B1FE-C1B217A62A24}" dt="2024-04-15T17:45:56.955" v="7" actId="478"/>
          <ac:picMkLst>
            <pc:docMk/>
            <pc:sldMk cId="1128220634" sldId="792"/>
            <ac:picMk id="13" creationId="{42F5CF70-0D67-0C65-671B-071F4317FBFC}"/>
          </ac:picMkLst>
        </pc:picChg>
      </pc:sldChg>
    </pc:docChg>
  </pc:docChgLst>
  <pc:docChgLst>
    <pc:chgData name="Lawhorn, Jack" userId="962662ce-4955-4858-901f-2e5cca54e476" providerId="ADAL" clId="{9BFAE54B-CD7A-4383-8A0E-EF4E97B71144}"/>
    <pc:docChg chg="undo redo custSel addSld delSld modSld">
      <pc:chgData name="Lawhorn, Jack" userId="962662ce-4955-4858-901f-2e5cca54e476" providerId="ADAL" clId="{9BFAE54B-CD7A-4383-8A0E-EF4E97B71144}" dt="2023-11-06T20:59:27.933" v="28"/>
      <pc:docMkLst>
        <pc:docMk/>
      </pc:docMkLst>
      <pc:sldChg chg="del">
        <pc:chgData name="Lawhorn, Jack" userId="962662ce-4955-4858-901f-2e5cca54e476" providerId="ADAL" clId="{9BFAE54B-CD7A-4383-8A0E-EF4E97B71144}" dt="2023-11-06T20:59:24.712" v="25" actId="47"/>
        <pc:sldMkLst>
          <pc:docMk/>
          <pc:sldMk cId="481073561" sldId="257"/>
        </pc:sldMkLst>
      </pc:sldChg>
      <pc:sldChg chg="del">
        <pc:chgData name="Lawhorn, Jack" userId="962662ce-4955-4858-901f-2e5cca54e476" providerId="ADAL" clId="{9BFAE54B-CD7A-4383-8A0E-EF4E97B71144}" dt="2023-11-06T20:59:24.712" v="25" actId="47"/>
        <pc:sldMkLst>
          <pc:docMk/>
          <pc:sldMk cId="3135700487" sldId="259"/>
        </pc:sldMkLst>
      </pc:sldChg>
      <pc:sldChg chg="del">
        <pc:chgData name="Lawhorn, Jack" userId="962662ce-4955-4858-901f-2e5cca54e476" providerId="ADAL" clId="{9BFAE54B-CD7A-4383-8A0E-EF4E97B71144}" dt="2023-11-06T20:59:24.712" v="25" actId="47"/>
        <pc:sldMkLst>
          <pc:docMk/>
          <pc:sldMk cId="3887190744" sldId="260"/>
        </pc:sldMkLst>
      </pc:sldChg>
      <pc:sldChg chg="modSp del mod">
        <pc:chgData name="Lawhorn, Jack" userId="962662ce-4955-4858-901f-2e5cca54e476" providerId="ADAL" clId="{9BFAE54B-CD7A-4383-8A0E-EF4E97B71144}" dt="2023-11-06T20:59:09.807" v="24" actId="47"/>
        <pc:sldMkLst>
          <pc:docMk/>
          <pc:sldMk cId="935667619" sldId="737"/>
        </pc:sldMkLst>
        <pc:spChg chg="mod">
          <ac:chgData name="Lawhorn, Jack" userId="962662ce-4955-4858-901f-2e5cca54e476" providerId="ADAL" clId="{9BFAE54B-CD7A-4383-8A0E-EF4E97B71144}" dt="2023-11-06T20:58:11.196" v="8" actId="20577"/>
          <ac:spMkLst>
            <pc:docMk/>
            <pc:sldMk cId="935667619" sldId="737"/>
            <ac:spMk id="3" creationId="{FAA2386C-B827-5644-4F44-5FE96B134A86}"/>
          </ac:spMkLst>
        </pc:spChg>
      </pc:sldChg>
      <pc:sldChg chg="add del setBg">
        <pc:chgData name="Lawhorn, Jack" userId="962662ce-4955-4858-901f-2e5cca54e476" providerId="ADAL" clId="{9BFAE54B-CD7A-4383-8A0E-EF4E97B71144}" dt="2023-11-06T20:58:36.367" v="10"/>
        <pc:sldMkLst>
          <pc:docMk/>
          <pc:sldMk cId="1596419061" sldId="739"/>
        </pc:sldMkLst>
      </pc:sldChg>
      <pc:sldChg chg="modSp add mod">
        <pc:chgData name="Lawhorn, Jack" userId="962662ce-4955-4858-901f-2e5cca54e476" providerId="ADAL" clId="{9BFAE54B-CD7A-4383-8A0E-EF4E97B71144}" dt="2023-11-06T20:59:06.339" v="23" actId="20577"/>
        <pc:sldMkLst>
          <pc:docMk/>
          <pc:sldMk cId="4015813378" sldId="739"/>
        </pc:sldMkLst>
        <pc:spChg chg="mod">
          <ac:chgData name="Lawhorn, Jack" userId="962662ce-4955-4858-901f-2e5cca54e476" providerId="ADAL" clId="{9BFAE54B-CD7A-4383-8A0E-EF4E97B71144}" dt="2023-11-06T20:59:06.339" v="23" actId="20577"/>
          <ac:spMkLst>
            <pc:docMk/>
            <pc:sldMk cId="4015813378" sldId="739"/>
            <ac:spMk id="2" creationId="{493913A6-340C-53A3-C96C-A1579557A9A0}"/>
          </ac:spMkLst>
        </pc:spChg>
        <pc:spChg chg="mod">
          <ac:chgData name="Lawhorn, Jack" userId="962662ce-4955-4858-901f-2e5cca54e476" providerId="ADAL" clId="{9BFAE54B-CD7A-4383-8A0E-EF4E97B71144}" dt="2023-11-06T20:58:46.120" v="13"/>
          <ac:spMkLst>
            <pc:docMk/>
            <pc:sldMk cId="4015813378" sldId="739"/>
            <ac:spMk id="6" creationId="{EE812C11-465C-7AF9-2865-F89A1A15AFA4}"/>
          </ac:spMkLst>
        </pc:spChg>
        <pc:spChg chg="mod">
          <ac:chgData name="Lawhorn, Jack" userId="962662ce-4955-4858-901f-2e5cca54e476" providerId="ADAL" clId="{9BFAE54B-CD7A-4383-8A0E-EF4E97B71144}" dt="2023-11-06T20:58:41.465" v="12"/>
          <ac:spMkLst>
            <pc:docMk/>
            <pc:sldMk cId="4015813378" sldId="739"/>
            <ac:spMk id="7" creationId="{48AD3255-D079-126C-6CE4-8534C90BEB1F}"/>
          </ac:spMkLst>
        </pc:spChg>
      </pc:sldChg>
      <pc:sldChg chg="add del">
        <pc:chgData name="Lawhorn, Jack" userId="962662ce-4955-4858-901f-2e5cca54e476" providerId="ADAL" clId="{9BFAE54B-CD7A-4383-8A0E-EF4E97B71144}" dt="2023-11-06T20:59:27.933" v="28"/>
        <pc:sldMkLst>
          <pc:docMk/>
          <pc:sldMk cId="2170464268" sldId="788"/>
        </pc:sldMkLst>
      </pc:sldChg>
      <pc:sldChg chg="add del">
        <pc:chgData name="Lawhorn, Jack" userId="962662ce-4955-4858-901f-2e5cca54e476" providerId="ADAL" clId="{9BFAE54B-CD7A-4383-8A0E-EF4E97B71144}" dt="2023-11-06T20:59:27.933" v="28"/>
        <pc:sldMkLst>
          <pc:docMk/>
          <pc:sldMk cId="199622493" sldId="790"/>
        </pc:sldMkLst>
      </pc:sldChg>
      <pc:sldChg chg="add del">
        <pc:chgData name="Lawhorn, Jack" userId="962662ce-4955-4858-901f-2e5cca54e476" providerId="ADAL" clId="{9BFAE54B-CD7A-4383-8A0E-EF4E97B71144}" dt="2023-11-06T20:59:27.933" v="28"/>
        <pc:sldMkLst>
          <pc:docMk/>
          <pc:sldMk cId="1128220634" sldId="792"/>
        </pc:sldMkLst>
      </pc:sldChg>
    </pc:docChg>
  </pc:docChgLst>
  <pc:docChgLst>
    <pc:chgData name="Lawhorn, Jack" userId="962662ce-4955-4858-901f-2e5cca54e476" providerId="ADAL" clId="{7F5A5E60-CA97-4F3B-BB0D-66AAB3D7DEF0}"/>
    <pc:docChg chg="addSld modSld">
      <pc:chgData name="Lawhorn, Jack" userId="962662ce-4955-4858-901f-2e5cca54e476" providerId="ADAL" clId="{7F5A5E60-CA97-4F3B-BB0D-66AAB3D7DEF0}" dt="2024-11-18T14:43:31.226" v="0"/>
      <pc:docMkLst>
        <pc:docMk/>
      </pc:docMkLst>
      <pc:sldChg chg="add">
        <pc:chgData name="Lawhorn, Jack" userId="962662ce-4955-4858-901f-2e5cca54e476" providerId="ADAL" clId="{7F5A5E60-CA97-4F3B-BB0D-66AAB3D7DEF0}" dt="2024-11-18T14:43:31.226" v="0"/>
        <pc:sldMkLst>
          <pc:docMk/>
          <pc:sldMk cId="3933023660" sldId="797"/>
        </pc:sldMkLst>
      </pc:sldChg>
    </pc:docChg>
  </pc:docChgLst>
  <pc:docChgLst>
    <pc:chgData name="Lawhorn, Jack" userId="962662ce-4955-4858-901f-2e5cca54e476" providerId="ADAL" clId="{7C0A9AE9-7FCA-45D8-89E2-597F4FC2FEC6}"/>
    <pc:docChg chg="undo custSel addSld delSld modSld delSection modSection">
      <pc:chgData name="Lawhorn, Jack" userId="962662ce-4955-4858-901f-2e5cca54e476" providerId="ADAL" clId="{7C0A9AE9-7FCA-45D8-89E2-597F4FC2FEC6}" dt="2023-11-02T16:10:10.910" v="121" actId="680"/>
      <pc:docMkLst>
        <pc:docMk/>
      </pc:docMkLst>
      <pc:sldChg chg="add">
        <pc:chgData name="Lawhorn, Jack" userId="962662ce-4955-4858-901f-2e5cca54e476" providerId="ADAL" clId="{7C0A9AE9-7FCA-45D8-89E2-597F4FC2FEC6}" dt="2023-11-02T16:09:38.627" v="119"/>
        <pc:sldMkLst>
          <pc:docMk/>
          <pc:sldMk cId="481073561" sldId="257"/>
        </pc:sldMkLst>
      </pc:sldChg>
      <pc:sldChg chg="add">
        <pc:chgData name="Lawhorn, Jack" userId="962662ce-4955-4858-901f-2e5cca54e476" providerId="ADAL" clId="{7C0A9AE9-7FCA-45D8-89E2-597F4FC2FEC6}" dt="2023-11-02T16:09:38.627" v="119"/>
        <pc:sldMkLst>
          <pc:docMk/>
          <pc:sldMk cId="3135700487" sldId="259"/>
        </pc:sldMkLst>
      </pc:sldChg>
      <pc:sldChg chg="add">
        <pc:chgData name="Lawhorn, Jack" userId="962662ce-4955-4858-901f-2e5cca54e476" providerId="ADAL" clId="{7C0A9AE9-7FCA-45D8-89E2-597F4FC2FEC6}" dt="2023-11-02T16:09:38.627" v="119"/>
        <pc:sldMkLst>
          <pc:docMk/>
          <pc:sldMk cId="3887190744" sldId="260"/>
        </pc:sldMkLst>
      </pc:sldChg>
      <pc:sldChg chg="del">
        <pc:chgData name="Lawhorn, Jack" userId="962662ce-4955-4858-901f-2e5cca54e476" providerId="ADAL" clId="{7C0A9AE9-7FCA-45D8-89E2-597F4FC2FEC6}" dt="2023-11-02T16:09:17.737" v="116" actId="47"/>
        <pc:sldMkLst>
          <pc:docMk/>
          <pc:sldMk cId="238185758" sldId="261"/>
        </pc:sldMkLst>
      </pc:sldChg>
      <pc:sldChg chg="del">
        <pc:chgData name="Lawhorn, Jack" userId="962662ce-4955-4858-901f-2e5cca54e476" providerId="ADAL" clId="{7C0A9AE9-7FCA-45D8-89E2-597F4FC2FEC6}" dt="2023-11-02T16:09:17.737" v="116" actId="47"/>
        <pc:sldMkLst>
          <pc:docMk/>
          <pc:sldMk cId="1713126857" sldId="262"/>
        </pc:sldMkLst>
      </pc:sldChg>
      <pc:sldChg chg="del">
        <pc:chgData name="Lawhorn, Jack" userId="962662ce-4955-4858-901f-2e5cca54e476" providerId="ADAL" clId="{7C0A9AE9-7FCA-45D8-89E2-597F4FC2FEC6}" dt="2023-11-02T16:09:17.737" v="116" actId="47"/>
        <pc:sldMkLst>
          <pc:docMk/>
          <pc:sldMk cId="225966974" sldId="263"/>
        </pc:sldMkLst>
      </pc:sldChg>
      <pc:sldChg chg="modSp mod">
        <pc:chgData name="Lawhorn, Jack" userId="962662ce-4955-4858-901f-2e5cca54e476" providerId="ADAL" clId="{7C0A9AE9-7FCA-45D8-89E2-597F4FC2FEC6}" dt="2023-11-02T16:09:09.183" v="115" actId="20577"/>
        <pc:sldMkLst>
          <pc:docMk/>
          <pc:sldMk cId="935667619" sldId="737"/>
        </pc:sldMkLst>
        <pc:spChg chg="mod">
          <ac:chgData name="Lawhorn, Jack" userId="962662ce-4955-4858-901f-2e5cca54e476" providerId="ADAL" clId="{7C0A9AE9-7FCA-45D8-89E2-597F4FC2FEC6}" dt="2023-11-02T16:09:09.183" v="115" actId="20577"/>
          <ac:spMkLst>
            <pc:docMk/>
            <pc:sldMk cId="935667619" sldId="737"/>
            <ac:spMk id="2" creationId="{493913A6-340C-53A3-C96C-A1579557A9A0}"/>
          </ac:spMkLst>
        </pc:spChg>
        <pc:spChg chg="mod">
          <ac:chgData name="Lawhorn, Jack" userId="962662ce-4955-4858-901f-2e5cca54e476" providerId="ADAL" clId="{7C0A9AE9-7FCA-45D8-89E2-597F4FC2FEC6}" dt="2023-11-02T16:08:50.077" v="92" actId="20577"/>
          <ac:spMkLst>
            <pc:docMk/>
            <pc:sldMk cId="935667619" sldId="737"/>
            <ac:spMk id="3" creationId="{FAA2386C-B827-5644-4F44-5FE96B134A86}"/>
          </ac:spMkLst>
        </pc:spChg>
        <pc:spChg chg="mod">
          <ac:chgData name="Lawhorn, Jack" userId="962662ce-4955-4858-901f-2e5cca54e476" providerId="ADAL" clId="{7C0A9AE9-7FCA-45D8-89E2-597F4FC2FEC6}" dt="2023-11-02T16:08:26.651" v="59" actId="20577"/>
          <ac:spMkLst>
            <pc:docMk/>
            <pc:sldMk cId="935667619" sldId="737"/>
            <ac:spMk id="4" creationId="{BAA7D203-5192-6AD4-F1A0-4D807895EE9F}"/>
          </ac:spMkLst>
        </pc:spChg>
      </pc:sldChg>
      <pc:sldChg chg="new del">
        <pc:chgData name="Lawhorn, Jack" userId="962662ce-4955-4858-901f-2e5cca54e476" providerId="ADAL" clId="{7C0A9AE9-7FCA-45D8-89E2-597F4FC2FEC6}" dt="2023-11-02T16:09:39.816" v="120" actId="47"/>
        <pc:sldMkLst>
          <pc:docMk/>
          <pc:sldMk cId="416498830" sldId="738"/>
        </pc:sldMkLst>
      </pc:sldChg>
      <pc:sldChg chg="new">
        <pc:chgData name="Lawhorn, Jack" userId="962662ce-4955-4858-901f-2e5cca54e476" providerId="ADAL" clId="{7C0A9AE9-7FCA-45D8-89E2-597F4FC2FEC6}" dt="2023-11-02T16:10:10.910" v="121" actId="680"/>
        <pc:sldMkLst>
          <pc:docMk/>
          <pc:sldMk cId="1582059508" sldId="738"/>
        </pc:sldMkLst>
      </pc:sldChg>
      <pc:sldChg chg="del">
        <pc:chgData name="Lawhorn, Jack" userId="962662ce-4955-4858-901f-2e5cca54e476" providerId="ADAL" clId="{7C0A9AE9-7FCA-45D8-89E2-597F4FC2FEC6}" dt="2023-11-02T16:09:17.737" v="116" actId="47"/>
        <pc:sldMkLst>
          <pc:docMk/>
          <pc:sldMk cId="169594688" sldId="758"/>
        </pc:sldMkLst>
      </pc:sldChg>
      <pc:sldChg chg="del">
        <pc:chgData name="Lawhorn, Jack" userId="962662ce-4955-4858-901f-2e5cca54e476" providerId="ADAL" clId="{7C0A9AE9-7FCA-45D8-89E2-597F4FC2FEC6}" dt="2023-11-02T16:09:17.737" v="116" actId="47"/>
        <pc:sldMkLst>
          <pc:docMk/>
          <pc:sldMk cId="3564743129" sldId="759"/>
        </pc:sldMkLst>
      </pc:sldChg>
      <pc:sldChg chg="del">
        <pc:chgData name="Lawhorn, Jack" userId="962662ce-4955-4858-901f-2e5cca54e476" providerId="ADAL" clId="{7C0A9AE9-7FCA-45D8-89E2-597F4FC2FEC6}" dt="2023-11-02T16:09:17.737" v="116" actId="47"/>
        <pc:sldMkLst>
          <pc:docMk/>
          <pc:sldMk cId="363701697" sldId="760"/>
        </pc:sldMkLst>
      </pc:sldChg>
      <pc:sldChg chg="del">
        <pc:chgData name="Lawhorn, Jack" userId="962662ce-4955-4858-901f-2e5cca54e476" providerId="ADAL" clId="{7C0A9AE9-7FCA-45D8-89E2-597F4FC2FEC6}" dt="2023-11-02T16:09:17.737" v="116" actId="47"/>
        <pc:sldMkLst>
          <pc:docMk/>
          <pc:sldMk cId="122688887" sldId="761"/>
        </pc:sldMkLst>
      </pc:sldChg>
      <pc:sldChg chg="del">
        <pc:chgData name="Lawhorn, Jack" userId="962662ce-4955-4858-901f-2e5cca54e476" providerId="ADAL" clId="{7C0A9AE9-7FCA-45D8-89E2-597F4FC2FEC6}" dt="2023-11-02T16:09:17.737" v="116" actId="47"/>
        <pc:sldMkLst>
          <pc:docMk/>
          <pc:sldMk cId="2825332678" sldId="763"/>
        </pc:sldMkLst>
      </pc:sldChg>
      <pc:sldChg chg="del">
        <pc:chgData name="Lawhorn, Jack" userId="962662ce-4955-4858-901f-2e5cca54e476" providerId="ADAL" clId="{7C0A9AE9-7FCA-45D8-89E2-597F4FC2FEC6}" dt="2023-11-02T16:09:17.737" v="116" actId="47"/>
        <pc:sldMkLst>
          <pc:docMk/>
          <pc:sldMk cId="1659015712" sldId="764"/>
        </pc:sldMkLst>
      </pc:sldChg>
      <pc:sldChg chg="del">
        <pc:chgData name="Lawhorn, Jack" userId="962662ce-4955-4858-901f-2e5cca54e476" providerId="ADAL" clId="{7C0A9AE9-7FCA-45D8-89E2-597F4FC2FEC6}" dt="2023-11-02T16:09:17.737" v="116" actId="47"/>
        <pc:sldMkLst>
          <pc:docMk/>
          <pc:sldMk cId="1274104744" sldId="765"/>
        </pc:sldMkLst>
      </pc:sldChg>
      <pc:sldChg chg="del">
        <pc:chgData name="Lawhorn, Jack" userId="962662ce-4955-4858-901f-2e5cca54e476" providerId="ADAL" clId="{7C0A9AE9-7FCA-45D8-89E2-597F4FC2FEC6}" dt="2023-11-02T16:09:17.737" v="116" actId="47"/>
        <pc:sldMkLst>
          <pc:docMk/>
          <pc:sldMk cId="4031034167" sldId="770"/>
        </pc:sldMkLst>
      </pc:sldChg>
      <pc:sldChg chg="del">
        <pc:chgData name="Lawhorn, Jack" userId="962662ce-4955-4858-901f-2e5cca54e476" providerId="ADAL" clId="{7C0A9AE9-7FCA-45D8-89E2-597F4FC2FEC6}" dt="2023-11-02T16:09:17.737" v="116" actId="47"/>
        <pc:sldMkLst>
          <pc:docMk/>
          <pc:sldMk cId="124659223" sldId="775"/>
        </pc:sldMkLst>
      </pc:sldChg>
      <pc:sldChg chg="del">
        <pc:chgData name="Lawhorn, Jack" userId="962662ce-4955-4858-901f-2e5cca54e476" providerId="ADAL" clId="{7C0A9AE9-7FCA-45D8-89E2-597F4FC2FEC6}" dt="2023-11-02T16:09:17.737" v="116" actId="47"/>
        <pc:sldMkLst>
          <pc:docMk/>
          <pc:sldMk cId="1614752574" sldId="777"/>
        </pc:sldMkLst>
      </pc:sldChg>
      <pc:sldChg chg="del">
        <pc:chgData name="Lawhorn, Jack" userId="962662ce-4955-4858-901f-2e5cca54e476" providerId="ADAL" clId="{7C0A9AE9-7FCA-45D8-89E2-597F4FC2FEC6}" dt="2023-11-02T16:09:17.737" v="116" actId="47"/>
        <pc:sldMkLst>
          <pc:docMk/>
          <pc:sldMk cId="2170464268" sldId="788"/>
        </pc:sldMkLst>
      </pc:sldChg>
      <pc:sldChg chg="del">
        <pc:chgData name="Lawhorn, Jack" userId="962662ce-4955-4858-901f-2e5cca54e476" providerId="ADAL" clId="{7C0A9AE9-7FCA-45D8-89E2-597F4FC2FEC6}" dt="2023-11-02T16:09:17.737" v="116" actId="47"/>
        <pc:sldMkLst>
          <pc:docMk/>
          <pc:sldMk cId="199622493" sldId="790"/>
        </pc:sldMkLst>
      </pc:sldChg>
      <pc:sldChg chg="del">
        <pc:chgData name="Lawhorn, Jack" userId="962662ce-4955-4858-901f-2e5cca54e476" providerId="ADAL" clId="{7C0A9AE9-7FCA-45D8-89E2-597F4FC2FEC6}" dt="2023-11-02T16:09:17.737" v="116" actId="47"/>
        <pc:sldMkLst>
          <pc:docMk/>
          <pc:sldMk cId="1128220634" sldId="792"/>
        </pc:sldMkLst>
      </pc:sldChg>
      <pc:sldChg chg="del">
        <pc:chgData name="Lawhorn, Jack" userId="962662ce-4955-4858-901f-2e5cca54e476" providerId="ADAL" clId="{7C0A9AE9-7FCA-45D8-89E2-597F4FC2FEC6}" dt="2023-11-02T16:09:17.737" v="116" actId="47"/>
        <pc:sldMkLst>
          <pc:docMk/>
          <pc:sldMk cId="3048097933" sldId="793"/>
        </pc:sldMkLst>
      </pc:sldChg>
      <pc:sldChg chg="del">
        <pc:chgData name="Lawhorn, Jack" userId="962662ce-4955-4858-901f-2e5cca54e476" providerId="ADAL" clId="{7C0A9AE9-7FCA-45D8-89E2-597F4FC2FEC6}" dt="2023-11-02T16:09:17.737" v="116" actId="47"/>
        <pc:sldMkLst>
          <pc:docMk/>
          <pc:sldMk cId="3566970909" sldId="794"/>
        </pc:sldMkLst>
      </pc:sldChg>
      <pc:sldChg chg="del">
        <pc:chgData name="Lawhorn, Jack" userId="962662ce-4955-4858-901f-2e5cca54e476" providerId="ADAL" clId="{7C0A9AE9-7FCA-45D8-89E2-597F4FC2FEC6}" dt="2023-11-02T16:09:17.737" v="116" actId="47"/>
        <pc:sldMkLst>
          <pc:docMk/>
          <pc:sldMk cId="562445141" sldId="795"/>
        </pc:sldMkLst>
      </pc:sldChg>
      <pc:sldChg chg="del">
        <pc:chgData name="Lawhorn, Jack" userId="962662ce-4955-4858-901f-2e5cca54e476" providerId="ADAL" clId="{7C0A9AE9-7FCA-45D8-89E2-597F4FC2FEC6}" dt="2023-11-02T16:09:17.737" v="116" actId="47"/>
        <pc:sldMkLst>
          <pc:docMk/>
          <pc:sldMk cId="2480297427" sldId="79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TextBox 5"/>
          <p:cNvSpPr txBox="1"/>
          <p:nvPr/>
        </p:nvSpPr>
        <p:spPr>
          <a:xfrm>
            <a:off x="6574819" y="9028723"/>
            <a:ext cx="418396" cy="250666"/>
          </a:xfrm>
          <a:prstGeom prst="rect">
            <a:avLst/>
          </a:prstGeom>
        </p:spPr>
        <p:txBody>
          <a:bodyPr vert="horz" lIns="92894" tIns="46447" rIns="92894" bIns="46447" rtlCol="0" anchor="b"/>
          <a:lstStyle>
            <a:defPPr>
              <a:defRPr lang="en-US"/>
            </a:defPPr>
            <a:lvl1pPr algn="r">
              <a:defRPr sz="1000"/>
            </a:lvl1pPr>
          </a:lstStyle>
          <a:p>
            <a:pPr lvl="0"/>
            <a:fld id="{01B4DA0A-A9CF-48DD-B2B0-FEB75B755A34}" type="slidenum">
              <a:rPr lang="en-US" smtClean="0">
                <a:latin typeface="Avenir Next LT Pro" panose="020B0504020202020204" pitchFamily="34" charset="0"/>
              </a:rPr>
              <a:pPr lvl="0"/>
              <a:t>‹#›</a:t>
            </a:fld>
            <a:endParaRPr lang="en-US">
              <a:latin typeface="Avenir Next LT Pro" panose="020B0504020202020204" pitchFamily="34" charset="0"/>
            </a:endParaRPr>
          </a:p>
        </p:txBody>
      </p:sp>
    </p:spTree>
    <p:extLst>
      <p:ext uri="{BB962C8B-B14F-4D97-AF65-F5344CB8AC3E}">
        <p14:creationId xmlns:p14="http://schemas.microsoft.com/office/powerpoint/2010/main" val="21451291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841375" y="427038"/>
            <a:ext cx="5340350" cy="3003550"/>
          </a:xfrm>
          <a:prstGeom prst="rect">
            <a:avLst/>
          </a:prstGeom>
          <a:noFill/>
          <a:ln w="12700">
            <a:solidFill>
              <a:prstClr val="black"/>
            </a:solidFill>
          </a:ln>
        </p:spPr>
        <p:txBody>
          <a:bodyPr vert="horz" lIns="92894" tIns="46447" rIns="92894" bIns="46447" rtlCol="0" anchor="ctr"/>
          <a:lstStyle/>
          <a:p>
            <a:endParaRPr lang="en-US"/>
          </a:p>
        </p:txBody>
      </p:sp>
      <p:sp>
        <p:nvSpPr>
          <p:cNvPr id="5" name="Notes Placeholder 4"/>
          <p:cNvSpPr>
            <a:spLocks noGrp="1"/>
          </p:cNvSpPr>
          <p:nvPr>
            <p:ph type="body" sz="quarter" idx="3"/>
          </p:nvPr>
        </p:nvSpPr>
        <p:spPr>
          <a:xfrm>
            <a:off x="518016" y="3693931"/>
            <a:ext cx="5987069" cy="5238844"/>
          </a:xfrm>
          <a:prstGeom prst="rect">
            <a:avLst/>
          </a:prstGeom>
        </p:spPr>
        <p:txBody>
          <a:bodyPr vert="horz" lIns="92894" tIns="46447" rIns="92894" bIns="4644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Box 7"/>
          <p:cNvSpPr txBox="1"/>
          <p:nvPr/>
        </p:nvSpPr>
        <p:spPr>
          <a:xfrm>
            <a:off x="6574819" y="9028723"/>
            <a:ext cx="418396" cy="250666"/>
          </a:xfrm>
          <a:prstGeom prst="rect">
            <a:avLst/>
          </a:prstGeom>
        </p:spPr>
        <p:txBody>
          <a:bodyPr vert="horz" lIns="92894" tIns="46447" rIns="92894" bIns="46447" rtlCol="0" anchor="b"/>
          <a:lstStyle>
            <a:defPPr>
              <a:defRPr lang="en-US"/>
            </a:defPPr>
            <a:lvl1pPr algn="r">
              <a:defRPr sz="1000"/>
            </a:lvl1pPr>
          </a:lstStyle>
          <a:p>
            <a:pPr lvl="0"/>
            <a:fld id="{01B4DA0A-A9CF-48DD-B2B0-FEB75B755A34}" type="slidenum">
              <a:rPr lang="en-US" smtClean="0">
                <a:latin typeface="Avenir Next LT Pro" panose="020B0504020202020204" pitchFamily="34" charset="0"/>
              </a:rPr>
              <a:pPr lvl="0"/>
              <a:t>‹#›</a:t>
            </a:fld>
            <a:endParaRPr lang="en-US">
              <a:latin typeface="Avenir Next LT Pro" panose="020B0504020202020204" pitchFamily="34" charset="0"/>
            </a:endParaRPr>
          </a:p>
        </p:txBody>
      </p:sp>
    </p:spTree>
    <p:extLst>
      <p:ext uri="{BB962C8B-B14F-4D97-AF65-F5344CB8AC3E}">
        <p14:creationId xmlns:p14="http://schemas.microsoft.com/office/powerpoint/2010/main" val="4109805565"/>
      </p:ext>
    </p:extLst>
  </p:cSld>
  <p:clrMap bg1="lt1" tx1="dk1" bg2="lt2" tx2="dk2" accent1="accent1" accent2="accent2" accent3="accent3" accent4="accent4" accent5="accent5" accent6="accent6" hlink="hlink" folHlink="folHlink"/>
  <p:notesStyle>
    <a:lvl1pPr marL="114300" indent="-114300" algn="l" defTabSz="914400" rtl="0" eaLnBrk="1" latinLnBrk="0" hangingPunct="1">
      <a:lnSpc>
        <a:spcPct val="95000"/>
      </a:lnSpc>
      <a:spcBef>
        <a:spcPts val="600"/>
      </a:spcBef>
      <a:buFont typeface="Arial" pitchFamily="34" charset="0"/>
      <a:buChar char="•"/>
      <a:defRPr sz="1200" kern="1200">
        <a:solidFill>
          <a:schemeClr val="tx1"/>
        </a:solidFill>
        <a:latin typeface="Avenir Next LT Pro" panose="020B0504020202020204" pitchFamily="34" charset="0"/>
        <a:ea typeface="+mn-ea"/>
        <a:cs typeface="+mn-cs"/>
      </a:defRPr>
    </a:lvl1pPr>
    <a:lvl2pPr marL="288925" indent="-123825" algn="l" defTabSz="914400" rtl="0" eaLnBrk="1" latinLnBrk="0" hangingPunct="1">
      <a:lnSpc>
        <a:spcPct val="95000"/>
      </a:lnSpc>
      <a:spcBef>
        <a:spcPts val="600"/>
      </a:spcBef>
      <a:buFont typeface="Arial" pitchFamily="34" charset="0"/>
      <a:buChar char="–"/>
      <a:defRPr sz="1200" kern="1200">
        <a:solidFill>
          <a:schemeClr val="tx1"/>
        </a:solidFill>
        <a:latin typeface="Avenir Next LT Pro" panose="020B0504020202020204" pitchFamily="34" charset="0"/>
        <a:ea typeface="+mn-ea"/>
        <a:cs typeface="+mn-cs"/>
      </a:defRPr>
    </a:lvl2pPr>
    <a:lvl3pPr marL="515938" indent="-115888" algn="l" defTabSz="914400" rtl="0" eaLnBrk="1" latinLnBrk="0" hangingPunct="1">
      <a:lnSpc>
        <a:spcPct val="95000"/>
      </a:lnSpc>
      <a:spcBef>
        <a:spcPts val="300"/>
      </a:spcBef>
      <a:buFont typeface="Arial" pitchFamily="34" charset="0"/>
      <a:buChar char="˃"/>
      <a:defRPr sz="1100" kern="1200">
        <a:solidFill>
          <a:schemeClr val="tx1"/>
        </a:solidFill>
        <a:latin typeface="Avenir Next LT Pro" panose="020B0504020202020204" pitchFamily="34" charset="0"/>
        <a:ea typeface="+mn-ea"/>
        <a:cs typeface="+mn-cs"/>
      </a:defRPr>
    </a:lvl3pPr>
    <a:lvl4pPr marL="746125" indent="-123825" algn="l" defTabSz="914400" rtl="0" eaLnBrk="1" latinLnBrk="0" hangingPunct="1">
      <a:lnSpc>
        <a:spcPct val="95000"/>
      </a:lnSpc>
      <a:spcBef>
        <a:spcPts val="300"/>
      </a:spcBef>
      <a:buFont typeface="Arial" pitchFamily="34" charset="0"/>
      <a:buChar char="•"/>
      <a:defRPr sz="1100" kern="1200">
        <a:solidFill>
          <a:schemeClr val="tx1"/>
        </a:solidFill>
        <a:latin typeface="Avenir Next LT Pro" panose="020B0504020202020204" pitchFamily="34" charset="0"/>
        <a:ea typeface="+mn-ea"/>
        <a:cs typeface="+mn-cs"/>
      </a:defRPr>
    </a:lvl4pPr>
    <a:lvl5pPr marL="973138" indent="-117475" algn="l" defTabSz="914400" rtl="0" eaLnBrk="1" latinLnBrk="0" hangingPunct="1">
      <a:lnSpc>
        <a:spcPct val="95000"/>
      </a:lnSpc>
      <a:spcBef>
        <a:spcPts val="300"/>
      </a:spcBef>
      <a:buFont typeface="Verdana" pitchFamily="34" charset="0"/>
      <a:buChar char="–"/>
      <a:defRPr sz="1100" kern="1200">
        <a:solidFill>
          <a:schemeClr val="tx1"/>
        </a:solidFill>
        <a:latin typeface="Avenir Next LT Pro"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053000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 name="Rectangle 50">
            <a:extLst>
              <a:ext uri="{FF2B5EF4-FFF2-40B4-BE49-F238E27FC236}">
                <a16:creationId xmlns:a16="http://schemas.microsoft.com/office/drawing/2014/main" id="{3332027F-0F46-B9C1-C7D3-E578AD32BEB7}"/>
              </a:ext>
            </a:extLst>
          </p:cNvPr>
          <p:cNvSpPr>
            <a:spLocks noChangeArrowheads="1"/>
          </p:cNvSpPr>
          <p:nvPr userDrawn="1"/>
        </p:nvSpPr>
        <p:spPr bwMode="auto">
          <a:xfrm>
            <a:off x="745254" y="6274850"/>
            <a:ext cx="7604561" cy="215444"/>
          </a:xfrm>
          <a:prstGeom prst="rect">
            <a:avLst/>
          </a:prstGeom>
          <a:noFill/>
          <a:ln w="12700" algn="ctr">
            <a:noFill/>
            <a:miter lim="800000"/>
            <a:headEnd/>
            <a:tailEnd/>
          </a:ln>
          <a:effectLst/>
        </p:spPr>
        <p:txBody>
          <a:bodyPr wrap="square" lIns="0" anchor="ctr">
            <a:spAutoFit/>
          </a:bodyPr>
          <a:lstStyle/>
          <a:p>
            <a:pPr eaLnBrk="0" hangingPunct="0">
              <a:lnSpc>
                <a:spcPct val="95000"/>
              </a:lnSpc>
              <a:defRPr/>
            </a:pPr>
            <a:r>
              <a:rPr lang="en-GB" sz="800" i="1">
                <a:solidFill>
                  <a:schemeClr val="bg2"/>
                </a:solidFill>
                <a:latin typeface="Avenir Next LT Pro" panose="020B0504020202020204" pitchFamily="34" charset="77"/>
              </a:rPr>
              <a:t>Information Classification: HIGHLY </a:t>
            </a:r>
            <a:r>
              <a:rPr lang="en-GB" sz="800" i="1" kern="1200">
                <a:solidFill>
                  <a:schemeClr val="bg2"/>
                </a:solidFill>
                <a:latin typeface="Avenir Next LT Pro" panose="020B0504020202020204" pitchFamily="34" charset="77"/>
                <a:ea typeface="+mn-ea"/>
                <a:cs typeface="+mn-cs"/>
              </a:rPr>
              <a:t>CONFIDENTIAL</a:t>
            </a:r>
            <a:endParaRPr lang="en-GB" sz="800" i="1">
              <a:solidFill>
                <a:schemeClr val="bg2"/>
              </a:solidFill>
              <a:latin typeface="Avenir Next LT Pro" panose="020B0504020202020204" pitchFamily="34" charset="77"/>
            </a:endParaRPr>
          </a:p>
        </p:txBody>
      </p:sp>
      <p:sp>
        <p:nvSpPr>
          <p:cNvPr id="7" name="Text Placeholder 6">
            <a:extLst>
              <a:ext uri="{FF2B5EF4-FFF2-40B4-BE49-F238E27FC236}">
                <a16:creationId xmlns:a16="http://schemas.microsoft.com/office/drawing/2014/main" id="{DB5FB764-63D5-9B4E-8526-92A528BACE65}"/>
              </a:ext>
            </a:extLst>
          </p:cNvPr>
          <p:cNvSpPr>
            <a:spLocks noGrp="1"/>
          </p:cNvSpPr>
          <p:nvPr>
            <p:ph type="body" sz="quarter" idx="11" hasCustomPrompt="1"/>
          </p:nvPr>
        </p:nvSpPr>
        <p:spPr>
          <a:xfrm>
            <a:off x="1227296" y="4293657"/>
            <a:ext cx="7596843" cy="787835"/>
          </a:xfrm>
          <a:prstGeom prst="rect">
            <a:avLst/>
          </a:prstGeom>
        </p:spPr>
        <p:txBody>
          <a:bodyPr lIns="0"/>
          <a:lstStyle>
            <a:lvl1pPr marL="0" indent="0">
              <a:buNone/>
              <a:defRPr sz="1800">
                <a:solidFill>
                  <a:schemeClr val="accent1"/>
                </a:solidFill>
                <a:latin typeface="Avenir Next LT Pro" panose="020B0504020202020204" pitchFamily="34" charset="77"/>
              </a:defRPr>
            </a:lvl1pPr>
            <a:lvl2pPr marL="169863" indent="0">
              <a:buNone/>
              <a:defRPr/>
            </a:lvl2pPr>
            <a:lvl3pPr marL="344487" indent="0">
              <a:buNone/>
              <a:defRPr/>
            </a:lvl3pPr>
            <a:lvl4pPr marL="514350" indent="0">
              <a:buNone/>
              <a:defRPr/>
            </a:lvl4pPr>
            <a:lvl5pPr marL="688975" indent="0">
              <a:buNone/>
              <a:defRPr/>
            </a:lvl5pPr>
          </a:lstStyle>
          <a:p>
            <a:pPr lvl="0"/>
            <a:r>
              <a:rPr lang="en-US" dirty="0"/>
              <a:t>Subhead 1-3 Lines Title Case Avenir Next 18pt Orange</a:t>
            </a:r>
          </a:p>
        </p:txBody>
      </p:sp>
      <p:sp>
        <p:nvSpPr>
          <p:cNvPr id="4" name="Text Placeholder 4">
            <a:extLst>
              <a:ext uri="{FF2B5EF4-FFF2-40B4-BE49-F238E27FC236}">
                <a16:creationId xmlns:a16="http://schemas.microsoft.com/office/drawing/2014/main" id="{7C10BF78-B2FB-47DC-804A-C002F9FE397F}"/>
              </a:ext>
            </a:extLst>
          </p:cNvPr>
          <p:cNvSpPr>
            <a:spLocks noGrp="1"/>
          </p:cNvSpPr>
          <p:nvPr>
            <p:ph type="body" sz="quarter" idx="10" hasCustomPrompt="1"/>
          </p:nvPr>
        </p:nvSpPr>
        <p:spPr>
          <a:xfrm>
            <a:off x="1227296" y="2656121"/>
            <a:ext cx="7596851" cy="1637537"/>
          </a:xfrm>
          <a:prstGeom prst="rect">
            <a:avLst/>
          </a:prstGeom>
        </p:spPr>
        <p:txBody>
          <a:bodyPr lIns="0" anchor="b" anchorCtr="0"/>
          <a:lstStyle>
            <a:lvl1pPr marL="0" indent="0">
              <a:lnSpc>
                <a:spcPts val="5400"/>
              </a:lnSpc>
              <a:buNone/>
              <a:defRPr sz="5400" b="0" i="0" cap="all" baseline="0">
                <a:solidFill>
                  <a:schemeClr val="bg1"/>
                </a:solidFill>
                <a:latin typeface="Avenir Next LT Pro Light"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a:t>LARGE TITLE</a:t>
            </a:r>
            <a:br>
              <a:rPr lang="en-US"/>
            </a:br>
            <a:r>
              <a:rPr lang="en-US"/>
              <a:t>2 LINES CAPS </a:t>
            </a:r>
          </a:p>
        </p:txBody>
      </p:sp>
      <p:sp>
        <p:nvSpPr>
          <p:cNvPr id="6" name="Rectangle 5">
            <a:extLst>
              <a:ext uri="{FF2B5EF4-FFF2-40B4-BE49-F238E27FC236}">
                <a16:creationId xmlns:a16="http://schemas.microsoft.com/office/drawing/2014/main" id="{3920660B-BA09-F07B-714F-D9B4F25660B5}"/>
              </a:ext>
            </a:extLst>
          </p:cNvPr>
          <p:cNvSpPr/>
          <p:nvPr userDrawn="1"/>
        </p:nvSpPr>
        <p:spPr>
          <a:xfrm>
            <a:off x="0" y="2293145"/>
            <a:ext cx="584200" cy="2290047"/>
          </a:xfrm>
          <a:prstGeom prst="rect">
            <a:avLst/>
          </a:prstGeom>
          <a:pattFill prst="wdUpDiag">
            <a:fgClr>
              <a:schemeClr val="accent1"/>
            </a:fgClr>
            <a:bgClr>
              <a:schemeClr val="tx2"/>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p>
        </p:txBody>
      </p:sp>
      <p:sp>
        <p:nvSpPr>
          <p:cNvPr id="11" name="Text Placeholder 4">
            <a:extLst>
              <a:ext uri="{FF2B5EF4-FFF2-40B4-BE49-F238E27FC236}">
                <a16:creationId xmlns:a16="http://schemas.microsoft.com/office/drawing/2014/main" id="{038580F4-0655-8B11-38B0-4D351B5F26EC}"/>
              </a:ext>
            </a:extLst>
          </p:cNvPr>
          <p:cNvSpPr>
            <a:spLocks noGrp="1"/>
          </p:cNvSpPr>
          <p:nvPr>
            <p:ph type="body" sz="quarter" idx="12" hasCustomPrompt="1"/>
          </p:nvPr>
        </p:nvSpPr>
        <p:spPr>
          <a:xfrm>
            <a:off x="1227296" y="2159165"/>
            <a:ext cx="7596851" cy="494536"/>
          </a:xfrm>
          <a:prstGeom prst="rect">
            <a:avLst/>
          </a:prstGeom>
        </p:spPr>
        <p:txBody>
          <a:bodyPr lIns="0" anchor="b" anchorCtr="0"/>
          <a:lstStyle>
            <a:lvl1pPr marL="0" indent="0">
              <a:lnSpc>
                <a:spcPts val="5400"/>
              </a:lnSpc>
              <a:buNone/>
              <a:defRPr sz="2800">
                <a:solidFill>
                  <a:schemeClr val="bg1"/>
                </a:solidFill>
                <a:latin typeface="Avenir Next LT Pro"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dirty="0"/>
              <a:t>Short Qualifier on 1 Line</a:t>
            </a:r>
          </a:p>
        </p:txBody>
      </p:sp>
      <p:pic>
        <p:nvPicPr>
          <p:cNvPr id="5" name="Picture 4">
            <a:extLst>
              <a:ext uri="{FF2B5EF4-FFF2-40B4-BE49-F238E27FC236}">
                <a16:creationId xmlns:a16="http://schemas.microsoft.com/office/drawing/2014/main" id="{8B2EC285-538F-CE8F-0F0F-0807660E3DF3}"/>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8915780" y="5843257"/>
            <a:ext cx="2532184" cy="655129"/>
          </a:xfrm>
          <a:prstGeom prst="rect">
            <a:avLst/>
          </a:prstGeom>
        </p:spPr>
      </p:pic>
    </p:spTree>
    <p:extLst>
      <p:ext uri="{BB962C8B-B14F-4D97-AF65-F5344CB8AC3E}">
        <p14:creationId xmlns:p14="http://schemas.microsoft.com/office/powerpoint/2010/main" val="3629802061"/>
      </p:ext>
    </p:extLst>
  </p:cSld>
  <p:clrMapOvr>
    <a:masterClrMapping/>
  </p:clrMapOvr>
  <p:transition>
    <p:wipe/>
  </p:transition>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ppendix Divider Slide">
    <p:spTree>
      <p:nvGrpSpPr>
        <p:cNvPr id="1" name=""/>
        <p:cNvGrpSpPr/>
        <p:nvPr/>
      </p:nvGrpSpPr>
      <p:grpSpPr>
        <a:xfrm>
          <a:off x="0" y="0"/>
          <a:ext cx="0" cy="0"/>
          <a:chOff x="0" y="0"/>
          <a:chExt cx="0" cy="0"/>
        </a:xfrm>
      </p:grpSpPr>
      <p:sp>
        <p:nvSpPr>
          <p:cNvPr id="5" name="Rectangle 50">
            <a:extLst>
              <a:ext uri="{FF2B5EF4-FFF2-40B4-BE49-F238E27FC236}">
                <a16:creationId xmlns:a16="http://schemas.microsoft.com/office/drawing/2014/main" id="{82FA3516-6171-A1F5-3C5B-A77E1B33A480}"/>
              </a:ext>
            </a:extLst>
          </p:cNvPr>
          <p:cNvSpPr>
            <a:spLocks noChangeArrowheads="1"/>
          </p:cNvSpPr>
          <p:nvPr userDrawn="1"/>
        </p:nvSpPr>
        <p:spPr bwMode="auto">
          <a:xfrm>
            <a:off x="745254" y="6274850"/>
            <a:ext cx="7604561" cy="215444"/>
          </a:xfrm>
          <a:prstGeom prst="rect">
            <a:avLst/>
          </a:prstGeom>
          <a:noFill/>
          <a:ln w="12700" algn="ctr">
            <a:noFill/>
            <a:miter lim="800000"/>
            <a:headEnd/>
            <a:tailEnd/>
          </a:ln>
          <a:effectLst/>
        </p:spPr>
        <p:txBody>
          <a:bodyPr wrap="square" lIns="0" anchor="ctr">
            <a:spAutoFit/>
          </a:bodyPr>
          <a:lstStyle/>
          <a:p>
            <a:pPr eaLnBrk="0" hangingPunct="0">
              <a:lnSpc>
                <a:spcPct val="95000"/>
              </a:lnSpc>
              <a:defRPr/>
            </a:pPr>
            <a:r>
              <a:rPr lang="en-GB" sz="800" i="1">
                <a:solidFill>
                  <a:schemeClr val="bg2"/>
                </a:solidFill>
                <a:latin typeface="Avenir Next LT Pro" panose="020B0504020202020204" pitchFamily="34" charset="77"/>
              </a:rPr>
              <a:t>Information Classification: HIGHLY </a:t>
            </a:r>
            <a:r>
              <a:rPr lang="en-GB" sz="800" i="1" kern="1200">
                <a:solidFill>
                  <a:schemeClr val="bg2"/>
                </a:solidFill>
                <a:latin typeface="Avenir Next LT Pro" panose="020B0504020202020204" pitchFamily="34" charset="77"/>
                <a:ea typeface="+mn-ea"/>
                <a:cs typeface="+mn-cs"/>
              </a:rPr>
              <a:t>CONFIDENTIAL</a:t>
            </a:r>
            <a:endParaRPr lang="en-GB" sz="800" i="1">
              <a:solidFill>
                <a:schemeClr val="bg2"/>
              </a:solidFill>
              <a:latin typeface="Avenir Next LT Pro" panose="020B0504020202020204" pitchFamily="34" charset="77"/>
            </a:endParaRPr>
          </a:p>
        </p:txBody>
      </p:sp>
      <p:sp>
        <p:nvSpPr>
          <p:cNvPr id="6" name="Text Placeholder 6">
            <a:extLst>
              <a:ext uri="{FF2B5EF4-FFF2-40B4-BE49-F238E27FC236}">
                <a16:creationId xmlns:a16="http://schemas.microsoft.com/office/drawing/2014/main" id="{B42E63C0-9FF4-192E-DEB5-061AAB33A2BB}"/>
              </a:ext>
            </a:extLst>
          </p:cNvPr>
          <p:cNvSpPr>
            <a:spLocks noGrp="1"/>
          </p:cNvSpPr>
          <p:nvPr>
            <p:ph type="body" sz="quarter" idx="12" hasCustomPrompt="1"/>
          </p:nvPr>
        </p:nvSpPr>
        <p:spPr>
          <a:xfrm>
            <a:off x="1227296" y="4293658"/>
            <a:ext cx="7596843" cy="787834"/>
          </a:xfrm>
          <a:prstGeom prst="rect">
            <a:avLst/>
          </a:prstGeom>
        </p:spPr>
        <p:txBody>
          <a:bodyPr lIns="0"/>
          <a:lstStyle>
            <a:lvl1pPr marL="0" indent="0">
              <a:buNone/>
              <a:defRPr sz="1800">
                <a:solidFill>
                  <a:schemeClr val="accent1"/>
                </a:solidFill>
                <a:latin typeface="Avenir Next LT Pro" panose="020B0504020202020204" pitchFamily="34" charset="77"/>
              </a:defRPr>
            </a:lvl1pPr>
            <a:lvl2pPr marL="169863" indent="0">
              <a:buNone/>
              <a:defRPr/>
            </a:lvl2pPr>
            <a:lvl3pPr marL="344487" indent="0">
              <a:buNone/>
              <a:defRPr/>
            </a:lvl3pPr>
            <a:lvl4pPr marL="514350" indent="0">
              <a:buNone/>
              <a:defRPr/>
            </a:lvl4pPr>
            <a:lvl5pPr marL="688975" indent="0">
              <a:buNone/>
              <a:defRPr/>
            </a:lvl5pPr>
          </a:lstStyle>
          <a:p>
            <a:pPr lvl="0"/>
            <a:r>
              <a:rPr lang="en-US" dirty="0"/>
              <a:t>Appendix title 1-3 Lines Title Case Avenir Next 18pt Orange</a:t>
            </a:r>
          </a:p>
        </p:txBody>
      </p:sp>
      <p:sp>
        <p:nvSpPr>
          <p:cNvPr id="2" name="TextBox 1">
            <a:extLst>
              <a:ext uri="{FF2B5EF4-FFF2-40B4-BE49-F238E27FC236}">
                <a16:creationId xmlns:a16="http://schemas.microsoft.com/office/drawing/2014/main" id="{FC1E16CB-E29C-26C8-BA36-CA6B1C06DD47}"/>
              </a:ext>
            </a:extLst>
          </p:cNvPr>
          <p:cNvSpPr txBox="1"/>
          <p:nvPr userDrawn="1"/>
        </p:nvSpPr>
        <p:spPr>
          <a:xfrm>
            <a:off x="1227297" y="2656121"/>
            <a:ext cx="7596842" cy="1637537"/>
          </a:xfrm>
          <a:prstGeom prst="rect">
            <a:avLst/>
          </a:prstGeom>
        </p:spPr>
        <p:txBody>
          <a:bodyPr lIns="0" anchor="b" anchorCtr="0"/>
          <a:lstStyle>
            <a:lvl1pPr lvl="0" indent="0">
              <a:lnSpc>
                <a:spcPts val="5400"/>
              </a:lnSpc>
              <a:spcBef>
                <a:spcPts val="1000"/>
              </a:spcBef>
              <a:buFont typeface="Arial" panose="020B0604020202020204" pitchFamily="34" charset="0"/>
              <a:buNone/>
              <a:defRPr sz="5400" b="0" i="0">
                <a:solidFill>
                  <a:schemeClr val="bg1"/>
                </a:solidFill>
                <a:latin typeface="Avenir Next LT Pro Light" panose="020B0504020202020204" pitchFamily="34" charset="77"/>
              </a:defRPr>
            </a:lvl1pPr>
            <a:lvl2pPr marL="169863" indent="0">
              <a:lnSpc>
                <a:spcPts val="11000"/>
              </a:lnSpc>
              <a:spcBef>
                <a:spcPts val="500"/>
              </a:spcBef>
              <a:buFont typeface="Arial" panose="020B0604020202020204" pitchFamily="34" charset="0"/>
              <a:buNone/>
              <a:defRPr sz="11500">
                <a:latin typeface="Impact" panose="020B0806030902050204" pitchFamily="34" charset="0"/>
              </a:defRPr>
            </a:lvl2pPr>
            <a:lvl3pPr marL="344487" indent="0">
              <a:lnSpc>
                <a:spcPts val="11000"/>
              </a:lnSpc>
              <a:spcBef>
                <a:spcPts val="500"/>
              </a:spcBef>
              <a:buFont typeface="Arial" panose="020B0604020202020204" pitchFamily="34" charset="0"/>
              <a:buNone/>
              <a:defRPr sz="11500">
                <a:latin typeface="Impact" panose="020B0806030902050204" pitchFamily="34" charset="0"/>
              </a:defRPr>
            </a:lvl3pPr>
            <a:lvl4pPr marL="514350" indent="0">
              <a:lnSpc>
                <a:spcPts val="11000"/>
              </a:lnSpc>
              <a:spcBef>
                <a:spcPts val="500"/>
              </a:spcBef>
              <a:buFont typeface="Arial" panose="020B0604020202020204" pitchFamily="34" charset="0"/>
              <a:buNone/>
              <a:defRPr sz="11500">
                <a:latin typeface="Impact" panose="020B0806030902050204" pitchFamily="34" charset="0"/>
              </a:defRPr>
            </a:lvl4pPr>
            <a:lvl5pPr marL="688975" indent="0">
              <a:lnSpc>
                <a:spcPts val="11000"/>
              </a:lnSpc>
              <a:spcBef>
                <a:spcPts val="500"/>
              </a:spcBef>
              <a:buFont typeface="Arial" panose="020B0604020202020204" pitchFamily="34" charset="0"/>
              <a:buNone/>
              <a:defRPr sz="11500">
                <a:latin typeface="Impact" panose="020B0806030902050204" pitchFamily="34"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lvl="0"/>
            <a:r>
              <a:rPr lang="en-US" dirty="0"/>
              <a:t>APPENDIX</a:t>
            </a:r>
          </a:p>
        </p:txBody>
      </p:sp>
    </p:spTree>
    <p:extLst>
      <p:ext uri="{BB962C8B-B14F-4D97-AF65-F5344CB8AC3E}">
        <p14:creationId xmlns:p14="http://schemas.microsoft.com/office/powerpoint/2010/main" val="1516071068"/>
      </p:ext>
    </p:extLst>
  </p:cSld>
  <p:clrMapOvr>
    <a:masterClrMapping/>
  </p:clrMapOvr>
  <p:transition>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3" name="Text Placeholder 11">
            <a:extLst>
              <a:ext uri="{FF2B5EF4-FFF2-40B4-BE49-F238E27FC236}">
                <a16:creationId xmlns:a16="http://schemas.microsoft.com/office/drawing/2014/main" id="{5C3405BA-157B-804B-8396-3064EDC06C3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4" name="Content Placeholder 2">
            <a:extLst>
              <a:ext uri="{FF2B5EF4-FFF2-40B4-BE49-F238E27FC236}">
                <a16:creationId xmlns:a16="http://schemas.microsoft.com/office/drawing/2014/main" id="{A29298CC-4750-D74A-81DE-F3F6814ED942}"/>
              </a:ext>
            </a:extLst>
          </p:cNvPr>
          <p:cNvSpPr>
            <a:spLocks noGrp="1"/>
          </p:cNvSpPr>
          <p:nvPr>
            <p:ph sz="quarter" idx="17"/>
          </p:nvPr>
        </p:nvSpPr>
        <p:spPr>
          <a:xfrm>
            <a:off x="609601" y="1488557"/>
            <a:ext cx="10972799" cy="4029593"/>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p:txBody>
      </p:sp>
      <p:sp>
        <p:nvSpPr>
          <p:cNvPr id="9" name="Text Placeholder 7">
            <a:extLst>
              <a:ext uri="{FF2B5EF4-FFF2-40B4-BE49-F238E27FC236}">
                <a16:creationId xmlns:a16="http://schemas.microsoft.com/office/drawing/2014/main" id="{24A18B9D-75ED-3D24-B1D7-F9155FE88B8E}"/>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
        <p:nvSpPr>
          <p:cNvPr id="7" name="Text Placeholder 12">
            <a:extLst>
              <a:ext uri="{FF2B5EF4-FFF2-40B4-BE49-F238E27FC236}">
                <a16:creationId xmlns:a16="http://schemas.microsoft.com/office/drawing/2014/main" id="{DF90D246-C591-3CE4-BCBA-777DFBE8927E}"/>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itle 4">
            <a:extLst>
              <a:ext uri="{FF2B5EF4-FFF2-40B4-BE49-F238E27FC236}">
                <a16:creationId xmlns:a16="http://schemas.microsoft.com/office/drawing/2014/main" id="{9296523E-C4C7-F071-A690-554416A6EC5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26686713"/>
      </p:ext>
    </p:extLst>
  </p:cSld>
  <p:clrMapOvr>
    <a:masterClrMapping/>
  </p:clrMapOvr>
  <p:transition>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er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3" name="Text Placeholder 11">
            <a:extLst>
              <a:ext uri="{FF2B5EF4-FFF2-40B4-BE49-F238E27FC236}">
                <a16:creationId xmlns:a16="http://schemas.microsoft.com/office/drawing/2014/main" id="{5C3405BA-157B-804B-8396-3064EDC06C3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4" name="Text Placeholder 7">
            <a:extLst>
              <a:ext uri="{FF2B5EF4-FFF2-40B4-BE49-F238E27FC236}">
                <a16:creationId xmlns:a16="http://schemas.microsoft.com/office/drawing/2014/main" id="{44081720-7F45-A8FE-3467-09261FB49ABA}"/>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3037752361"/>
      </p:ext>
    </p:extLst>
  </p:cSld>
  <p:clrMapOvr>
    <a:masterClrMapping/>
  </p:clrMapOvr>
  <p:transition>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genda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1C765-8955-CE4B-8205-51C1E6CEB36C}"/>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Agenda Title</a:t>
            </a:r>
          </a:p>
        </p:txBody>
      </p:sp>
      <p:sp>
        <p:nvSpPr>
          <p:cNvPr id="3" name="Text Placeholder 7">
            <a:extLst>
              <a:ext uri="{FF2B5EF4-FFF2-40B4-BE49-F238E27FC236}">
                <a16:creationId xmlns:a16="http://schemas.microsoft.com/office/drawing/2014/main" id="{408AF6BE-7BB1-83B2-AFC9-2072A29F6C74}"/>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1200" cap="all" spc="300" baseline="0">
                <a:solidFill>
                  <a:schemeClr val="accent1"/>
                </a:solidFill>
                <a:latin typeface="Avenir Next LT Pro" panose="020B0504020202020204" pitchFamily="34" charset="77"/>
              </a:defRPr>
            </a:lvl1pPr>
          </a:lstStyle>
          <a:p>
            <a:pPr lvl="0"/>
            <a:r>
              <a:rPr lang="en-US"/>
              <a:t>DATE/TIME</a:t>
            </a:r>
          </a:p>
        </p:txBody>
      </p:sp>
    </p:spTree>
    <p:extLst>
      <p:ext uri="{BB962C8B-B14F-4D97-AF65-F5344CB8AC3E}">
        <p14:creationId xmlns:p14="http://schemas.microsoft.com/office/powerpoint/2010/main" val="3089321595"/>
      </p:ext>
    </p:extLst>
  </p:cSld>
  <p:clrMapOvr>
    <a:masterClrMapping/>
  </p:clrMapOvr>
  <p:transition>
    <p:wipe/>
  </p:transition>
  <p:extLst>
    <p:ext uri="{DCECCB84-F9BA-43D5-87BE-67443E8EF086}">
      <p15:sldGuideLst xmlns:p15="http://schemas.microsoft.com/office/powerpoint/2012/main">
        <p15:guide id="1" orient="horz" pos="34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Slide with Imag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dirty="0"/>
              <a:t>Click to Edit Master Title Style (Title Case)</a:t>
            </a:r>
          </a:p>
        </p:txBody>
      </p:sp>
      <p:sp>
        <p:nvSpPr>
          <p:cNvPr id="11" name="Picture Placeholder 5">
            <a:extLst>
              <a:ext uri="{FF2B5EF4-FFF2-40B4-BE49-F238E27FC236}">
                <a16:creationId xmlns:a16="http://schemas.microsoft.com/office/drawing/2014/main" id="{ABC7191E-D4B1-5944-831B-8DD70BF953F6}"/>
              </a:ext>
            </a:extLst>
          </p:cNvPr>
          <p:cNvSpPr>
            <a:spLocks noGrp="1"/>
          </p:cNvSpPr>
          <p:nvPr>
            <p:ph type="pic" sz="quarter" idx="17"/>
          </p:nvPr>
        </p:nvSpPr>
        <p:spPr>
          <a:xfrm>
            <a:off x="6096000" y="1498600"/>
            <a:ext cx="5486400" cy="4029573"/>
          </a:xfrm>
          <a:prstGeom prst="rect">
            <a:avLst/>
          </a:prstGeom>
          <a:solidFill>
            <a:schemeClr val="bg1">
              <a:lumMod val="75000"/>
            </a:schemeClr>
          </a:solidFill>
          <a:ln>
            <a:noFill/>
          </a:ln>
        </p:spPr>
        <p:txBody>
          <a:bodyPr/>
          <a:lstStyle>
            <a:lvl1pPr>
              <a:defRPr>
                <a:latin typeface="Avenir Next LT Pro" panose="020B0504020202020204" pitchFamily="34" charset="77"/>
              </a:defRPr>
            </a:lvl1pPr>
          </a:lstStyle>
          <a:p>
            <a:endParaRPr lang="en-US"/>
          </a:p>
        </p:txBody>
      </p:sp>
      <p:sp>
        <p:nvSpPr>
          <p:cNvPr id="12" name="Text Placeholder 3">
            <a:extLst>
              <a:ext uri="{FF2B5EF4-FFF2-40B4-BE49-F238E27FC236}">
                <a16:creationId xmlns:a16="http://schemas.microsoft.com/office/drawing/2014/main" id="{781CBDD1-BE12-3443-91C4-432DF6A29A6F}"/>
              </a:ext>
            </a:extLst>
          </p:cNvPr>
          <p:cNvSpPr>
            <a:spLocks noGrp="1"/>
          </p:cNvSpPr>
          <p:nvPr>
            <p:ph type="body" sz="quarter" idx="20"/>
          </p:nvPr>
        </p:nvSpPr>
        <p:spPr>
          <a:xfrm>
            <a:off x="609600" y="1498579"/>
            <a:ext cx="5486400" cy="4029594"/>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marL="1082675" indent="-168275">
              <a:defRPr lang="en-US" sz="1200" kern="1200" spc="0" dirty="0">
                <a:solidFill>
                  <a:schemeClr val="tx1"/>
                </a:solidFill>
                <a:latin typeface="Avenir Next LT Pro" panose="020B0504020202020204" pitchFamily="34" charset="77"/>
                <a:ea typeface="+mn-ea"/>
                <a:cs typeface="Arial" panose="020B0604020202020204" pitchFamily="34" charset="0"/>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lvl="4"/>
            <a:r>
              <a:rPr lang="en-US"/>
              <a:t>Fifth level</a:t>
            </a:r>
          </a:p>
        </p:txBody>
      </p:sp>
      <p:sp>
        <p:nvSpPr>
          <p:cNvPr id="4" name="Text Placeholder 11">
            <a:extLst>
              <a:ext uri="{FF2B5EF4-FFF2-40B4-BE49-F238E27FC236}">
                <a16:creationId xmlns:a16="http://schemas.microsoft.com/office/drawing/2014/main" id="{D4B5D57C-490E-FAC1-178B-4A7D842DE38A}"/>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9" name="Text Placeholder 12">
            <a:extLst>
              <a:ext uri="{FF2B5EF4-FFF2-40B4-BE49-F238E27FC236}">
                <a16:creationId xmlns:a16="http://schemas.microsoft.com/office/drawing/2014/main" id="{4E1651FC-A411-5C9A-2B81-14A01683F576}"/>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3" name="Text Placeholder 7">
            <a:extLst>
              <a:ext uri="{FF2B5EF4-FFF2-40B4-BE49-F238E27FC236}">
                <a16:creationId xmlns:a16="http://schemas.microsoft.com/office/drawing/2014/main" id="{9E73CC9C-7A26-35F1-F58C-30115F4B9ECD}"/>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303409483"/>
      </p:ext>
    </p:extLst>
  </p:cSld>
  <p:clrMapOvr>
    <a:masterClrMapping/>
  </p:clrMapOvr>
  <p:transition>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hart Gri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8" name="Chart Placeholder 6">
            <a:extLst>
              <a:ext uri="{FF2B5EF4-FFF2-40B4-BE49-F238E27FC236}">
                <a16:creationId xmlns:a16="http://schemas.microsoft.com/office/drawing/2014/main" id="{180E5361-57AA-244A-AE7E-7B37880436D3}"/>
              </a:ext>
            </a:extLst>
          </p:cNvPr>
          <p:cNvSpPr>
            <a:spLocks noGrp="1"/>
          </p:cNvSpPr>
          <p:nvPr>
            <p:ph type="chart" sz="quarter" idx="18"/>
          </p:nvPr>
        </p:nvSpPr>
        <p:spPr>
          <a:xfrm>
            <a:off x="609600" y="1489075"/>
            <a:ext cx="5352288" cy="1939925"/>
          </a:xfrm>
          <a:prstGeom prst="rect">
            <a:avLst/>
          </a:prstGeom>
          <a:noFill/>
        </p:spPr>
        <p:txBody>
          <a:bodyPr/>
          <a:lstStyle>
            <a:lvl1pPr marL="0" indent="0">
              <a:buNone/>
              <a:defRPr>
                <a:solidFill>
                  <a:schemeClr val="tx2"/>
                </a:solidFill>
                <a:latin typeface="Avenir Next LT Pro" panose="020B0504020202020204" pitchFamily="34" charset="77"/>
              </a:defRPr>
            </a:lvl1pPr>
          </a:lstStyle>
          <a:p>
            <a:endParaRPr lang="en-US"/>
          </a:p>
        </p:txBody>
      </p:sp>
      <p:sp>
        <p:nvSpPr>
          <p:cNvPr id="7" name="Chart Placeholder 6">
            <a:extLst>
              <a:ext uri="{FF2B5EF4-FFF2-40B4-BE49-F238E27FC236}">
                <a16:creationId xmlns:a16="http://schemas.microsoft.com/office/drawing/2014/main" id="{205816B6-96EC-5540-BA1F-DE87CC3FB048}"/>
              </a:ext>
            </a:extLst>
          </p:cNvPr>
          <p:cNvSpPr>
            <a:spLocks noGrp="1"/>
          </p:cNvSpPr>
          <p:nvPr>
            <p:ph type="chart" sz="quarter" idx="19"/>
          </p:nvPr>
        </p:nvSpPr>
        <p:spPr>
          <a:xfrm>
            <a:off x="6230112" y="1489075"/>
            <a:ext cx="5352288" cy="1939925"/>
          </a:xfrm>
          <a:prstGeom prst="rect">
            <a:avLst/>
          </a:prstGeom>
          <a:noFill/>
        </p:spPr>
        <p:txBody>
          <a:bodyPr/>
          <a:lstStyle>
            <a:lvl1pPr marL="0" indent="0">
              <a:buNone/>
              <a:defRPr>
                <a:solidFill>
                  <a:schemeClr val="tx2"/>
                </a:solidFill>
                <a:latin typeface="Avenir Next LT Pro" panose="020B0504020202020204" pitchFamily="34" charset="77"/>
              </a:defRPr>
            </a:lvl1pPr>
          </a:lstStyle>
          <a:p>
            <a:endParaRPr lang="en-US"/>
          </a:p>
        </p:txBody>
      </p:sp>
      <p:sp>
        <p:nvSpPr>
          <p:cNvPr id="9" name="Chart Placeholder 6">
            <a:extLst>
              <a:ext uri="{FF2B5EF4-FFF2-40B4-BE49-F238E27FC236}">
                <a16:creationId xmlns:a16="http://schemas.microsoft.com/office/drawing/2014/main" id="{DED39288-21C0-3948-9C35-7A25FD99A39F}"/>
              </a:ext>
            </a:extLst>
          </p:cNvPr>
          <p:cNvSpPr>
            <a:spLocks noGrp="1"/>
          </p:cNvSpPr>
          <p:nvPr>
            <p:ph type="chart" sz="quarter" idx="20"/>
          </p:nvPr>
        </p:nvSpPr>
        <p:spPr>
          <a:xfrm>
            <a:off x="609600" y="3773487"/>
            <a:ext cx="5352288" cy="1939925"/>
          </a:xfrm>
          <a:prstGeom prst="rect">
            <a:avLst/>
          </a:prstGeom>
          <a:noFill/>
        </p:spPr>
        <p:txBody>
          <a:bodyPr/>
          <a:lstStyle>
            <a:lvl1pPr marL="0" indent="0">
              <a:buNone/>
              <a:defRPr>
                <a:solidFill>
                  <a:schemeClr val="tx2"/>
                </a:solidFill>
                <a:latin typeface="Avenir Next LT Pro" panose="020B0504020202020204" pitchFamily="34" charset="77"/>
              </a:defRPr>
            </a:lvl1pPr>
          </a:lstStyle>
          <a:p>
            <a:endParaRPr lang="en-US"/>
          </a:p>
        </p:txBody>
      </p:sp>
      <p:sp>
        <p:nvSpPr>
          <p:cNvPr id="10" name="Chart Placeholder 6">
            <a:extLst>
              <a:ext uri="{FF2B5EF4-FFF2-40B4-BE49-F238E27FC236}">
                <a16:creationId xmlns:a16="http://schemas.microsoft.com/office/drawing/2014/main" id="{4CF21D8F-4FF5-274D-99FB-CB857B2455E8}"/>
              </a:ext>
            </a:extLst>
          </p:cNvPr>
          <p:cNvSpPr>
            <a:spLocks noGrp="1"/>
          </p:cNvSpPr>
          <p:nvPr>
            <p:ph type="chart" sz="quarter" idx="21"/>
          </p:nvPr>
        </p:nvSpPr>
        <p:spPr>
          <a:xfrm>
            <a:off x="6230112" y="3773487"/>
            <a:ext cx="5352288" cy="1939925"/>
          </a:xfrm>
          <a:prstGeom prst="rect">
            <a:avLst/>
          </a:prstGeom>
          <a:noFill/>
        </p:spPr>
        <p:txBody>
          <a:bodyPr/>
          <a:lstStyle>
            <a:lvl1pPr marL="0" indent="0">
              <a:buNone/>
              <a:defRPr>
                <a:solidFill>
                  <a:schemeClr val="tx2"/>
                </a:solidFill>
                <a:latin typeface="Avenir Next LT Pro" panose="020B0504020202020204" pitchFamily="34" charset="77"/>
              </a:defRPr>
            </a:lvl1pPr>
          </a:lstStyle>
          <a:p>
            <a:endParaRPr lang="en-US"/>
          </a:p>
        </p:txBody>
      </p:sp>
      <p:sp>
        <p:nvSpPr>
          <p:cNvPr id="4" name="Text Placeholder 11">
            <a:extLst>
              <a:ext uri="{FF2B5EF4-FFF2-40B4-BE49-F238E27FC236}">
                <a16:creationId xmlns:a16="http://schemas.microsoft.com/office/drawing/2014/main" id="{C91808D5-756C-606B-F120-41E0769EC579}"/>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F4640D91-B077-6D7E-30A1-B04807E04DB7}"/>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1DC63584-16BA-19C4-DBC4-5372282139D2}"/>
              </a:ext>
            </a:extLst>
          </p:cNvPr>
          <p:cNvSpPr>
            <a:spLocks noGrp="1"/>
          </p:cNvSpPr>
          <p:nvPr>
            <p:ph type="body" sz="quarter" idx="22"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1518805861"/>
      </p:ext>
    </p:extLst>
  </p:cSld>
  <p:clrMapOvr>
    <a:masterClrMapping/>
  </p:clrMapOvr>
  <p:transition>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meline Slide 1">
    <p:spTree>
      <p:nvGrpSpPr>
        <p:cNvPr id="1" name=""/>
        <p:cNvGrpSpPr/>
        <p:nvPr/>
      </p:nvGrpSpPr>
      <p:grpSpPr>
        <a:xfrm>
          <a:off x="0" y="0"/>
          <a:ext cx="0" cy="0"/>
          <a:chOff x="0" y="0"/>
          <a:chExt cx="0" cy="0"/>
        </a:xfrm>
      </p:grpSpPr>
      <p:cxnSp>
        <p:nvCxnSpPr>
          <p:cNvPr id="17" name="Straight Arrow Connector 16">
            <a:extLst>
              <a:ext uri="{FF2B5EF4-FFF2-40B4-BE49-F238E27FC236}">
                <a16:creationId xmlns:a16="http://schemas.microsoft.com/office/drawing/2014/main" id="{FDF83024-8957-E243-8DCD-D3D040B75B6D}"/>
              </a:ext>
            </a:extLst>
          </p:cNvPr>
          <p:cNvCxnSpPr>
            <a:cxnSpLocks/>
          </p:cNvCxnSpPr>
          <p:nvPr userDrawn="1"/>
        </p:nvCxnSpPr>
        <p:spPr>
          <a:xfrm>
            <a:off x="0" y="3664808"/>
            <a:ext cx="11582398" cy="0"/>
          </a:xfrm>
          <a:prstGeom prst="straightConnector1">
            <a:avLst/>
          </a:prstGeom>
          <a:ln>
            <a:solidFill>
              <a:schemeClr val="bg1">
                <a:lumMod val="50000"/>
              </a:schemeClr>
            </a:solidFill>
            <a:tailEnd type="triangle"/>
          </a:ln>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027462BF-CC17-76EB-382A-E085B37D3E07}"/>
              </a:ext>
            </a:extLst>
          </p:cNvPr>
          <p:cNvCxnSpPr/>
          <p:nvPr userDrawn="1"/>
        </p:nvCxnSpPr>
        <p:spPr>
          <a:xfrm>
            <a:off x="800833" y="3664808"/>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1A2DD78-FE1F-FF79-919B-62A1B67D1114}"/>
              </a:ext>
            </a:extLst>
          </p:cNvPr>
          <p:cNvCxnSpPr/>
          <p:nvPr userDrawn="1"/>
        </p:nvCxnSpPr>
        <p:spPr>
          <a:xfrm>
            <a:off x="5120958" y="3664808"/>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002BCBF-E140-820E-B769-23B3C6B5DD69}"/>
              </a:ext>
            </a:extLst>
          </p:cNvPr>
          <p:cNvCxnSpPr/>
          <p:nvPr userDrawn="1"/>
        </p:nvCxnSpPr>
        <p:spPr>
          <a:xfrm>
            <a:off x="9441332" y="3664808"/>
            <a:ext cx="0" cy="403379"/>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AD4C8E9-BB20-9EA7-C2CF-037364FEEDDE}"/>
              </a:ext>
            </a:extLst>
          </p:cNvPr>
          <p:cNvCxnSpPr/>
          <p:nvPr userDrawn="1"/>
        </p:nvCxnSpPr>
        <p:spPr>
          <a:xfrm>
            <a:off x="2945882" y="3262219"/>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E6A5FEE-5849-8DEC-7777-ABB3E3EC7662}"/>
              </a:ext>
            </a:extLst>
          </p:cNvPr>
          <p:cNvCxnSpPr/>
          <p:nvPr userDrawn="1"/>
        </p:nvCxnSpPr>
        <p:spPr>
          <a:xfrm>
            <a:off x="7296034" y="3262219"/>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4" name="Oval 23">
            <a:extLst>
              <a:ext uri="{FF2B5EF4-FFF2-40B4-BE49-F238E27FC236}">
                <a16:creationId xmlns:a16="http://schemas.microsoft.com/office/drawing/2014/main" id="{F6DEA580-AF8B-D483-AC94-D12A8DADF30F}"/>
              </a:ext>
            </a:extLst>
          </p:cNvPr>
          <p:cNvSpPr/>
          <p:nvPr/>
        </p:nvSpPr>
        <p:spPr>
          <a:xfrm>
            <a:off x="667181"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25" name="Oval 24">
            <a:extLst>
              <a:ext uri="{FF2B5EF4-FFF2-40B4-BE49-F238E27FC236}">
                <a16:creationId xmlns:a16="http://schemas.microsoft.com/office/drawing/2014/main" id="{9317316F-7B52-078F-6162-0EE3F8F79C44}"/>
              </a:ext>
            </a:extLst>
          </p:cNvPr>
          <p:cNvSpPr/>
          <p:nvPr/>
        </p:nvSpPr>
        <p:spPr>
          <a:xfrm>
            <a:off x="746797"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27" name="Oval 26">
            <a:extLst>
              <a:ext uri="{FF2B5EF4-FFF2-40B4-BE49-F238E27FC236}">
                <a16:creationId xmlns:a16="http://schemas.microsoft.com/office/drawing/2014/main" id="{B8CD4124-22BB-212D-1A09-2D0B568A6045}"/>
              </a:ext>
            </a:extLst>
          </p:cNvPr>
          <p:cNvSpPr/>
          <p:nvPr/>
        </p:nvSpPr>
        <p:spPr>
          <a:xfrm>
            <a:off x="2810362"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28" name="Oval 27">
            <a:extLst>
              <a:ext uri="{FF2B5EF4-FFF2-40B4-BE49-F238E27FC236}">
                <a16:creationId xmlns:a16="http://schemas.microsoft.com/office/drawing/2014/main" id="{E11CDD4E-E9C5-DE88-D155-EED518AB7D63}"/>
              </a:ext>
            </a:extLst>
          </p:cNvPr>
          <p:cNvSpPr/>
          <p:nvPr/>
        </p:nvSpPr>
        <p:spPr>
          <a:xfrm>
            <a:off x="2889978"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0" name="Oval 29">
            <a:extLst>
              <a:ext uri="{FF2B5EF4-FFF2-40B4-BE49-F238E27FC236}">
                <a16:creationId xmlns:a16="http://schemas.microsoft.com/office/drawing/2014/main" id="{9448871D-B441-D299-691A-0CE2BF313387}"/>
              </a:ext>
            </a:extLst>
          </p:cNvPr>
          <p:cNvSpPr/>
          <p:nvPr/>
        </p:nvSpPr>
        <p:spPr>
          <a:xfrm>
            <a:off x="4987554"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31" name="Oval 30">
            <a:extLst>
              <a:ext uri="{FF2B5EF4-FFF2-40B4-BE49-F238E27FC236}">
                <a16:creationId xmlns:a16="http://schemas.microsoft.com/office/drawing/2014/main" id="{7D8ADB1C-E48F-F87F-A79E-F1088D48065F}"/>
              </a:ext>
            </a:extLst>
          </p:cNvPr>
          <p:cNvSpPr/>
          <p:nvPr/>
        </p:nvSpPr>
        <p:spPr>
          <a:xfrm>
            <a:off x="5067170"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3" name="Oval 32">
            <a:extLst>
              <a:ext uri="{FF2B5EF4-FFF2-40B4-BE49-F238E27FC236}">
                <a16:creationId xmlns:a16="http://schemas.microsoft.com/office/drawing/2014/main" id="{3193325B-CA89-31CE-EB0F-9623A0CADE4F}"/>
              </a:ext>
            </a:extLst>
          </p:cNvPr>
          <p:cNvSpPr/>
          <p:nvPr/>
        </p:nvSpPr>
        <p:spPr>
          <a:xfrm>
            <a:off x="7162630"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34" name="Oval 33">
            <a:extLst>
              <a:ext uri="{FF2B5EF4-FFF2-40B4-BE49-F238E27FC236}">
                <a16:creationId xmlns:a16="http://schemas.microsoft.com/office/drawing/2014/main" id="{6BCB0B70-4004-63AF-6487-9057DCAB79C4}"/>
              </a:ext>
            </a:extLst>
          </p:cNvPr>
          <p:cNvSpPr/>
          <p:nvPr/>
        </p:nvSpPr>
        <p:spPr>
          <a:xfrm>
            <a:off x="7242246"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6" name="Oval 35">
            <a:extLst>
              <a:ext uri="{FF2B5EF4-FFF2-40B4-BE49-F238E27FC236}">
                <a16:creationId xmlns:a16="http://schemas.microsoft.com/office/drawing/2014/main" id="{A21B6CAA-20ED-12F7-F1E6-856B011206F0}"/>
              </a:ext>
            </a:extLst>
          </p:cNvPr>
          <p:cNvSpPr/>
          <p:nvPr userDrawn="1"/>
        </p:nvSpPr>
        <p:spPr>
          <a:xfrm>
            <a:off x="9307679" y="3533504"/>
            <a:ext cx="266808" cy="266808"/>
          </a:xfrm>
          <a:prstGeom prst="ellipse">
            <a:avLst/>
          </a:prstGeom>
          <a:solidFill>
            <a:schemeClr val="bg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7" name="Oval 36">
            <a:extLst>
              <a:ext uri="{FF2B5EF4-FFF2-40B4-BE49-F238E27FC236}">
                <a16:creationId xmlns:a16="http://schemas.microsoft.com/office/drawing/2014/main" id="{B7B16B09-0574-3727-5341-49248BF1A4A8}"/>
              </a:ext>
            </a:extLst>
          </p:cNvPr>
          <p:cNvSpPr/>
          <p:nvPr userDrawn="1"/>
        </p:nvSpPr>
        <p:spPr>
          <a:xfrm>
            <a:off x="9387295" y="3613120"/>
            <a:ext cx="107577" cy="107577"/>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40" name="Text Placeholder 39">
            <a:extLst>
              <a:ext uri="{FF2B5EF4-FFF2-40B4-BE49-F238E27FC236}">
                <a16:creationId xmlns:a16="http://schemas.microsoft.com/office/drawing/2014/main" id="{F64025F2-EDB8-F3ED-211F-30505D5C9B88}"/>
              </a:ext>
            </a:extLst>
          </p:cNvPr>
          <p:cNvSpPr>
            <a:spLocks noGrp="1"/>
          </p:cNvSpPr>
          <p:nvPr userDrawn="1">
            <p:ph type="body" sz="quarter" idx="11" hasCustomPrompt="1"/>
          </p:nvPr>
        </p:nvSpPr>
        <p:spPr>
          <a:xfrm>
            <a:off x="800833" y="4151113"/>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01</a:t>
            </a:r>
          </a:p>
        </p:txBody>
      </p:sp>
      <p:sp>
        <p:nvSpPr>
          <p:cNvPr id="42" name="Text Placeholder 41">
            <a:extLst>
              <a:ext uri="{FF2B5EF4-FFF2-40B4-BE49-F238E27FC236}">
                <a16:creationId xmlns:a16="http://schemas.microsoft.com/office/drawing/2014/main" id="{F41FEDF9-304D-A72A-27EA-2C6E126F68B5}"/>
              </a:ext>
            </a:extLst>
          </p:cNvPr>
          <p:cNvSpPr>
            <a:spLocks noGrp="1"/>
          </p:cNvSpPr>
          <p:nvPr userDrawn="1">
            <p:ph type="body" sz="quarter" idx="12" hasCustomPrompt="1"/>
          </p:nvPr>
        </p:nvSpPr>
        <p:spPr>
          <a:xfrm>
            <a:off x="794628"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dirty="0"/>
              <a:t>Click to edit text</a:t>
            </a:r>
          </a:p>
        </p:txBody>
      </p:sp>
      <p:sp>
        <p:nvSpPr>
          <p:cNvPr id="43" name="Text Placeholder 39">
            <a:extLst>
              <a:ext uri="{FF2B5EF4-FFF2-40B4-BE49-F238E27FC236}">
                <a16:creationId xmlns:a16="http://schemas.microsoft.com/office/drawing/2014/main" id="{54D60D81-C6BF-C7D7-3EF1-53820E00634D}"/>
              </a:ext>
            </a:extLst>
          </p:cNvPr>
          <p:cNvSpPr>
            <a:spLocks noGrp="1"/>
          </p:cNvSpPr>
          <p:nvPr userDrawn="1">
            <p:ph type="body" sz="quarter" idx="13" hasCustomPrompt="1"/>
          </p:nvPr>
        </p:nvSpPr>
        <p:spPr>
          <a:xfrm>
            <a:off x="5120958" y="4151113"/>
            <a:ext cx="2081213" cy="350837"/>
          </a:xfrm>
          <a:prstGeom prst="rect">
            <a:avLst/>
          </a:prstGeom>
        </p:spPr>
        <p:txBody>
          <a:bodyPr lIns="0"/>
          <a:lstStyle>
            <a:lvl1pPr marL="0" indent="0">
              <a:buNone/>
              <a:defRPr sz="1400" b="1" i="0">
                <a:solidFill>
                  <a:srgbClr val="313A45"/>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03</a:t>
            </a:r>
          </a:p>
        </p:txBody>
      </p:sp>
      <p:sp>
        <p:nvSpPr>
          <p:cNvPr id="44" name="Text Placeholder 41">
            <a:extLst>
              <a:ext uri="{FF2B5EF4-FFF2-40B4-BE49-F238E27FC236}">
                <a16:creationId xmlns:a16="http://schemas.microsoft.com/office/drawing/2014/main" id="{5EB809A7-3B6F-AF76-AD1E-2B1AE2DE5611}"/>
              </a:ext>
            </a:extLst>
          </p:cNvPr>
          <p:cNvSpPr>
            <a:spLocks noGrp="1"/>
          </p:cNvSpPr>
          <p:nvPr userDrawn="1">
            <p:ph type="body" sz="quarter" idx="14" hasCustomPrompt="1"/>
          </p:nvPr>
        </p:nvSpPr>
        <p:spPr>
          <a:xfrm>
            <a:off x="5114753"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5" name="Text Placeholder 39">
            <a:extLst>
              <a:ext uri="{FF2B5EF4-FFF2-40B4-BE49-F238E27FC236}">
                <a16:creationId xmlns:a16="http://schemas.microsoft.com/office/drawing/2014/main" id="{638189A9-8A8A-702B-B0A5-0BA43E20CAA8}"/>
              </a:ext>
            </a:extLst>
          </p:cNvPr>
          <p:cNvSpPr>
            <a:spLocks noGrp="1"/>
          </p:cNvSpPr>
          <p:nvPr userDrawn="1">
            <p:ph type="body" sz="quarter" idx="15" hasCustomPrompt="1"/>
          </p:nvPr>
        </p:nvSpPr>
        <p:spPr>
          <a:xfrm>
            <a:off x="9447537" y="4151113"/>
            <a:ext cx="2081213" cy="350837"/>
          </a:xfrm>
          <a:prstGeom prst="rect">
            <a:avLst/>
          </a:prstGeom>
        </p:spPr>
        <p:txBody>
          <a:bodyPr lIns="0"/>
          <a:lstStyle>
            <a:lvl1pPr marL="0" indent="0">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05</a:t>
            </a:r>
          </a:p>
        </p:txBody>
      </p:sp>
      <p:sp>
        <p:nvSpPr>
          <p:cNvPr id="46" name="Text Placeholder 41">
            <a:extLst>
              <a:ext uri="{FF2B5EF4-FFF2-40B4-BE49-F238E27FC236}">
                <a16:creationId xmlns:a16="http://schemas.microsoft.com/office/drawing/2014/main" id="{E113A727-A4C5-CA05-917A-E3A9807EEA24}"/>
              </a:ext>
            </a:extLst>
          </p:cNvPr>
          <p:cNvSpPr>
            <a:spLocks noGrp="1"/>
          </p:cNvSpPr>
          <p:nvPr userDrawn="1">
            <p:ph type="body" sz="quarter" idx="16" hasCustomPrompt="1"/>
          </p:nvPr>
        </p:nvSpPr>
        <p:spPr>
          <a:xfrm>
            <a:off x="9441332" y="4486075"/>
            <a:ext cx="2111290" cy="1382713"/>
          </a:xfrm>
          <a:prstGeom prst="rect">
            <a:avLst/>
          </a:prstGeom>
        </p:spPr>
        <p:txBody>
          <a:bodyPr lIns="0"/>
          <a:lstStyle>
            <a:lvl1pPr marL="0" indent="0">
              <a:buNone/>
              <a:defRPr sz="1100">
                <a:solidFill>
                  <a:schemeClr val="tx2"/>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7" name="Text Placeholder 39">
            <a:extLst>
              <a:ext uri="{FF2B5EF4-FFF2-40B4-BE49-F238E27FC236}">
                <a16:creationId xmlns:a16="http://schemas.microsoft.com/office/drawing/2014/main" id="{3ABA6A4E-7B7A-561D-A51B-942B6B1ADFCC}"/>
              </a:ext>
            </a:extLst>
          </p:cNvPr>
          <p:cNvSpPr>
            <a:spLocks noGrp="1"/>
          </p:cNvSpPr>
          <p:nvPr userDrawn="1">
            <p:ph type="body" sz="quarter" idx="17" hasCustomPrompt="1"/>
          </p:nvPr>
        </p:nvSpPr>
        <p:spPr>
          <a:xfrm>
            <a:off x="2962085" y="1488936"/>
            <a:ext cx="2081213" cy="350837"/>
          </a:xfrm>
          <a:prstGeom prst="rect">
            <a:avLst/>
          </a:prstGeom>
        </p:spPr>
        <p:txBody>
          <a:bodyPr lIns="0"/>
          <a:lstStyle>
            <a:lvl1pPr marL="0" indent="0">
              <a:buNone/>
              <a:defRPr sz="1400" b="1" i="0">
                <a:solidFill>
                  <a:srgbClr val="313A45"/>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02</a:t>
            </a:r>
          </a:p>
        </p:txBody>
      </p:sp>
      <p:sp>
        <p:nvSpPr>
          <p:cNvPr id="48" name="Text Placeholder 41">
            <a:extLst>
              <a:ext uri="{FF2B5EF4-FFF2-40B4-BE49-F238E27FC236}">
                <a16:creationId xmlns:a16="http://schemas.microsoft.com/office/drawing/2014/main" id="{C316A838-FE4C-3FF7-E103-A5B12690F778}"/>
              </a:ext>
            </a:extLst>
          </p:cNvPr>
          <p:cNvSpPr>
            <a:spLocks noGrp="1"/>
          </p:cNvSpPr>
          <p:nvPr userDrawn="1">
            <p:ph type="body" sz="quarter" idx="18" hasCustomPrompt="1"/>
          </p:nvPr>
        </p:nvSpPr>
        <p:spPr>
          <a:xfrm>
            <a:off x="2955880" y="1823898"/>
            <a:ext cx="2111290" cy="1382713"/>
          </a:xfrm>
          <a:prstGeom prst="rect">
            <a:avLst/>
          </a:prstGeom>
        </p:spPr>
        <p:txBody>
          <a:bodyPr lIns="0"/>
          <a:lstStyle>
            <a:lvl1pPr marL="0" indent="0">
              <a:buNone/>
              <a:defRPr sz="1100">
                <a:solidFill>
                  <a:schemeClr val="tx2"/>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dirty="0"/>
              <a:t>Click to edit text</a:t>
            </a:r>
          </a:p>
        </p:txBody>
      </p:sp>
      <p:sp>
        <p:nvSpPr>
          <p:cNvPr id="49" name="Text Placeholder 39">
            <a:extLst>
              <a:ext uri="{FF2B5EF4-FFF2-40B4-BE49-F238E27FC236}">
                <a16:creationId xmlns:a16="http://schemas.microsoft.com/office/drawing/2014/main" id="{45B87FDE-5242-E8A6-8085-E6EDF0BCE6DB}"/>
              </a:ext>
            </a:extLst>
          </p:cNvPr>
          <p:cNvSpPr>
            <a:spLocks noGrp="1"/>
          </p:cNvSpPr>
          <p:nvPr userDrawn="1">
            <p:ph type="body" sz="quarter" idx="19" hasCustomPrompt="1"/>
          </p:nvPr>
        </p:nvSpPr>
        <p:spPr>
          <a:xfrm>
            <a:off x="7306082" y="1488936"/>
            <a:ext cx="2081213" cy="350837"/>
          </a:xfrm>
          <a:prstGeom prst="rect">
            <a:avLst/>
          </a:prstGeom>
        </p:spPr>
        <p:txBody>
          <a:bodyPr lIns="0"/>
          <a:lstStyle>
            <a:lvl1pPr marL="0" indent="0">
              <a:buNone/>
              <a:defRPr sz="1400" b="1" i="0">
                <a:solidFill>
                  <a:srgbClr val="313A45"/>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04</a:t>
            </a:r>
          </a:p>
        </p:txBody>
      </p:sp>
      <p:sp>
        <p:nvSpPr>
          <p:cNvPr id="50" name="Text Placeholder 41">
            <a:extLst>
              <a:ext uri="{FF2B5EF4-FFF2-40B4-BE49-F238E27FC236}">
                <a16:creationId xmlns:a16="http://schemas.microsoft.com/office/drawing/2014/main" id="{45C4EF04-6D88-1F70-910B-68EE3B3FA113}"/>
              </a:ext>
            </a:extLst>
          </p:cNvPr>
          <p:cNvSpPr>
            <a:spLocks noGrp="1"/>
          </p:cNvSpPr>
          <p:nvPr userDrawn="1">
            <p:ph type="body" sz="quarter" idx="20" hasCustomPrompt="1"/>
          </p:nvPr>
        </p:nvSpPr>
        <p:spPr>
          <a:xfrm>
            <a:off x="7299877" y="1823898"/>
            <a:ext cx="2111290" cy="1382713"/>
          </a:xfrm>
          <a:prstGeom prst="rect">
            <a:avLst/>
          </a:prstGeom>
        </p:spPr>
        <p:txBody>
          <a:bodyPr lIns="0"/>
          <a:lstStyle>
            <a:lvl1pPr marL="0" indent="0">
              <a:buNone/>
              <a:defRPr sz="1100">
                <a:solidFill>
                  <a:schemeClr val="tx2"/>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2" name="Title 1">
            <a:extLst>
              <a:ext uri="{FF2B5EF4-FFF2-40B4-BE49-F238E27FC236}">
                <a16:creationId xmlns:a16="http://schemas.microsoft.com/office/drawing/2014/main" id="{2C12A076-ECFF-EEF4-67CD-AF60153BF979}"/>
              </a:ext>
            </a:extLst>
          </p:cNvPr>
          <p:cNvSpPr>
            <a:spLocks noGrp="1"/>
          </p:cNvSpPr>
          <p:nvPr>
            <p:ph type="title" hasCustomPrompt="1"/>
          </p:nvPr>
        </p:nvSpPr>
        <p:spPr>
          <a:xfrm>
            <a:off x="609601" y="457201"/>
            <a:ext cx="10972799" cy="461665"/>
          </a:xfrm>
        </p:spPr>
        <p:txBody>
          <a:bodyPr rIns="0"/>
          <a:lstStyle>
            <a:lvl1pPr>
              <a:defRPr>
                <a:solidFill>
                  <a:srgbClr val="313A45"/>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B39D296A-9CC1-F5DA-2E41-E6F8F7B8B4F9}"/>
              </a:ext>
            </a:extLst>
          </p:cNvPr>
          <p:cNvSpPr>
            <a:spLocks noGrp="1"/>
          </p:cNvSpPr>
          <p:nvPr>
            <p:ph type="body" sz="quarter" idx="23"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979C885A-7F35-39EF-D231-5448042178A7}"/>
              </a:ext>
            </a:extLst>
          </p:cNvPr>
          <p:cNvSpPr>
            <a:spLocks noGrp="1"/>
          </p:cNvSpPr>
          <p:nvPr>
            <p:ph type="body" sz="quarter" idx="25"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D988507D-6106-0C28-D691-350F9663AD82}"/>
              </a:ext>
            </a:extLst>
          </p:cNvPr>
          <p:cNvSpPr>
            <a:spLocks noGrp="1"/>
          </p:cNvSpPr>
          <p:nvPr>
            <p:ph type="body" sz="quarter" idx="26"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1689862425"/>
      </p:ext>
    </p:extLst>
  </p:cSld>
  <p:clrMapOvr>
    <a:masterClrMapping/>
  </p:clrMapOvr>
  <p:transition>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meline Slide 2">
    <p:spTree>
      <p:nvGrpSpPr>
        <p:cNvPr id="1" name=""/>
        <p:cNvGrpSpPr/>
        <p:nvPr/>
      </p:nvGrpSpPr>
      <p:grpSpPr>
        <a:xfrm>
          <a:off x="0" y="0"/>
          <a:ext cx="0" cy="0"/>
          <a:chOff x="0" y="0"/>
          <a:chExt cx="0" cy="0"/>
        </a:xfrm>
      </p:grpSpPr>
      <p:sp>
        <p:nvSpPr>
          <p:cNvPr id="6" name="Rounded Rectangle 5">
            <a:extLst>
              <a:ext uri="{FF2B5EF4-FFF2-40B4-BE49-F238E27FC236}">
                <a16:creationId xmlns:a16="http://schemas.microsoft.com/office/drawing/2014/main" id="{B3FD44E3-0F1F-FA60-78E7-F90768292482}"/>
              </a:ext>
            </a:extLst>
          </p:cNvPr>
          <p:cNvSpPr/>
          <p:nvPr userDrawn="1"/>
        </p:nvSpPr>
        <p:spPr>
          <a:xfrm>
            <a:off x="685965" y="2635663"/>
            <a:ext cx="1946501" cy="338772"/>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100" b="1">
              <a:solidFill>
                <a:schemeClr val="tx2"/>
              </a:solidFill>
              <a:latin typeface="Avenir Next LT Pro" panose="020B0504020202020204" pitchFamily="34" charset="77"/>
            </a:endParaRPr>
          </a:p>
        </p:txBody>
      </p:sp>
      <p:sp>
        <p:nvSpPr>
          <p:cNvPr id="7" name="Rounded Rectangle 6">
            <a:extLst>
              <a:ext uri="{FF2B5EF4-FFF2-40B4-BE49-F238E27FC236}">
                <a16:creationId xmlns:a16="http://schemas.microsoft.com/office/drawing/2014/main" id="{F6454E31-92D8-E716-9E8A-DC7913B2DAA3}"/>
              </a:ext>
            </a:extLst>
          </p:cNvPr>
          <p:cNvSpPr/>
          <p:nvPr userDrawn="1"/>
        </p:nvSpPr>
        <p:spPr>
          <a:xfrm>
            <a:off x="2768308" y="2635663"/>
            <a:ext cx="1946501" cy="338772"/>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latin typeface="Avenir Next LT Pro" panose="020B0504020202020204" pitchFamily="34" charset="77"/>
            </a:endParaRPr>
          </a:p>
        </p:txBody>
      </p:sp>
      <p:sp>
        <p:nvSpPr>
          <p:cNvPr id="8" name="Rounded Rectangle 7">
            <a:extLst>
              <a:ext uri="{FF2B5EF4-FFF2-40B4-BE49-F238E27FC236}">
                <a16:creationId xmlns:a16="http://schemas.microsoft.com/office/drawing/2014/main" id="{E629D9A1-F61A-2D39-11E5-28502866B9A5}"/>
              </a:ext>
            </a:extLst>
          </p:cNvPr>
          <p:cNvSpPr/>
          <p:nvPr userDrawn="1"/>
        </p:nvSpPr>
        <p:spPr>
          <a:xfrm>
            <a:off x="4850651" y="2635663"/>
            <a:ext cx="1946501" cy="338772"/>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100" b="1">
              <a:latin typeface="Avenir Next LT Pro" panose="020B0504020202020204" pitchFamily="34" charset="77"/>
            </a:endParaRPr>
          </a:p>
        </p:txBody>
      </p:sp>
      <p:sp>
        <p:nvSpPr>
          <p:cNvPr id="9" name="Rounded Rectangle 8">
            <a:extLst>
              <a:ext uri="{FF2B5EF4-FFF2-40B4-BE49-F238E27FC236}">
                <a16:creationId xmlns:a16="http://schemas.microsoft.com/office/drawing/2014/main" id="{0F21646A-62D8-A366-BF45-A0E71470C1DC}"/>
              </a:ext>
            </a:extLst>
          </p:cNvPr>
          <p:cNvSpPr/>
          <p:nvPr userDrawn="1"/>
        </p:nvSpPr>
        <p:spPr>
          <a:xfrm>
            <a:off x="6932994" y="2635663"/>
            <a:ext cx="1946501" cy="33877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solidFill>
                <a:srgbClr val="F2A13A"/>
              </a:solidFill>
              <a:latin typeface="Avenir Next LT Pro" panose="020B0504020202020204" pitchFamily="34" charset="77"/>
            </a:endParaRPr>
          </a:p>
        </p:txBody>
      </p:sp>
      <p:sp>
        <p:nvSpPr>
          <p:cNvPr id="12" name="Right Arrow 11">
            <a:extLst>
              <a:ext uri="{FF2B5EF4-FFF2-40B4-BE49-F238E27FC236}">
                <a16:creationId xmlns:a16="http://schemas.microsoft.com/office/drawing/2014/main" id="{BB01D48B-6097-2EF4-6B6F-994D228DE675}"/>
              </a:ext>
            </a:extLst>
          </p:cNvPr>
          <p:cNvSpPr/>
          <p:nvPr userDrawn="1"/>
        </p:nvSpPr>
        <p:spPr>
          <a:xfrm>
            <a:off x="9015337" y="2457566"/>
            <a:ext cx="2304704" cy="69377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latin typeface="Avenir Next LT Pro" panose="020B0504020202020204" pitchFamily="34" charset="77"/>
            </a:endParaRPr>
          </a:p>
        </p:txBody>
      </p:sp>
      <p:sp>
        <p:nvSpPr>
          <p:cNvPr id="38" name="Oval 37">
            <a:extLst>
              <a:ext uri="{FF2B5EF4-FFF2-40B4-BE49-F238E27FC236}">
                <a16:creationId xmlns:a16="http://schemas.microsoft.com/office/drawing/2014/main" id="{84366320-09EE-7D95-8127-B20B50D71FA3}"/>
              </a:ext>
            </a:extLst>
          </p:cNvPr>
          <p:cNvSpPr/>
          <p:nvPr userDrawn="1"/>
        </p:nvSpPr>
        <p:spPr>
          <a:xfrm>
            <a:off x="1289245" y="1705212"/>
            <a:ext cx="752354" cy="752354"/>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9" name="Oval 38">
            <a:extLst>
              <a:ext uri="{FF2B5EF4-FFF2-40B4-BE49-F238E27FC236}">
                <a16:creationId xmlns:a16="http://schemas.microsoft.com/office/drawing/2014/main" id="{4A1876C5-DBE3-79D5-D7FA-4081F78F91E6}"/>
              </a:ext>
            </a:extLst>
          </p:cNvPr>
          <p:cNvSpPr/>
          <p:nvPr userDrawn="1"/>
        </p:nvSpPr>
        <p:spPr>
          <a:xfrm>
            <a:off x="3371588" y="1705212"/>
            <a:ext cx="752354" cy="752354"/>
          </a:xfrm>
          <a:prstGeom prst="ellipse">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41" name="Oval 40">
            <a:extLst>
              <a:ext uri="{FF2B5EF4-FFF2-40B4-BE49-F238E27FC236}">
                <a16:creationId xmlns:a16="http://schemas.microsoft.com/office/drawing/2014/main" id="{42DBAB61-0C02-D921-23BE-BA6690887791}"/>
              </a:ext>
            </a:extLst>
          </p:cNvPr>
          <p:cNvSpPr/>
          <p:nvPr userDrawn="1"/>
        </p:nvSpPr>
        <p:spPr>
          <a:xfrm>
            <a:off x="5444622" y="1705212"/>
            <a:ext cx="752354" cy="752354"/>
          </a:xfrm>
          <a:prstGeom prst="ellipse">
            <a:avLst/>
          </a:prstGeom>
          <a:no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51" name="Oval 50">
            <a:extLst>
              <a:ext uri="{FF2B5EF4-FFF2-40B4-BE49-F238E27FC236}">
                <a16:creationId xmlns:a16="http://schemas.microsoft.com/office/drawing/2014/main" id="{5F70F8A2-A1EB-2842-9ED9-57029E1628FF}"/>
              </a:ext>
            </a:extLst>
          </p:cNvPr>
          <p:cNvSpPr/>
          <p:nvPr userDrawn="1"/>
        </p:nvSpPr>
        <p:spPr>
          <a:xfrm>
            <a:off x="7536274" y="1705212"/>
            <a:ext cx="752354" cy="752354"/>
          </a:xfrm>
          <a:prstGeom prst="ellipse">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52" name="Oval 51">
            <a:extLst>
              <a:ext uri="{FF2B5EF4-FFF2-40B4-BE49-F238E27FC236}">
                <a16:creationId xmlns:a16="http://schemas.microsoft.com/office/drawing/2014/main" id="{1AA22409-A64C-F6D8-7221-D9E6C34F383D}"/>
              </a:ext>
            </a:extLst>
          </p:cNvPr>
          <p:cNvSpPr/>
          <p:nvPr userDrawn="1"/>
        </p:nvSpPr>
        <p:spPr>
          <a:xfrm>
            <a:off x="9618617" y="1705212"/>
            <a:ext cx="752354" cy="752354"/>
          </a:xfrm>
          <a:prstGeom prst="ellipse">
            <a:avLst/>
          </a:prstGeom>
          <a:no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cxnSp>
        <p:nvCxnSpPr>
          <p:cNvPr id="53" name="Straight Connector 52">
            <a:extLst>
              <a:ext uri="{FF2B5EF4-FFF2-40B4-BE49-F238E27FC236}">
                <a16:creationId xmlns:a16="http://schemas.microsoft.com/office/drawing/2014/main" id="{390B4EAC-8F61-5F57-16F7-7FEF8F05554C}"/>
              </a:ext>
            </a:extLst>
          </p:cNvPr>
          <p:cNvCxnSpPr>
            <a:cxnSpLocks/>
            <a:stCxn id="38" idx="4"/>
            <a:endCxn id="82" idx="0"/>
          </p:cNvCxnSpPr>
          <p:nvPr userDrawn="1"/>
        </p:nvCxnSpPr>
        <p:spPr>
          <a:xfrm>
            <a:off x="1665422" y="2457566"/>
            <a:ext cx="0" cy="17606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AD53CB18-E86E-320F-3751-C99318DDFCBE}"/>
              </a:ext>
            </a:extLst>
          </p:cNvPr>
          <p:cNvCxnSpPr>
            <a:cxnSpLocks/>
            <a:stCxn id="39" idx="4"/>
            <a:endCxn id="7" idx="0"/>
          </p:cNvCxnSpPr>
          <p:nvPr userDrawn="1"/>
        </p:nvCxnSpPr>
        <p:spPr>
          <a:xfrm flipH="1">
            <a:off x="3741559" y="2457566"/>
            <a:ext cx="6206" cy="17809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DEFB8A26-2A57-5344-C4EE-33FABA95DD1B}"/>
              </a:ext>
            </a:extLst>
          </p:cNvPr>
          <p:cNvCxnSpPr>
            <a:cxnSpLocks/>
            <a:stCxn id="41" idx="4"/>
            <a:endCxn id="8" idx="0"/>
          </p:cNvCxnSpPr>
          <p:nvPr userDrawn="1"/>
        </p:nvCxnSpPr>
        <p:spPr>
          <a:xfrm>
            <a:off x="5820799" y="2457566"/>
            <a:ext cx="3103" cy="178097"/>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2B1F8846-18A3-3637-C721-951D1C21E428}"/>
              </a:ext>
            </a:extLst>
          </p:cNvPr>
          <p:cNvCxnSpPr>
            <a:cxnSpLocks/>
            <a:stCxn id="51" idx="4"/>
            <a:endCxn id="85" idx="0"/>
          </p:cNvCxnSpPr>
          <p:nvPr userDrawn="1"/>
        </p:nvCxnSpPr>
        <p:spPr>
          <a:xfrm>
            <a:off x="7912451" y="2457566"/>
            <a:ext cx="0" cy="17606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8B5CEBDC-A281-521C-2F64-D7000C37FB89}"/>
              </a:ext>
            </a:extLst>
          </p:cNvPr>
          <p:cNvCxnSpPr>
            <a:cxnSpLocks/>
            <a:stCxn id="52" idx="4"/>
            <a:endCxn id="86" idx="0"/>
          </p:cNvCxnSpPr>
          <p:nvPr userDrawn="1"/>
        </p:nvCxnSpPr>
        <p:spPr>
          <a:xfrm>
            <a:off x="9994794" y="2457566"/>
            <a:ext cx="0" cy="176069"/>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63" name="Text Placeholder 39">
            <a:extLst>
              <a:ext uri="{FF2B5EF4-FFF2-40B4-BE49-F238E27FC236}">
                <a16:creationId xmlns:a16="http://schemas.microsoft.com/office/drawing/2014/main" id="{B592791D-7F96-52E5-0611-71684F02A5BC}"/>
              </a:ext>
            </a:extLst>
          </p:cNvPr>
          <p:cNvSpPr>
            <a:spLocks noGrp="1"/>
          </p:cNvSpPr>
          <p:nvPr>
            <p:ph type="body" sz="quarter" idx="11" hasCustomPrompt="1"/>
          </p:nvPr>
        </p:nvSpPr>
        <p:spPr>
          <a:xfrm>
            <a:off x="692171" y="3190847"/>
            <a:ext cx="1946502" cy="350837"/>
          </a:xfrm>
          <a:prstGeom prst="rect">
            <a:avLst/>
          </a:prstGeom>
        </p:spPr>
        <p:txBody>
          <a:bodyPr lIns="91440" rIns="182880"/>
          <a:lstStyle>
            <a:lvl1pPr marL="0" indent="0" algn="ctr">
              <a:buNone/>
              <a:defRPr sz="1400" b="1" i="0">
                <a:solidFill>
                  <a:schemeClr val="tx2"/>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01</a:t>
            </a:r>
          </a:p>
        </p:txBody>
      </p:sp>
      <p:sp>
        <p:nvSpPr>
          <p:cNvPr id="64" name="Text Placeholder 41">
            <a:extLst>
              <a:ext uri="{FF2B5EF4-FFF2-40B4-BE49-F238E27FC236}">
                <a16:creationId xmlns:a16="http://schemas.microsoft.com/office/drawing/2014/main" id="{33D078AD-1E0A-E703-685E-3487089141BA}"/>
              </a:ext>
            </a:extLst>
          </p:cNvPr>
          <p:cNvSpPr>
            <a:spLocks noGrp="1"/>
          </p:cNvSpPr>
          <p:nvPr>
            <p:ph type="body" sz="quarter" idx="12" hasCustomPrompt="1"/>
          </p:nvPr>
        </p:nvSpPr>
        <p:spPr>
          <a:xfrm>
            <a:off x="685965"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dirty="0"/>
              <a:t>Click to edit text</a:t>
            </a:r>
          </a:p>
        </p:txBody>
      </p:sp>
      <p:sp>
        <p:nvSpPr>
          <p:cNvPr id="65" name="Text Placeholder 39">
            <a:extLst>
              <a:ext uri="{FF2B5EF4-FFF2-40B4-BE49-F238E27FC236}">
                <a16:creationId xmlns:a16="http://schemas.microsoft.com/office/drawing/2014/main" id="{C81F72A3-1637-7955-36A0-53269E53C7D4}"/>
              </a:ext>
            </a:extLst>
          </p:cNvPr>
          <p:cNvSpPr>
            <a:spLocks noGrp="1"/>
          </p:cNvSpPr>
          <p:nvPr>
            <p:ph type="body" sz="quarter" idx="13" hasCustomPrompt="1"/>
          </p:nvPr>
        </p:nvSpPr>
        <p:spPr>
          <a:xfrm>
            <a:off x="2774514" y="3190847"/>
            <a:ext cx="1946502" cy="350837"/>
          </a:xfrm>
          <a:prstGeom prst="rect">
            <a:avLst/>
          </a:prstGeom>
        </p:spPr>
        <p:txBody>
          <a:bodyPr lIns="91440" rIns="182880"/>
          <a:lstStyle>
            <a:lvl1pPr marL="0" indent="0" algn="ctr">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02</a:t>
            </a:r>
          </a:p>
        </p:txBody>
      </p:sp>
      <p:sp>
        <p:nvSpPr>
          <p:cNvPr id="66" name="Text Placeholder 41">
            <a:extLst>
              <a:ext uri="{FF2B5EF4-FFF2-40B4-BE49-F238E27FC236}">
                <a16:creationId xmlns:a16="http://schemas.microsoft.com/office/drawing/2014/main" id="{E364A5F2-45D2-A3AE-25BF-11BDB5AF40DB}"/>
              </a:ext>
            </a:extLst>
          </p:cNvPr>
          <p:cNvSpPr>
            <a:spLocks noGrp="1"/>
          </p:cNvSpPr>
          <p:nvPr>
            <p:ph type="body" sz="quarter" idx="14" hasCustomPrompt="1"/>
          </p:nvPr>
        </p:nvSpPr>
        <p:spPr>
          <a:xfrm>
            <a:off x="2768308"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67" name="Text Placeholder 39">
            <a:extLst>
              <a:ext uri="{FF2B5EF4-FFF2-40B4-BE49-F238E27FC236}">
                <a16:creationId xmlns:a16="http://schemas.microsoft.com/office/drawing/2014/main" id="{C8A54824-0831-C13E-62A4-BBD0BAB5E33F}"/>
              </a:ext>
            </a:extLst>
          </p:cNvPr>
          <p:cNvSpPr>
            <a:spLocks noGrp="1"/>
          </p:cNvSpPr>
          <p:nvPr>
            <p:ph type="body" sz="quarter" idx="15" hasCustomPrompt="1"/>
          </p:nvPr>
        </p:nvSpPr>
        <p:spPr>
          <a:xfrm>
            <a:off x="4847548" y="3190847"/>
            <a:ext cx="1946502" cy="350837"/>
          </a:xfrm>
          <a:prstGeom prst="rect">
            <a:avLst/>
          </a:prstGeom>
        </p:spPr>
        <p:txBody>
          <a:bodyPr lIns="91440" rIns="182880"/>
          <a:lstStyle>
            <a:lvl1pPr marL="0" indent="0" algn="ctr">
              <a:buNone/>
              <a:defRPr sz="1400" b="1" i="0">
                <a:solidFill>
                  <a:schemeClr val="accent4"/>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03</a:t>
            </a:r>
          </a:p>
        </p:txBody>
      </p:sp>
      <p:sp>
        <p:nvSpPr>
          <p:cNvPr id="68" name="Text Placeholder 41">
            <a:extLst>
              <a:ext uri="{FF2B5EF4-FFF2-40B4-BE49-F238E27FC236}">
                <a16:creationId xmlns:a16="http://schemas.microsoft.com/office/drawing/2014/main" id="{C4A7D437-7891-6604-CEB9-D01B0DC2094D}"/>
              </a:ext>
            </a:extLst>
          </p:cNvPr>
          <p:cNvSpPr>
            <a:spLocks noGrp="1"/>
          </p:cNvSpPr>
          <p:nvPr>
            <p:ph type="body" sz="quarter" idx="16" hasCustomPrompt="1"/>
          </p:nvPr>
        </p:nvSpPr>
        <p:spPr>
          <a:xfrm>
            <a:off x="4841342"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69" name="Text Placeholder 39">
            <a:extLst>
              <a:ext uri="{FF2B5EF4-FFF2-40B4-BE49-F238E27FC236}">
                <a16:creationId xmlns:a16="http://schemas.microsoft.com/office/drawing/2014/main" id="{D319E021-0AA1-90DA-36B1-CA8E36BF2AAC}"/>
              </a:ext>
            </a:extLst>
          </p:cNvPr>
          <p:cNvSpPr>
            <a:spLocks noGrp="1"/>
          </p:cNvSpPr>
          <p:nvPr>
            <p:ph type="body" sz="quarter" idx="17" hasCustomPrompt="1"/>
          </p:nvPr>
        </p:nvSpPr>
        <p:spPr>
          <a:xfrm>
            <a:off x="6939200" y="3190847"/>
            <a:ext cx="1946502" cy="350837"/>
          </a:xfrm>
          <a:prstGeom prst="rect">
            <a:avLst/>
          </a:prstGeom>
        </p:spPr>
        <p:txBody>
          <a:bodyPr lIns="91440" rIns="182880"/>
          <a:lstStyle>
            <a:lvl1pPr marL="0" indent="0" algn="ctr">
              <a:buNone/>
              <a:defRPr sz="1400" b="1" i="0">
                <a:solidFill>
                  <a:schemeClr val="accent2"/>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04</a:t>
            </a:r>
          </a:p>
        </p:txBody>
      </p:sp>
      <p:sp>
        <p:nvSpPr>
          <p:cNvPr id="70" name="Text Placeholder 41">
            <a:extLst>
              <a:ext uri="{FF2B5EF4-FFF2-40B4-BE49-F238E27FC236}">
                <a16:creationId xmlns:a16="http://schemas.microsoft.com/office/drawing/2014/main" id="{9028A013-4F14-0F58-144C-23F27D83C573}"/>
              </a:ext>
            </a:extLst>
          </p:cNvPr>
          <p:cNvSpPr>
            <a:spLocks noGrp="1"/>
          </p:cNvSpPr>
          <p:nvPr>
            <p:ph type="body" sz="quarter" idx="18" hasCustomPrompt="1"/>
          </p:nvPr>
        </p:nvSpPr>
        <p:spPr>
          <a:xfrm>
            <a:off x="6932994"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75" name="Text Placeholder 39">
            <a:extLst>
              <a:ext uri="{FF2B5EF4-FFF2-40B4-BE49-F238E27FC236}">
                <a16:creationId xmlns:a16="http://schemas.microsoft.com/office/drawing/2014/main" id="{E2569B5D-C5AC-3A12-0D59-4606A19A5B33}"/>
              </a:ext>
            </a:extLst>
          </p:cNvPr>
          <p:cNvSpPr>
            <a:spLocks noGrp="1"/>
          </p:cNvSpPr>
          <p:nvPr>
            <p:ph type="body" sz="quarter" idx="19" hasCustomPrompt="1"/>
          </p:nvPr>
        </p:nvSpPr>
        <p:spPr>
          <a:xfrm>
            <a:off x="9021543" y="3190847"/>
            <a:ext cx="1946502" cy="350837"/>
          </a:xfrm>
          <a:prstGeom prst="rect">
            <a:avLst/>
          </a:prstGeom>
        </p:spPr>
        <p:txBody>
          <a:bodyPr lIns="91440" rIns="182880"/>
          <a:lstStyle>
            <a:lvl1pPr marL="0" indent="0" algn="ctr">
              <a:buNone/>
              <a:defRPr sz="1400" b="1" i="0">
                <a:solidFill>
                  <a:schemeClr val="accent3"/>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05</a:t>
            </a:r>
          </a:p>
        </p:txBody>
      </p:sp>
      <p:sp>
        <p:nvSpPr>
          <p:cNvPr id="76" name="Text Placeholder 41">
            <a:extLst>
              <a:ext uri="{FF2B5EF4-FFF2-40B4-BE49-F238E27FC236}">
                <a16:creationId xmlns:a16="http://schemas.microsoft.com/office/drawing/2014/main" id="{BA1203E4-6F3B-C426-B434-75B2CBE1DECC}"/>
              </a:ext>
            </a:extLst>
          </p:cNvPr>
          <p:cNvSpPr>
            <a:spLocks noGrp="1"/>
          </p:cNvSpPr>
          <p:nvPr>
            <p:ph type="body" sz="quarter" idx="20" hasCustomPrompt="1"/>
          </p:nvPr>
        </p:nvSpPr>
        <p:spPr>
          <a:xfrm>
            <a:off x="9015337"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77" name="Picture Placeholder 25">
            <a:extLst>
              <a:ext uri="{FF2B5EF4-FFF2-40B4-BE49-F238E27FC236}">
                <a16:creationId xmlns:a16="http://schemas.microsoft.com/office/drawing/2014/main" id="{22C90FE7-9E63-8B92-D5A6-EA9A2A9B6491}"/>
              </a:ext>
            </a:extLst>
          </p:cNvPr>
          <p:cNvSpPr>
            <a:spLocks noGrp="1"/>
          </p:cNvSpPr>
          <p:nvPr>
            <p:ph type="pic" sz="quarter" idx="24" hasCustomPrompt="1"/>
          </p:nvPr>
        </p:nvSpPr>
        <p:spPr>
          <a:xfrm>
            <a:off x="1454772"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 ICON</a:t>
            </a:r>
          </a:p>
        </p:txBody>
      </p:sp>
      <p:sp>
        <p:nvSpPr>
          <p:cNvPr id="78" name="Picture Placeholder 25">
            <a:extLst>
              <a:ext uri="{FF2B5EF4-FFF2-40B4-BE49-F238E27FC236}">
                <a16:creationId xmlns:a16="http://schemas.microsoft.com/office/drawing/2014/main" id="{5B25A2E6-F7B2-FA85-93C5-0CF3F677AEC8}"/>
              </a:ext>
            </a:extLst>
          </p:cNvPr>
          <p:cNvSpPr>
            <a:spLocks noGrp="1"/>
          </p:cNvSpPr>
          <p:nvPr>
            <p:ph type="pic" sz="quarter" idx="25" hasCustomPrompt="1"/>
          </p:nvPr>
        </p:nvSpPr>
        <p:spPr>
          <a:xfrm>
            <a:off x="3537115"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79" name="Picture Placeholder 25">
            <a:extLst>
              <a:ext uri="{FF2B5EF4-FFF2-40B4-BE49-F238E27FC236}">
                <a16:creationId xmlns:a16="http://schemas.microsoft.com/office/drawing/2014/main" id="{33EA980A-8D51-113A-E9FB-D2373A38B840}"/>
              </a:ext>
            </a:extLst>
          </p:cNvPr>
          <p:cNvSpPr>
            <a:spLocks noGrp="1"/>
          </p:cNvSpPr>
          <p:nvPr>
            <p:ph type="pic" sz="quarter" idx="26" hasCustomPrompt="1"/>
          </p:nvPr>
        </p:nvSpPr>
        <p:spPr>
          <a:xfrm>
            <a:off x="5610149"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80" name="Picture Placeholder 25">
            <a:extLst>
              <a:ext uri="{FF2B5EF4-FFF2-40B4-BE49-F238E27FC236}">
                <a16:creationId xmlns:a16="http://schemas.microsoft.com/office/drawing/2014/main" id="{6A8FDD27-B988-B2BB-2FAE-1910CC660EFA}"/>
              </a:ext>
            </a:extLst>
          </p:cNvPr>
          <p:cNvSpPr>
            <a:spLocks noGrp="1"/>
          </p:cNvSpPr>
          <p:nvPr>
            <p:ph type="pic" sz="quarter" idx="27" hasCustomPrompt="1"/>
          </p:nvPr>
        </p:nvSpPr>
        <p:spPr>
          <a:xfrm>
            <a:off x="7701801"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81" name="Picture Placeholder 25">
            <a:extLst>
              <a:ext uri="{FF2B5EF4-FFF2-40B4-BE49-F238E27FC236}">
                <a16:creationId xmlns:a16="http://schemas.microsoft.com/office/drawing/2014/main" id="{26AC952D-431E-00BE-E6FA-A860920F571D}"/>
              </a:ext>
            </a:extLst>
          </p:cNvPr>
          <p:cNvSpPr>
            <a:spLocks noGrp="1"/>
          </p:cNvSpPr>
          <p:nvPr>
            <p:ph type="pic" sz="quarter" idx="28" hasCustomPrompt="1"/>
          </p:nvPr>
        </p:nvSpPr>
        <p:spPr>
          <a:xfrm>
            <a:off x="9784144"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82" name="Text Placeholder 39">
            <a:extLst>
              <a:ext uri="{FF2B5EF4-FFF2-40B4-BE49-F238E27FC236}">
                <a16:creationId xmlns:a16="http://schemas.microsoft.com/office/drawing/2014/main" id="{058E16B4-C688-B845-0AC9-A2A3E505D759}"/>
              </a:ext>
            </a:extLst>
          </p:cNvPr>
          <p:cNvSpPr>
            <a:spLocks noGrp="1"/>
          </p:cNvSpPr>
          <p:nvPr>
            <p:ph type="body" sz="quarter" idx="29" hasCustomPrompt="1"/>
          </p:nvPr>
        </p:nvSpPr>
        <p:spPr>
          <a:xfrm>
            <a:off x="692171"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83" name="Text Placeholder 39">
            <a:extLst>
              <a:ext uri="{FF2B5EF4-FFF2-40B4-BE49-F238E27FC236}">
                <a16:creationId xmlns:a16="http://schemas.microsoft.com/office/drawing/2014/main" id="{82F552D8-9438-9801-60E2-2C61AF9D5E79}"/>
              </a:ext>
            </a:extLst>
          </p:cNvPr>
          <p:cNvSpPr>
            <a:spLocks noGrp="1"/>
          </p:cNvSpPr>
          <p:nvPr>
            <p:ph type="body" sz="quarter" idx="30" hasCustomPrompt="1"/>
          </p:nvPr>
        </p:nvSpPr>
        <p:spPr>
          <a:xfrm>
            <a:off x="2774514"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84" name="Text Placeholder 39">
            <a:extLst>
              <a:ext uri="{FF2B5EF4-FFF2-40B4-BE49-F238E27FC236}">
                <a16:creationId xmlns:a16="http://schemas.microsoft.com/office/drawing/2014/main" id="{09702F4F-90D3-34FF-0BDA-E3E023AD1126}"/>
              </a:ext>
            </a:extLst>
          </p:cNvPr>
          <p:cNvSpPr>
            <a:spLocks noGrp="1"/>
          </p:cNvSpPr>
          <p:nvPr>
            <p:ph type="body" sz="quarter" idx="31" hasCustomPrompt="1"/>
          </p:nvPr>
        </p:nvSpPr>
        <p:spPr>
          <a:xfrm>
            <a:off x="4847548"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85" name="Text Placeholder 39">
            <a:extLst>
              <a:ext uri="{FF2B5EF4-FFF2-40B4-BE49-F238E27FC236}">
                <a16:creationId xmlns:a16="http://schemas.microsoft.com/office/drawing/2014/main" id="{C591D6F2-D48A-2A85-1C18-9B8E5A49FC4A}"/>
              </a:ext>
            </a:extLst>
          </p:cNvPr>
          <p:cNvSpPr>
            <a:spLocks noGrp="1"/>
          </p:cNvSpPr>
          <p:nvPr>
            <p:ph type="body" sz="quarter" idx="32" hasCustomPrompt="1"/>
          </p:nvPr>
        </p:nvSpPr>
        <p:spPr>
          <a:xfrm>
            <a:off x="6939200"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86" name="Text Placeholder 39">
            <a:extLst>
              <a:ext uri="{FF2B5EF4-FFF2-40B4-BE49-F238E27FC236}">
                <a16:creationId xmlns:a16="http://schemas.microsoft.com/office/drawing/2014/main" id="{1AB1CD95-C359-E54D-410C-7A8380A01AF6}"/>
              </a:ext>
            </a:extLst>
          </p:cNvPr>
          <p:cNvSpPr>
            <a:spLocks noGrp="1"/>
          </p:cNvSpPr>
          <p:nvPr>
            <p:ph type="body" sz="quarter" idx="33" hasCustomPrompt="1"/>
          </p:nvPr>
        </p:nvSpPr>
        <p:spPr>
          <a:xfrm>
            <a:off x="9021543"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dirty="0"/>
              <a:t>LAUNCH</a:t>
            </a:r>
          </a:p>
        </p:txBody>
      </p:sp>
      <p:sp>
        <p:nvSpPr>
          <p:cNvPr id="2" name="Title 1">
            <a:extLst>
              <a:ext uri="{FF2B5EF4-FFF2-40B4-BE49-F238E27FC236}">
                <a16:creationId xmlns:a16="http://schemas.microsoft.com/office/drawing/2014/main" id="{53E64770-064D-322D-F449-ECB84F85D56A}"/>
              </a:ext>
            </a:extLst>
          </p:cNvPr>
          <p:cNvSpPr>
            <a:spLocks noGrp="1"/>
          </p:cNvSpPr>
          <p:nvPr>
            <p:ph type="title" hasCustomPrompt="1"/>
          </p:nvPr>
        </p:nvSpPr>
        <p:spPr>
          <a:xfrm>
            <a:off x="609601" y="457201"/>
            <a:ext cx="10972799" cy="461665"/>
          </a:xfr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14A959D4-AF38-2C00-150A-7DF08CA42662}"/>
              </a:ext>
            </a:extLst>
          </p:cNvPr>
          <p:cNvSpPr>
            <a:spLocks noGrp="1"/>
          </p:cNvSpPr>
          <p:nvPr>
            <p:ph type="body" sz="quarter" idx="36"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7E6D57F3-A83B-FAF0-B736-7020ED8FFA89}"/>
              </a:ext>
            </a:extLst>
          </p:cNvPr>
          <p:cNvSpPr>
            <a:spLocks noGrp="1"/>
          </p:cNvSpPr>
          <p:nvPr>
            <p:ph type="body" sz="quarter" idx="38"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18" name="Text Placeholder 7">
            <a:extLst>
              <a:ext uri="{FF2B5EF4-FFF2-40B4-BE49-F238E27FC236}">
                <a16:creationId xmlns:a16="http://schemas.microsoft.com/office/drawing/2014/main" id="{72896EE8-1522-6C0D-B0F4-3D9317082A55}"/>
              </a:ext>
            </a:extLst>
          </p:cNvPr>
          <p:cNvSpPr>
            <a:spLocks noGrp="1"/>
          </p:cNvSpPr>
          <p:nvPr>
            <p:ph type="body" sz="quarter" idx="39"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2815855221"/>
      </p:ext>
    </p:extLst>
  </p:cSld>
  <p:clrMapOvr>
    <a:masterClrMapping/>
  </p:clrMapOvr>
  <p:transition>
    <p:wip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meline Slide 3">
    <p:spTree>
      <p:nvGrpSpPr>
        <p:cNvPr id="1" name=""/>
        <p:cNvGrpSpPr/>
        <p:nvPr/>
      </p:nvGrpSpPr>
      <p:grpSpPr>
        <a:xfrm>
          <a:off x="0" y="0"/>
          <a:ext cx="0" cy="0"/>
          <a:chOff x="0" y="0"/>
          <a:chExt cx="0" cy="0"/>
        </a:xfrm>
      </p:grpSpPr>
      <p:sp>
        <p:nvSpPr>
          <p:cNvPr id="5" name="Text Placeholder 39">
            <a:extLst>
              <a:ext uri="{FF2B5EF4-FFF2-40B4-BE49-F238E27FC236}">
                <a16:creationId xmlns:a16="http://schemas.microsoft.com/office/drawing/2014/main" id="{F03EA7E3-6148-C039-266F-B3681B35043E}"/>
              </a:ext>
            </a:extLst>
          </p:cNvPr>
          <p:cNvSpPr>
            <a:spLocks noGrp="1"/>
          </p:cNvSpPr>
          <p:nvPr>
            <p:ph type="body" sz="quarter" idx="11" hasCustomPrompt="1"/>
          </p:nvPr>
        </p:nvSpPr>
        <p:spPr>
          <a:xfrm>
            <a:off x="692171"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01</a:t>
            </a:r>
          </a:p>
        </p:txBody>
      </p:sp>
      <p:sp>
        <p:nvSpPr>
          <p:cNvPr id="7" name="Text Placeholder 39">
            <a:extLst>
              <a:ext uri="{FF2B5EF4-FFF2-40B4-BE49-F238E27FC236}">
                <a16:creationId xmlns:a16="http://schemas.microsoft.com/office/drawing/2014/main" id="{8A04E510-5267-41EB-70CB-AAB70BE2EED6}"/>
              </a:ext>
            </a:extLst>
          </p:cNvPr>
          <p:cNvSpPr>
            <a:spLocks noGrp="1"/>
          </p:cNvSpPr>
          <p:nvPr>
            <p:ph type="body" sz="quarter" idx="13" hasCustomPrompt="1"/>
          </p:nvPr>
        </p:nvSpPr>
        <p:spPr>
          <a:xfrm>
            <a:off x="2774514"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02</a:t>
            </a:r>
          </a:p>
        </p:txBody>
      </p:sp>
      <p:sp>
        <p:nvSpPr>
          <p:cNvPr id="9" name="Text Placeholder 39">
            <a:extLst>
              <a:ext uri="{FF2B5EF4-FFF2-40B4-BE49-F238E27FC236}">
                <a16:creationId xmlns:a16="http://schemas.microsoft.com/office/drawing/2014/main" id="{4FF9AC5D-C6A3-86DA-85C7-57E739D1E434}"/>
              </a:ext>
            </a:extLst>
          </p:cNvPr>
          <p:cNvSpPr>
            <a:spLocks noGrp="1"/>
          </p:cNvSpPr>
          <p:nvPr>
            <p:ph type="body" sz="quarter" idx="15" hasCustomPrompt="1"/>
          </p:nvPr>
        </p:nvSpPr>
        <p:spPr>
          <a:xfrm>
            <a:off x="4847548"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03</a:t>
            </a:r>
          </a:p>
        </p:txBody>
      </p:sp>
      <p:sp>
        <p:nvSpPr>
          <p:cNvPr id="13" name="Text Placeholder 39">
            <a:extLst>
              <a:ext uri="{FF2B5EF4-FFF2-40B4-BE49-F238E27FC236}">
                <a16:creationId xmlns:a16="http://schemas.microsoft.com/office/drawing/2014/main" id="{718BAE46-707F-F26D-8DDD-63C187DDF2E3}"/>
              </a:ext>
            </a:extLst>
          </p:cNvPr>
          <p:cNvSpPr>
            <a:spLocks noGrp="1"/>
          </p:cNvSpPr>
          <p:nvPr>
            <p:ph type="body" sz="quarter" idx="17" hasCustomPrompt="1"/>
          </p:nvPr>
        </p:nvSpPr>
        <p:spPr>
          <a:xfrm>
            <a:off x="6939200"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04</a:t>
            </a:r>
          </a:p>
        </p:txBody>
      </p:sp>
      <p:sp>
        <p:nvSpPr>
          <p:cNvPr id="15" name="Text Placeholder 39">
            <a:extLst>
              <a:ext uri="{FF2B5EF4-FFF2-40B4-BE49-F238E27FC236}">
                <a16:creationId xmlns:a16="http://schemas.microsoft.com/office/drawing/2014/main" id="{6E04C898-628D-2EA8-B9B3-54D0F548C4D2}"/>
              </a:ext>
            </a:extLst>
          </p:cNvPr>
          <p:cNvSpPr>
            <a:spLocks noGrp="1"/>
          </p:cNvSpPr>
          <p:nvPr>
            <p:ph type="body" sz="quarter" idx="19" hasCustomPrompt="1"/>
          </p:nvPr>
        </p:nvSpPr>
        <p:spPr>
          <a:xfrm>
            <a:off x="9021543" y="2586551"/>
            <a:ext cx="1946502" cy="350837"/>
          </a:xfrm>
          <a:prstGeom prst="rect">
            <a:avLst/>
          </a:prstGeom>
        </p:spPr>
        <p:txBody>
          <a:bodyPr lIns="91440" rIns="182880"/>
          <a:lstStyle>
            <a:lvl1pPr marL="0" indent="0" algn="ctr">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05</a:t>
            </a:r>
          </a:p>
        </p:txBody>
      </p:sp>
      <p:sp>
        <p:nvSpPr>
          <p:cNvPr id="38" name="Text Placeholder 39">
            <a:extLst>
              <a:ext uri="{FF2B5EF4-FFF2-40B4-BE49-F238E27FC236}">
                <a16:creationId xmlns:a16="http://schemas.microsoft.com/office/drawing/2014/main" id="{0ECFE6D3-5A46-A1B0-E3E3-325F62637826}"/>
              </a:ext>
            </a:extLst>
          </p:cNvPr>
          <p:cNvSpPr>
            <a:spLocks noGrp="1"/>
          </p:cNvSpPr>
          <p:nvPr>
            <p:ph type="body" sz="quarter" idx="21" hasCustomPrompt="1"/>
          </p:nvPr>
        </p:nvSpPr>
        <p:spPr>
          <a:xfrm>
            <a:off x="692171"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Q1</a:t>
            </a:r>
          </a:p>
        </p:txBody>
      </p:sp>
      <p:sp>
        <p:nvSpPr>
          <p:cNvPr id="39" name="Text Placeholder 39">
            <a:extLst>
              <a:ext uri="{FF2B5EF4-FFF2-40B4-BE49-F238E27FC236}">
                <a16:creationId xmlns:a16="http://schemas.microsoft.com/office/drawing/2014/main" id="{1040C6A4-5652-14FF-A88A-41D35D440D93}"/>
              </a:ext>
            </a:extLst>
          </p:cNvPr>
          <p:cNvSpPr>
            <a:spLocks noGrp="1"/>
          </p:cNvSpPr>
          <p:nvPr>
            <p:ph type="body" sz="quarter" idx="22" hasCustomPrompt="1"/>
          </p:nvPr>
        </p:nvSpPr>
        <p:spPr>
          <a:xfrm>
            <a:off x="2774514"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Q2</a:t>
            </a:r>
          </a:p>
        </p:txBody>
      </p:sp>
      <p:sp>
        <p:nvSpPr>
          <p:cNvPr id="41" name="Text Placeholder 39">
            <a:extLst>
              <a:ext uri="{FF2B5EF4-FFF2-40B4-BE49-F238E27FC236}">
                <a16:creationId xmlns:a16="http://schemas.microsoft.com/office/drawing/2014/main" id="{FB402BC6-2C88-1D07-C922-75A7092D1028}"/>
              </a:ext>
            </a:extLst>
          </p:cNvPr>
          <p:cNvSpPr>
            <a:spLocks noGrp="1"/>
          </p:cNvSpPr>
          <p:nvPr>
            <p:ph type="body" sz="quarter" idx="23" hasCustomPrompt="1"/>
          </p:nvPr>
        </p:nvSpPr>
        <p:spPr>
          <a:xfrm>
            <a:off x="4847548"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Q3</a:t>
            </a:r>
          </a:p>
        </p:txBody>
      </p:sp>
      <p:sp>
        <p:nvSpPr>
          <p:cNvPr id="51" name="Text Placeholder 39">
            <a:extLst>
              <a:ext uri="{FF2B5EF4-FFF2-40B4-BE49-F238E27FC236}">
                <a16:creationId xmlns:a16="http://schemas.microsoft.com/office/drawing/2014/main" id="{C3E1B99D-6D3A-49D0-A6E5-72770F36C087}"/>
              </a:ext>
            </a:extLst>
          </p:cNvPr>
          <p:cNvSpPr>
            <a:spLocks noGrp="1"/>
          </p:cNvSpPr>
          <p:nvPr>
            <p:ph type="body" sz="quarter" idx="24" hasCustomPrompt="1"/>
          </p:nvPr>
        </p:nvSpPr>
        <p:spPr>
          <a:xfrm>
            <a:off x="6939200"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Q4</a:t>
            </a:r>
          </a:p>
        </p:txBody>
      </p:sp>
      <p:sp>
        <p:nvSpPr>
          <p:cNvPr id="52" name="Text Placeholder 39">
            <a:extLst>
              <a:ext uri="{FF2B5EF4-FFF2-40B4-BE49-F238E27FC236}">
                <a16:creationId xmlns:a16="http://schemas.microsoft.com/office/drawing/2014/main" id="{4500C00E-996B-7756-5C68-611FBB3F0F01}"/>
              </a:ext>
            </a:extLst>
          </p:cNvPr>
          <p:cNvSpPr>
            <a:spLocks noGrp="1"/>
          </p:cNvSpPr>
          <p:nvPr>
            <p:ph type="body" sz="quarter" idx="25" hasCustomPrompt="1"/>
          </p:nvPr>
        </p:nvSpPr>
        <p:spPr>
          <a:xfrm>
            <a:off x="9021543" y="2049349"/>
            <a:ext cx="1946502" cy="350837"/>
          </a:xfrm>
          <a:prstGeom prst="rect">
            <a:avLst/>
          </a:prstGeom>
        </p:spPr>
        <p:txBody>
          <a:bodyPr lIns="91440" rIns="182880" anchor="b" anchorCtr="0"/>
          <a:lstStyle>
            <a:lvl1pPr marL="0" indent="0" algn="ctr">
              <a:buNone/>
              <a:defRPr sz="3600" b="0" i="0">
                <a:solidFill>
                  <a:schemeClr val="accent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2024</a:t>
            </a:r>
          </a:p>
        </p:txBody>
      </p:sp>
      <p:cxnSp>
        <p:nvCxnSpPr>
          <p:cNvPr id="54" name="Straight Arrow Connector 53">
            <a:extLst>
              <a:ext uri="{FF2B5EF4-FFF2-40B4-BE49-F238E27FC236}">
                <a16:creationId xmlns:a16="http://schemas.microsoft.com/office/drawing/2014/main" id="{BF43444C-1D7D-2C06-C7C0-5CEC4FFDACD4}"/>
              </a:ext>
            </a:extLst>
          </p:cNvPr>
          <p:cNvCxnSpPr>
            <a:cxnSpLocks/>
          </p:cNvCxnSpPr>
          <p:nvPr userDrawn="1"/>
        </p:nvCxnSpPr>
        <p:spPr>
          <a:xfrm>
            <a:off x="585680" y="2409928"/>
            <a:ext cx="10996718"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sp>
        <p:nvSpPr>
          <p:cNvPr id="56" name="Text Placeholder 55">
            <a:extLst>
              <a:ext uri="{FF2B5EF4-FFF2-40B4-BE49-F238E27FC236}">
                <a16:creationId xmlns:a16="http://schemas.microsoft.com/office/drawing/2014/main" id="{E1EFB57C-BDC5-D795-48D7-2451F59DBD55}"/>
              </a:ext>
            </a:extLst>
          </p:cNvPr>
          <p:cNvSpPr>
            <a:spLocks noGrp="1"/>
          </p:cNvSpPr>
          <p:nvPr>
            <p:ph type="body" sz="quarter" idx="26"/>
          </p:nvPr>
        </p:nvSpPr>
        <p:spPr>
          <a:xfrm>
            <a:off x="692150"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dirty="0"/>
              <a:t>Click to edit Master text styles</a:t>
            </a:r>
          </a:p>
          <a:p>
            <a:pPr marL="401638" lvl="1" indent="-168275"/>
            <a:r>
              <a:rPr lang="en-US" dirty="0"/>
              <a:t>Second level</a:t>
            </a:r>
          </a:p>
          <a:p>
            <a:pPr marL="625475" lvl="2" indent="-168275"/>
            <a:r>
              <a:rPr lang="en-US" dirty="0"/>
              <a:t>Third level</a:t>
            </a:r>
          </a:p>
          <a:p>
            <a:pPr marL="858838" lvl="3" indent="-168275"/>
            <a:r>
              <a:rPr lang="en-US" dirty="0"/>
              <a:t>Fourth level</a:t>
            </a:r>
          </a:p>
          <a:p>
            <a:pPr marL="1082675" lvl="4" indent="-168275"/>
            <a:r>
              <a:rPr lang="en-US" dirty="0"/>
              <a:t>Fifth level</a:t>
            </a:r>
          </a:p>
        </p:txBody>
      </p:sp>
      <p:sp>
        <p:nvSpPr>
          <p:cNvPr id="57" name="Text Placeholder 55">
            <a:extLst>
              <a:ext uri="{FF2B5EF4-FFF2-40B4-BE49-F238E27FC236}">
                <a16:creationId xmlns:a16="http://schemas.microsoft.com/office/drawing/2014/main" id="{78E72F25-DA10-5093-71FE-63598AF0D3BF}"/>
              </a:ext>
            </a:extLst>
          </p:cNvPr>
          <p:cNvSpPr>
            <a:spLocks noGrp="1"/>
          </p:cNvSpPr>
          <p:nvPr>
            <p:ph type="body" sz="quarter" idx="27"/>
          </p:nvPr>
        </p:nvSpPr>
        <p:spPr>
          <a:xfrm>
            <a:off x="2785853" y="3003402"/>
            <a:ext cx="1935163" cy="2509838"/>
          </a:xfrm>
          <a:prstGeom prst="rect">
            <a:avLst/>
          </a:prstGeom>
        </p:spPr>
        <p:txBody>
          <a:bodyPr vert="horz" lIns="0" tIns="45720" rIns="0" bIns="45720" rtlCol="0">
            <a:noAutofit/>
          </a:bodyPr>
          <a:lstStyle>
            <a:lvl1pPr>
              <a:defRPr lang="en-US">
                <a:solidFill>
                  <a:schemeClr val="tx1"/>
                </a:solidFill>
                <a:latin typeface="Avenir Next LT Pro" panose="020B0504020202020204" pitchFamily="34" charset="77"/>
              </a:defRPr>
            </a:lvl1pPr>
            <a:lvl2pPr>
              <a:defRPr lang="en-US" sz="1200">
                <a:solidFill>
                  <a:schemeClr val="tx1"/>
                </a:solidFill>
                <a:latin typeface="Avenir Next LT Pro" panose="020B0504020202020204" pitchFamily="34" charset="77"/>
              </a:defRPr>
            </a:lvl2pPr>
            <a:lvl3pPr>
              <a:defRPr lang="en-US" sz="1200">
                <a:solidFill>
                  <a:schemeClr val="tx1"/>
                </a:solidFill>
                <a:latin typeface="Avenir Next LT Pro" panose="020B0504020202020204" pitchFamily="34" charset="77"/>
              </a:defRPr>
            </a:lvl3pPr>
            <a:lvl4pPr>
              <a:defRPr lang="en-US" sz="1200">
                <a:solidFill>
                  <a:schemeClr val="tx1"/>
                </a:solidFill>
                <a:latin typeface="Avenir Next LT Pro" panose="020B0504020202020204" pitchFamily="34" charset="77"/>
              </a:defRPr>
            </a:lvl4pPr>
            <a:lvl5pPr>
              <a:defRPr lang="en-US" sz="120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8" name="Text Placeholder 55">
            <a:extLst>
              <a:ext uri="{FF2B5EF4-FFF2-40B4-BE49-F238E27FC236}">
                <a16:creationId xmlns:a16="http://schemas.microsoft.com/office/drawing/2014/main" id="{34E32F17-5AAA-56F6-2D64-84EE7667F014}"/>
              </a:ext>
            </a:extLst>
          </p:cNvPr>
          <p:cNvSpPr>
            <a:spLocks noGrp="1"/>
          </p:cNvSpPr>
          <p:nvPr>
            <p:ph type="body" sz="quarter" idx="28"/>
          </p:nvPr>
        </p:nvSpPr>
        <p:spPr>
          <a:xfrm>
            <a:off x="4858887" y="3003402"/>
            <a:ext cx="1935163" cy="2509838"/>
          </a:xfrm>
          <a:prstGeom prst="rect">
            <a:avLst/>
          </a:prstGeom>
        </p:spPr>
        <p:txBody>
          <a:bodyPr vert="horz" lIns="0" tIns="45720" rIns="0" bIns="45720" rtlCol="0">
            <a:noAutofit/>
          </a:bodyPr>
          <a:lstStyle>
            <a:lvl1pPr>
              <a:defRPr lang="en-US">
                <a:solidFill>
                  <a:schemeClr val="tx1"/>
                </a:solidFill>
                <a:latin typeface="Avenir Next LT Pro" panose="020B0504020202020204" pitchFamily="34" charset="77"/>
              </a:defRPr>
            </a:lvl1pPr>
            <a:lvl2pPr>
              <a:defRPr lang="en-US" sz="1200">
                <a:solidFill>
                  <a:schemeClr val="tx1"/>
                </a:solidFill>
                <a:latin typeface="Avenir Next LT Pro" panose="020B0504020202020204" pitchFamily="34" charset="77"/>
              </a:defRPr>
            </a:lvl2pPr>
            <a:lvl3pPr>
              <a:defRPr lang="en-US" sz="1200">
                <a:solidFill>
                  <a:schemeClr val="tx1"/>
                </a:solidFill>
                <a:latin typeface="Avenir Next LT Pro" panose="020B0504020202020204" pitchFamily="34" charset="77"/>
              </a:defRPr>
            </a:lvl3pPr>
            <a:lvl4pPr>
              <a:defRPr lang="en-US" sz="1200">
                <a:solidFill>
                  <a:schemeClr val="tx1"/>
                </a:solidFill>
                <a:latin typeface="Avenir Next LT Pro" panose="020B0504020202020204" pitchFamily="34" charset="77"/>
              </a:defRPr>
            </a:lvl4pPr>
            <a:lvl5pPr>
              <a:defRPr lang="en-US" sz="120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9" name="Text Placeholder 55">
            <a:extLst>
              <a:ext uri="{FF2B5EF4-FFF2-40B4-BE49-F238E27FC236}">
                <a16:creationId xmlns:a16="http://schemas.microsoft.com/office/drawing/2014/main" id="{AE24DD53-42AE-EDFA-8E40-0F5B816852F5}"/>
              </a:ext>
            </a:extLst>
          </p:cNvPr>
          <p:cNvSpPr>
            <a:spLocks noGrp="1"/>
          </p:cNvSpPr>
          <p:nvPr>
            <p:ph type="body" sz="quarter" idx="29"/>
          </p:nvPr>
        </p:nvSpPr>
        <p:spPr>
          <a:xfrm>
            <a:off x="6950539"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60" name="Text Placeholder 55">
            <a:extLst>
              <a:ext uri="{FF2B5EF4-FFF2-40B4-BE49-F238E27FC236}">
                <a16:creationId xmlns:a16="http://schemas.microsoft.com/office/drawing/2014/main" id="{B7A58DFE-E12B-1A0C-079C-6B305C26ACC8}"/>
              </a:ext>
            </a:extLst>
          </p:cNvPr>
          <p:cNvSpPr>
            <a:spLocks noGrp="1"/>
          </p:cNvSpPr>
          <p:nvPr>
            <p:ph type="body" sz="quarter" idx="30"/>
          </p:nvPr>
        </p:nvSpPr>
        <p:spPr>
          <a:xfrm>
            <a:off x="9032882" y="3003402"/>
            <a:ext cx="1935163" cy="2509838"/>
          </a:xfrm>
          <a:prstGeom prst="rect">
            <a:avLst/>
          </a:prstGeom>
        </p:spPr>
        <p:txBody>
          <a:bodyPr vert="horz" lIns="0" tIns="45720" rIns="0" bIns="45720" rtlCol="0">
            <a:noAutofit/>
          </a:bodyPr>
          <a:lstStyle>
            <a:lvl1pPr>
              <a:defRPr lang="en-US" dirty="0">
                <a:solidFill>
                  <a:schemeClr val="tx2"/>
                </a:solidFill>
                <a:latin typeface="Avenir Next LT Pro" panose="020B0504020202020204" pitchFamily="34" charset="77"/>
              </a:defRPr>
            </a:lvl1pPr>
            <a:lvl2pPr>
              <a:defRPr lang="en-US" sz="1200" dirty="0">
                <a:solidFill>
                  <a:schemeClr val="tx2"/>
                </a:solidFill>
                <a:latin typeface="Avenir Next LT Pro" panose="020B0504020202020204" pitchFamily="34" charset="77"/>
              </a:defRPr>
            </a:lvl2pPr>
            <a:lvl3pPr>
              <a:defRPr lang="en-US" sz="1200" dirty="0">
                <a:solidFill>
                  <a:schemeClr val="tx2"/>
                </a:solidFill>
                <a:latin typeface="Avenir Next LT Pro" panose="020B0504020202020204" pitchFamily="34" charset="77"/>
              </a:defRPr>
            </a:lvl3pPr>
            <a:lvl4pPr>
              <a:defRPr lang="en-US" sz="1200" dirty="0">
                <a:solidFill>
                  <a:schemeClr val="tx2"/>
                </a:solidFill>
                <a:latin typeface="Avenir Next LT Pro" panose="020B0504020202020204" pitchFamily="34" charset="77"/>
              </a:defRPr>
            </a:lvl4pPr>
            <a:lvl5pPr>
              <a:defRPr lang="en-US" sz="1200" dirty="0">
                <a:solidFill>
                  <a:schemeClr val="tx2"/>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2" name="Title 1">
            <a:extLst>
              <a:ext uri="{FF2B5EF4-FFF2-40B4-BE49-F238E27FC236}">
                <a16:creationId xmlns:a16="http://schemas.microsoft.com/office/drawing/2014/main" id="{54DB56A6-2641-3912-E286-C682B74734A2}"/>
              </a:ext>
            </a:extLst>
          </p:cNvPr>
          <p:cNvSpPr>
            <a:spLocks noGrp="1"/>
          </p:cNvSpPr>
          <p:nvPr>
            <p:ph type="title" hasCustomPrompt="1"/>
          </p:nvPr>
        </p:nvSpPr>
        <p:spPr>
          <a:xfrm>
            <a:off x="609601" y="457201"/>
            <a:ext cx="10972799" cy="461665"/>
          </a:xfr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BDDA7693-EE6C-23FF-7642-77757C0EF68C}"/>
              </a:ext>
            </a:extLst>
          </p:cNvPr>
          <p:cNvSpPr>
            <a:spLocks noGrp="1"/>
          </p:cNvSpPr>
          <p:nvPr>
            <p:ph type="body" sz="quarter" idx="3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60426970-6993-190C-ABF6-BC835529D96E}"/>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7">
            <a:extLst>
              <a:ext uri="{FF2B5EF4-FFF2-40B4-BE49-F238E27FC236}">
                <a16:creationId xmlns:a16="http://schemas.microsoft.com/office/drawing/2014/main" id="{42CF7AE5-2C2D-A791-3522-E214F55020FA}"/>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2743272119"/>
      </p:ext>
    </p:extLst>
  </p:cSld>
  <p:clrMapOvr>
    <a:masterClrMapping/>
  </p:clrMapOvr>
  <p:transition>
    <p:wip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meline 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11" name="Text Placeholder 10">
            <a:extLst>
              <a:ext uri="{FF2B5EF4-FFF2-40B4-BE49-F238E27FC236}">
                <a16:creationId xmlns:a16="http://schemas.microsoft.com/office/drawing/2014/main" id="{B59855F0-0725-0C4C-A5B8-050EE7C849D5}"/>
              </a:ext>
            </a:extLst>
          </p:cNvPr>
          <p:cNvSpPr>
            <a:spLocks noGrp="1"/>
          </p:cNvSpPr>
          <p:nvPr>
            <p:ph type="body" sz="quarter" idx="17" hasCustomPrompt="1"/>
          </p:nvPr>
        </p:nvSpPr>
        <p:spPr>
          <a:xfrm>
            <a:off x="1472455"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28" name="Text Placeholder 10">
            <a:extLst>
              <a:ext uri="{FF2B5EF4-FFF2-40B4-BE49-F238E27FC236}">
                <a16:creationId xmlns:a16="http://schemas.microsoft.com/office/drawing/2014/main" id="{0A795DF3-00C7-434F-8D44-CCA593FC78C0}"/>
              </a:ext>
            </a:extLst>
          </p:cNvPr>
          <p:cNvSpPr>
            <a:spLocks noGrp="1"/>
          </p:cNvSpPr>
          <p:nvPr>
            <p:ph type="body" sz="quarter" idx="18" hasCustomPrompt="1"/>
          </p:nvPr>
        </p:nvSpPr>
        <p:spPr>
          <a:xfrm>
            <a:off x="3878770"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29" name="Text Placeholder 10">
            <a:extLst>
              <a:ext uri="{FF2B5EF4-FFF2-40B4-BE49-F238E27FC236}">
                <a16:creationId xmlns:a16="http://schemas.microsoft.com/office/drawing/2014/main" id="{826A10D7-4D9C-5245-BAE7-E6DFC7051784}"/>
              </a:ext>
            </a:extLst>
          </p:cNvPr>
          <p:cNvSpPr>
            <a:spLocks noGrp="1"/>
          </p:cNvSpPr>
          <p:nvPr>
            <p:ph type="body" sz="quarter" idx="19" hasCustomPrompt="1"/>
          </p:nvPr>
        </p:nvSpPr>
        <p:spPr>
          <a:xfrm>
            <a:off x="6284834"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30" name="Text Placeholder 10">
            <a:extLst>
              <a:ext uri="{FF2B5EF4-FFF2-40B4-BE49-F238E27FC236}">
                <a16:creationId xmlns:a16="http://schemas.microsoft.com/office/drawing/2014/main" id="{042CB39E-5EE3-CA4B-9C88-5A4BF673761F}"/>
              </a:ext>
            </a:extLst>
          </p:cNvPr>
          <p:cNvSpPr>
            <a:spLocks noGrp="1"/>
          </p:cNvSpPr>
          <p:nvPr>
            <p:ph type="body" sz="quarter" idx="20" hasCustomPrompt="1"/>
          </p:nvPr>
        </p:nvSpPr>
        <p:spPr>
          <a:xfrm>
            <a:off x="8690898"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31" name="Text Placeholder 10">
            <a:extLst>
              <a:ext uri="{FF2B5EF4-FFF2-40B4-BE49-F238E27FC236}">
                <a16:creationId xmlns:a16="http://schemas.microsoft.com/office/drawing/2014/main" id="{8F8FAA47-B4A4-E340-93ED-984A81424EC0}"/>
              </a:ext>
            </a:extLst>
          </p:cNvPr>
          <p:cNvSpPr>
            <a:spLocks noGrp="1"/>
          </p:cNvSpPr>
          <p:nvPr>
            <p:ph type="body" sz="quarter" idx="21"/>
          </p:nvPr>
        </p:nvSpPr>
        <p:spPr>
          <a:xfrm>
            <a:off x="1472455"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2" name="Text Placeholder 10">
            <a:extLst>
              <a:ext uri="{FF2B5EF4-FFF2-40B4-BE49-F238E27FC236}">
                <a16:creationId xmlns:a16="http://schemas.microsoft.com/office/drawing/2014/main" id="{06D73FEE-40E5-1B48-8FAC-B0D9AF935A43}"/>
              </a:ext>
            </a:extLst>
          </p:cNvPr>
          <p:cNvSpPr>
            <a:spLocks noGrp="1"/>
          </p:cNvSpPr>
          <p:nvPr>
            <p:ph type="body" sz="quarter" idx="22"/>
          </p:nvPr>
        </p:nvSpPr>
        <p:spPr>
          <a:xfrm>
            <a:off x="3878770"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3" name="Text Placeholder 10">
            <a:extLst>
              <a:ext uri="{FF2B5EF4-FFF2-40B4-BE49-F238E27FC236}">
                <a16:creationId xmlns:a16="http://schemas.microsoft.com/office/drawing/2014/main" id="{58483766-2960-5F40-A1CE-A30EDD20D0ED}"/>
              </a:ext>
            </a:extLst>
          </p:cNvPr>
          <p:cNvSpPr>
            <a:spLocks noGrp="1"/>
          </p:cNvSpPr>
          <p:nvPr>
            <p:ph type="body" sz="quarter" idx="23"/>
          </p:nvPr>
        </p:nvSpPr>
        <p:spPr>
          <a:xfrm>
            <a:off x="6284834"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4" name="Text Placeholder 10">
            <a:extLst>
              <a:ext uri="{FF2B5EF4-FFF2-40B4-BE49-F238E27FC236}">
                <a16:creationId xmlns:a16="http://schemas.microsoft.com/office/drawing/2014/main" id="{9343E5EC-046A-584C-88CA-1433BF1214BC}"/>
              </a:ext>
            </a:extLst>
          </p:cNvPr>
          <p:cNvSpPr>
            <a:spLocks noGrp="1"/>
          </p:cNvSpPr>
          <p:nvPr>
            <p:ph type="body" sz="quarter" idx="24"/>
          </p:nvPr>
        </p:nvSpPr>
        <p:spPr>
          <a:xfrm>
            <a:off x="8690898"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13" name="Picture Placeholder 12">
            <a:extLst>
              <a:ext uri="{FF2B5EF4-FFF2-40B4-BE49-F238E27FC236}">
                <a16:creationId xmlns:a16="http://schemas.microsoft.com/office/drawing/2014/main" id="{0F0CE4CF-0B79-984A-9413-3082609B7233}"/>
              </a:ext>
            </a:extLst>
          </p:cNvPr>
          <p:cNvSpPr>
            <a:spLocks noGrp="1"/>
          </p:cNvSpPr>
          <p:nvPr>
            <p:ph type="pic" sz="quarter" idx="25" hasCustomPrompt="1"/>
          </p:nvPr>
        </p:nvSpPr>
        <p:spPr>
          <a:xfrm>
            <a:off x="1472455"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5" name="Picture Placeholder 12">
            <a:extLst>
              <a:ext uri="{FF2B5EF4-FFF2-40B4-BE49-F238E27FC236}">
                <a16:creationId xmlns:a16="http://schemas.microsoft.com/office/drawing/2014/main" id="{000DA99E-CDE0-F545-99B5-64E981C8987A}"/>
              </a:ext>
            </a:extLst>
          </p:cNvPr>
          <p:cNvSpPr>
            <a:spLocks noGrp="1"/>
          </p:cNvSpPr>
          <p:nvPr>
            <p:ph type="pic" sz="quarter" idx="26" hasCustomPrompt="1"/>
          </p:nvPr>
        </p:nvSpPr>
        <p:spPr>
          <a:xfrm>
            <a:off x="3878783"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6" name="Picture Placeholder 12">
            <a:extLst>
              <a:ext uri="{FF2B5EF4-FFF2-40B4-BE49-F238E27FC236}">
                <a16:creationId xmlns:a16="http://schemas.microsoft.com/office/drawing/2014/main" id="{BE81B7EE-832B-0448-AD6E-86773718B54C}"/>
              </a:ext>
            </a:extLst>
          </p:cNvPr>
          <p:cNvSpPr>
            <a:spLocks noGrp="1"/>
          </p:cNvSpPr>
          <p:nvPr>
            <p:ph type="pic" sz="quarter" idx="27" hasCustomPrompt="1"/>
          </p:nvPr>
        </p:nvSpPr>
        <p:spPr>
          <a:xfrm>
            <a:off x="6285111"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7" name="Picture Placeholder 12">
            <a:extLst>
              <a:ext uri="{FF2B5EF4-FFF2-40B4-BE49-F238E27FC236}">
                <a16:creationId xmlns:a16="http://schemas.microsoft.com/office/drawing/2014/main" id="{73EA64E5-9AF7-DA44-9F5C-55156979EA7C}"/>
              </a:ext>
            </a:extLst>
          </p:cNvPr>
          <p:cNvSpPr>
            <a:spLocks noGrp="1"/>
          </p:cNvSpPr>
          <p:nvPr>
            <p:ph type="pic" sz="quarter" idx="28" hasCustomPrompt="1"/>
          </p:nvPr>
        </p:nvSpPr>
        <p:spPr>
          <a:xfrm>
            <a:off x="8691440"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cxnSp>
        <p:nvCxnSpPr>
          <p:cNvPr id="10" name="Straight Arrow Connector 9">
            <a:extLst>
              <a:ext uri="{FF2B5EF4-FFF2-40B4-BE49-F238E27FC236}">
                <a16:creationId xmlns:a16="http://schemas.microsoft.com/office/drawing/2014/main" id="{DED969E4-350D-E8B7-1253-30A40F3A6326}"/>
              </a:ext>
            </a:extLst>
          </p:cNvPr>
          <p:cNvCxnSpPr/>
          <p:nvPr userDrawn="1"/>
        </p:nvCxnSpPr>
        <p:spPr>
          <a:xfrm>
            <a:off x="2411796"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cxnSp>
        <p:nvCxnSpPr>
          <p:cNvPr id="12" name="Straight Arrow Connector 11">
            <a:extLst>
              <a:ext uri="{FF2B5EF4-FFF2-40B4-BE49-F238E27FC236}">
                <a16:creationId xmlns:a16="http://schemas.microsoft.com/office/drawing/2014/main" id="{21A7C771-08D6-5FF1-FAFC-4E574C3623F2}"/>
              </a:ext>
            </a:extLst>
          </p:cNvPr>
          <p:cNvCxnSpPr/>
          <p:nvPr userDrawn="1"/>
        </p:nvCxnSpPr>
        <p:spPr>
          <a:xfrm>
            <a:off x="4818124"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cxnSp>
        <p:nvCxnSpPr>
          <p:cNvPr id="14" name="Straight Arrow Connector 13">
            <a:extLst>
              <a:ext uri="{FF2B5EF4-FFF2-40B4-BE49-F238E27FC236}">
                <a16:creationId xmlns:a16="http://schemas.microsoft.com/office/drawing/2014/main" id="{01BF4B98-8E24-BACD-F62C-CF4970E026C0}"/>
              </a:ext>
            </a:extLst>
          </p:cNvPr>
          <p:cNvCxnSpPr/>
          <p:nvPr userDrawn="1"/>
        </p:nvCxnSpPr>
        <p:spPr>
          <a:xfrm>
            <a:off x="7224452"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sp>
        <p:nvSpPr>
          <p:cNvPr id="4" name="Text Placeholder 11">
            <a:extLst>
              <a:ext uri="{FF2B5EF4-FFF2-40B4-BE49-F238E27FC236}">
                <a16:creationId xmlns:a16="http://schemas.microsoft.com/office/drawing/2014/main" id="{C69DEF3C-7E48-6A0A-E31F-211853ABCD3B}"/>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3285A4CD-6984-54CF-4D78-70632DB35FA2}"/>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D3FE6ED9-BA45-4EF2-4AEF-EC9835E6AC4C}"/>
              </a:ext>
            </a:extLst>
          </p:cNvPr>
          <p:cNvSpPr>
            <a:spLocks noGrp="1"/>
          </p:cNvSpPr>
          <p:nvPr>
            <p:ph type="body" sz="quarter" idx="29"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3188633727"/>
      </p:ext>
    </p:extLst>
  </p:cSld>
  <p:clrMapOvr>
    <a:masterClrMapping/>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Slide with Image 1">
    <p:spTree>
      <p:nvGrpSpPr>
        <p:cNvPr id="1" name=""/>
        <p:cNvGrpSpPr/>
        <p:nvPr/>
      </p:nvGrpSpPr>
      <p:grpSpPr>
        <a:xfrm>
          <a:off x="0" y="0"/>
          <a:ext cx="0" cy="0"/>
          <a:chOff x="0" y="0"/>
          <a:chExt cx="0" cy="0"/>
        </a:xfrm>
      </p:grpSpPr>
      <p:sp>
        <p:nvSpPr>
          <p:cNvPr id="5" name="Picture Placeholder 5">
            <a:extLst>
              <a:ext uri="{FF2B5EF4-FFF2-40B4-BE49-F238E27FC236}">
                <a16:creationId xmlns:a16="http://schemas.microsoft.com/office/drawing/2014/main" id="{A33E3A75-A4F6-5673-E126-9389369B2025}"/>
              </a:ext>
            </a:extLst>
          </p:cNvPr>
          <p:cNvSpPr>
            <a:spLocks noGrp="1"/>
          </p:cNvSpPr>
          <p:nvPr>
            <p:ph type="pic" sz="quarter" idx="13"/>
          </p:nvPr>
        </p:nvSpPr>
        <p:spPr>
          <a:xfrm>
            <a:off x="8500834" y="0"/>
            <a:ext cx="3691166" cy="6858000"/>
          </a:xfrm>
          <a:prstGeom prst="rect">
            <a:avLst/>
          </a:prstGeom>
          <a:solidFill>
            <a:schemeClr val="bg1">
              <a:lumMod val="75000"/>
            </a:schemeClr>
          </a:solidFill>
        </p:spPr>
        <p:txBody>
          <a:bodyPr/>
          <a:lstStyle>
            <a:lvl1pPr>
              <a:defRPr>
                <a:latin typeface="Avenir Next LT Pro" panose="020B0504020202020204" pitchFamily="34" charset="77"/>
              </a:defRPr>
            </a:lvl1pPr>
          </a:lstStyle>
          <a:p>
            <a:endParaRPr lang="en-US"/>
          </a:p>
        </p:txBody>
      </p:sp>
      <p:pic>
        <p:nvPicPr>
          <p:cNvPr id="6" name="Picture 5">
            <a:extLst>
              <a:ext uri="{FF2B5EF4-FFF2-40B4-BE49-F238E27FC236}">
                <a16:creationId xmlns:a16="http://schemas.microsoft.com/office/drawing/2014/main" id="{B86DA7AF-E7E8-6D85-DCBA-376130DA3B0E}"/>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5659452" y="5989119"/>
            <a:ext cx="2092714" cy="541429"/>
          </a:xfrm>
          <a:prstGeom prst="rect">
            <a:avLst/>
          </a:prstGeom>
        </p:spPr>
      </p:pic>
      <p:sp>
        <p:nvSpPr>
          <p:cNvPr id="2" name="Text Placeholder 6">
            <a:extLst>
              <a:ext uri="{FF2B5EF4-FFF2-40B4-BE49-F238E27FC236}">
                <a16:creationId xmlns:a16="http://schemas.microsoft.com/office/drawing/2014/main" id="{B77E812A-ABCA-21C0-E418-C7B9EFE8A796}"/>
              </a:ext>
            </a:extLst>
          </p:cNvPr>
          <p:cNvSpPr>
            <a:spLocks noGrp="1"/>
          </p:cNvSpPr>
          <p:nvPr>
            <p:ph type="body" sz="quarter" idx="11" hasCustomPrompt="1"/>
          </p:nvPr>
        </p:nvSpPr>
        <p:spPr>
          <a:xfrm>
            <a:off x="903992" y="4309841"/>
            <a:ext cx="6848166" cy="787835"/>
          </a:xfrm>
          <a:prstGeom prst="rect">
            <a:avLst/>
          </a:prstGeom>
        </p:spPr>
        <p:txBody>
          <a:bodyPr lIns="0"/>
          <a:lstStyle>
            <a:lvl1pPr marL="0" indent="0">
              <a:buNone/>
              <a:defRPr sz="1800">
                <a:solidFill>
                  <a:schemeClr val="accent1"/>
                </a:solidFill>
                <a:latin typeface="Avenir Next LT Pro" panose="020B0504020202020204" pitchFamily="34" charset="77"/>
              </a:defRPr>
            </a:lvl1pPr>
            <a:lvl2pPr marL="169863" indent="0">
              <a:buNone/>
              <a:defRPr/>
            </a:lvl2pPr>
            <a:lvl3pPr marL="344487" indent="0">
              <a:buNone/>
              <a:defRPr/>
            </a:lvl3pPr>
            <a:lvl4pPr marL="514350" indent="0">
              <a:buNone/>
              <a:defRPr/>
            </a:lvl4pPr>
            <a:lvl5pPr marL="688975" indent="0">
              <a:buNone/>
              <a:defRPr/>
            </a:lvl5pPr>
          </a:lstStyle>
          <a:p>
            <a:pPr lvl="0"/>
            <a:r>
              <a:rPr lang="en-US"/>
              <a:t>Subhead 1-3 Lines Title Case Avenir Next 18pt Orange</a:t>
            </a:r>
          </a:p>
        </p:txBody>
      </p:sp>
      <p:sp>
        <p:nvSpPr>
          <p:cNvPr id="8" name="Text Placeholder 4">
            <a:extLst>
              <a:ext uri="{FF2B5EF4-FFF2-40B4-BE49-F238E27FC236}">
                <a16:creationId xmlns:a16="http://schemas.microsoft.com/office/drawing/2014/main" id="{63700690-C3C8-C307-BD8E-2685F776D0C1}"/>
              </a:ext>
            </a:extLst>
          </p:cNvPr>
          <p:cNvSpPr>
            <a:spLocks noGrp="1"/>
          </p:cNvSpPr>
          <p:nvPr>
            <p:ph type="body" sz="quarter" idx="10" hasCustomPrompt="1"/>
          </p:nvPr>
        </p:nvSpPr>
        <p:spPr>
          <a:xfrm>
            <a:off x="903992" y="2656121"/>
            <a:ext cx="6848174" cy="1637537"/>
          </a:xfrm>
          <a:prstGeom prst="rect">
            <a:avLst/>
          </a:prstGeom>
        </p:spPr>
        <p:txBody>
          <a:bodyPr lIns="0" anchor="b" anchorCtr="0"/>
          <a:lstStyle>
            <a:lvl1pPr marL="0" indent="0">
              <a:lnSpc>
                <a:spcPts val="5400"/>
              </a:lnSpc>
              <a:buNone/>
              <a:defRPr sz="5400" b="0" i="0" cap="all" baseline="0">
                <a:solidFill>
                  <a:schemeClr val="bg1"/>
                </a:solidFill>
                <a:latin typeface="Avenir Next LT Pro Light"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a:t>LARGE TITLE</a:t>
            </a:r>
            <a:br>
              <a:rPr lang="en-US"/>
            </a:br>
            <a:r>
              <a:rPr lang="en-US"/>
              <a:t>2 LINES CAPS </a:t>
            </a:r>
          </a:p>
        </p:txBody>
      </p:sp>
      <p:sp>
        <p:nvSpPr>
          <p:cNvPr id="9" name="Text Placeholder 4">
            <a:extLst>
              <a:ext uri="{FF2B5EF4-FFF2-40B4-BE49-F238E27FC236}">
                <a16:creationId xmlns:a16="http://schemas.microsoft.com/office/drawing/2014/main" id="{C5FC531F-4FAA-39DC-3087-B450364FF178}"/>
              </a:ext>
            </a:extLst>
          </p:cNvPr>
          <p:cNvSpPr>
            <a:spLocks noGrp="1"/>
          </p:cNvSpPr>
          <p:nvPr>
            <p:ph type="body" sz="quarter" idx="12" hasCustomPrompt="1"/>
          </p:nvPr>
        </p:nvSpPr>
        <p:spPr>
          <a:xfrm>
            <a:off x="903992" y="2159165"/>
            <a:ext cx="6848174" cy="494536"/>
          </a:xfrm>
          <a:prstGeom prst="rect">
            <a:avLst/>
          </a:prstGeom>
        </p:spPr>
        <p:txBody>
          <a:bodyPr lIns="0" anchor="b" anchorCtr="0"/>
          <a:lstStyle>
            <a:lvl1pPr marL="0" indent="0">
              <a:lnSpc>
                <a:spcPts val="5400"/>
              </a:lnSpc>
              <a:buNone/>
              <a:defRPr sz="2800">
                <a:solidFill>
                  <a:schemeClr val="bg1"/>
                </a:solidFill>
                <a:latin typeface="Avenir Next LT Pro"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a:t>Short Qualifier on 1 Line</a:t>
            </a:r>
          </a:p>
        </p:txBody>
      </p:sp>
      <p:sp>
        <p:nvSpPr>
          <p:cNvPr id="14" name="Rectangle 50">
            <a:extLst>
              <a:ext uri="{FF2B5EF4-FFF2-40B4-BE49-F238E27FC236}">
                <a16:creationId xmlns:a16="http://schemas.microsoft.com/office/drawing/2014/main" id="{9160FADE-5BDA-A667-543B-A49D12D03031}"/>
              </a:ext>
            </a:extLst>
          </p:cNvPr>
          <p:cNvSpPr>
            <a:spLocks noChangeArrowheads="1"/>
          </p:cNvSpPr>
          <p:nvPr userDrawn="1"/>
        </p:nvSpPr>
        <p:spPr bwMode="auto">
          <a:xfrm>
            <a:off x="745254" y="6274850"/>
            <a:ext cx="7604561" cy="215444"/>
          </a:xfrm>
          <a:prstGeom prst="rect">
            <a:avLst/>
          </a:prstGeom>
          <a:noFill/>
          <a:ln w="12700" algn="ctr">
            <a:noFill/>
            <a:miter lim="800000"/>
            <a:headEnd/>
            <a:tailEnd/>
          </a:ln>
          <a:effectLst/>
        </p:spPr>
        <p:txBody>
          <a:bodyPr wrap="square" lIns="0" anchor="ctr">
            <a:spAutoFit/>
          </a:bodyPr>
          <a:lstStyle/>
          <a:p>
            <a:pPr eaLnBrk="0" hangingPunct="0">
              <a:lnSpc>
                <a:spcPct val="95000"/>
              </a:lnSpc>
              <a:defRPr/>
            </a:pPr>
            <a:r>
              <a:rPr lang="en-GB" sz="800" i="1">
                <a:solidFill>
                  <a:schemeClr val="bg2"/>
                </a:solidFill>
                <a:latin typeface="Avenir Next LT Pro" panose="020B0504020202020204" pitchFamily="34" charset="77"/>
              </a:rPr>
              <a:t>Information Classification: HIGHLY </a:t>
            </a:r>
            <a:r>
              <a:rPr lang="en-GB" sz="800" i="1" kern="1200">
                <a:solidFill>
                  <a:schemeClr val="bg2"/>
                </a:solidFill>
                <a:latin typeface="Avenir Next LT Pro" panose="020B0504020202020204" pitchFamily="34" charset="77"/>
                <a:ea typeface="+mn-ea"/>
                <a:cs typeface="+mn-cs"/>
              </a:rPr>
              <a:t>CONFIDENTIAL</a:t>
            </a:r>
            <a:endParaRPr lang="en-GB" sz="800" i="1">
              <a:solidFill>
                <a:schemeClr val="bg2"/>
              </a:solidFill>
              <a:latin typeface="Avenir Next LT Pro" panose="020B0504020202020204" pitchFamily="34" charset="77"/>
            </a:endParaRPr>
          </a:p>
        </p:txBody>
      </p:sp>
    </p:spTree>
    <p:extLst>
      <p:ext uri="{BB962C8B-B14F-4D97-AF65-F5344CB8AC3E}">
        <p14:creationId xmlns:p14="http://schemas.microsoft.com/office/powerpoint/2010/main" val="2583420611"/>
      </p:ext>
    </p:extLst>
  </p:cSld>
  <p:clrMapOvr>
    <a:masterClrMapping/>
  </p:clrMapOvr>
  <p:transition>
    <p:wip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roject Timelin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8D134E21-8E4A-ECB1-B06F-45C32ABD5002}"/>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Rectangle 2">
            <a:extLst>
              <a:ext uri="{FF2B5EF4-FFF2-40B4-BE49-F238E27FC236}">
                <a16:creationId xmlns:a16="http://schemas.microsoft.com/office/drawing/2014/main" id="{8D756C8D-7CE7-3115-B32D-46D4F709194A}"/>
              </a:ext>
            </a:extLst>
          </p:cNvPr>
          <p:cNvSpPr/>
          <p:nvPr userDrawn="1"/>
        </p:nvSpPr>
        <p:spPr>
          <a:xfrm>
            <a:off x="3668184" y="2817027"/>
            <a:ext cx="2745621" cy="2468880"/>
          </a:xfrm>
          <a:prstGeom prst="rect">
            <a:avLst/>
          </a:prstGeom>
          <a:solidFill>
            <a:schemeClr val="bg1">
              <a:lumMod val="8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sz="1800" b="1">
              <a:latin typeface="Avenir Next LT Pro" panose="020B0504020202020204" pitchFamily="34" charset="77"/>
            </a:endParaRPr>
          </a:p>
        </p:txBody>
      </p:sp>
      <p:cxnSp>
        <p:nvCxnSpPr>
          <p:cNvPr id="6" name="Straight Connector 5">
            <a:extLst>
              <a:ext uri="{FF2B5EF4-FFF2-40B4-BE49-F238E27FC236}">
                <a16:creationId xmlns:a16="http://schemas.microsoft.com/office/drawing/2014/main" id="{0BEB93AC-00AF-DD1E-0953-D2328A24AFF5}"/>
              </a:ext>
            </a:extLst>
          </p:cNvPr>
          <p:cNvCxnSpPr/>
          <p:nvPr userDrawn="1"/>
        </p:nvCxnSpPr>
        <p:spPr>
          <a:xfrm>
            <a:off x="609600" y="2817027"/>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F078F4F-D6F2-A611-4C32-041F6529B062}"/>
              </a:ext>
            </a:extLst>
          </p:cNvPr>
          <p:cNvCxnSpPr/>
          <p:nvPr userDrawn="1"/>
        </p:nvCxnSpPr>
        <p:spPr>
          <a:xfrm>
            <a:off x="609600" y="3923451"/>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3152181-AEB0-8E6A-EF87-CEE6C370F032}"/>
              </a:ext>
            </a:extLst>
          </p:cNvPr>
          <p:cNvCxnSpPr/>
          <p:nvPr userDrawn="1"/>
        </p:nvCxnSpPr>
        <p:spPr>
          <a:xfrm>
            <a:off x="609600" y="5285907"/>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AC515B7-2E35-25C2-4B69-90712D03ACC5}"/>
              </a:ext>
            </a:extLst>
          </p:cNvPr>
          <p:cNvCxnSpPr/>
          <p:nvPr userDrawn="1"/>
        </p:nvCxnSpPr>
        <p:spPr>
          <a:xfrm>
            <a:off x="2295373"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1CC5A23-C558-C643-E099-A64B4B5163FE}"/>
              </a:ext>
            </a:extLst>
          </p:cNvPr>
          <p:cNvCxnSpPr/>
          <p:nvPr userDrawn="1"/>
        </p:nvCxnSpPr>
        <p:spPr>
          <a:xfrm>
            <a:off x="3668184" y="2817027"/>
            <a:ext cx="0" cy="2468880"/>
          </a:xfrm>
          <a:prstGeom prst="line">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25CF7A6-505F-EEF2-35D1-818C391E6FD2}"/>
              </a:ext>
            </a:extLst>
          </p:cNvPr>
          <p:cNvCxnSpPr/>
          <p:nvPr userDrawn="1"/>
        </p:nvCxnSpPr>
        <p:spPr>
          <a:xfrm>
            <a:off x="5040994"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E2CBBAF-EFDF-A869-0BB9-A0F6189D393D}"/>
              </a:ext>
            </a:extLst>
          </p:cNvPr>
          <p:cNvCxnSpPr/>
          <p:nvPr userDrawn="1"/>
        </p:nvCxnSpPr>
        <p:spPr>
          <a:xfrm>
            <a:off x="6413805"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7F0E7CE-EDDB-19A8-F25C-65AAE900900B}"/>
              </a:ext>
            </a:extLst>
          </p:cNvPr>
          <p:cNvCxnSpPr/>
          <p:nvPr userDrawn="1"/>
        </p:nvCxnSpPr>
        <p:spPr>
          <a:xfrm>
            <a:off x="778661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B40FB9F-64AB-7F05-C052-BB397A6F3756}"/>
              </a:ext>
            </a:extLst>
          </p:cNvPr>
          <p:cNvCxnSpPr/>
          <p:nvPr userDrawn="1"/>
        </p:nvCxnSpPr>
        <p:spPr>
          <a:xfrm>
            <a:off x="915942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87D9FEB-42AA-F694-3545-966C462E4423}"/>
              </a:ext>
            </a:extLst>
          </p:cNvPr>
          <p:cNvCxnSpPr/>
          <p:nvPr userDrawn="1"/>
        </p:nvCxnSpPr>
        <p:spPr>
          <a:xfrm>
            <a:off x="1053223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51179E4-B663-5573-980F-13020145A322}"/>
              </a:ext>
            </a:extLst>
          </p:cNvPr>
          <p:cNvCxnSpPr>
            <a:cxnSpLocks/>
          </p:cNvCxnSpPr>
          <p:nvPr userDrawn="1"/>
        </p:nvCxnSpPr>
        <p:spPr>
          <a:xfrm>
            <a:off x="9864310"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8774C66-CA15-7697-7EBD-C4FB952F62AA}"/>
              </a:ext>
            </a:extLst>
          </p:cNvPr>
          <p:cNvCxnSpPr>
            <a:cxnSpLocks/>
          </p:cNvCxnSpPr>
          <p:nvPr userDrawn="1"/>
        </p:nvCxnSpPr>
        <p:spPr>
          <a:xfrm>
            <a:off x="8486625"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73B9028-06DA-938F-4912-75CE998D2D23}"/>
              </a:ext>
            </a:extLst>
          </p:cNvPr>
          <p:cNvCxnSpPr>
            <a:cxnSpLocks/>
          </p:cNvCxnSpPr>
          <p:nvPr userDrawn="1"/>
        </p:nvCxnSpPr>
        <p:spPr>
          <a:xfrm>
            <a:off x="7108937"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8EB3480-D3A8-5282-8575-3FB1C2F034B0}"/>
              </a:ext>
            </a:extLst>
          </p:cNvPr>
          <p:cNvCxnSpPr>
            <a:cxnSpLocks/>
          </p:cNvCxnSpPr>
          <p:nvPr userDrawn="1"/>
        </p:nvCxnSpPr>
        <p:spPr>
          <a:xfrm>
            <a:off x="5753074"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2983493-1D6A-8DEF-C547-5F6F47D585A5}"/>
              </a:ext>
            </a:extLst>
          </p:cNvPr>
          <p:cNvCxnSpPr>
            <a:cxnSpLocks/>
          </p:cNvCxnSpPr>
          <p:nvPr userDrawn="1"/>
        </p:nvCxnSpPr>
        <p:spPr>
          <a:xfrm>
            <a:off x="4353561"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A3AC82C4-F5E1-1D1E-50C7-C8EBA60EE142}"/>
              </a:ext>
            </a:extLst>
          </p:cNvPr>
          <p:cNvCxnSpPr>
            <a:cxnSpLocks/>
          </p:cNvCxnSpPr>
          <p:nvPr userDrawn="1"/>
        </p:nvCxnSpPr>
        <p:spPr>
          <a:xfrm>
            <a:off x="2975873"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sp>
        <p:nvSpPr>
          <p:cNvPr id="23" name="Text Placeholder 11">
            <a:extLst>
              <a:ext uri="{FF2B5EF4-FFF2-40B4-BE49-F238E27FC236}">
                <a16:creationId xmlns:a16="http://schemas.microsoft.com/office/drawing/2014/main" id="{DAD5E0F7-29E1-45DB-ACE2-2C7D94BDD7F0}"/>
              </a:ext>
            </a:extLst>
          </p:cNvPr>
          <p:cNvSpPr>
            <a:spLocks noGrp="1"/>
          </p:cNvSpPr>
          <p:nvPr>
            <p:ph type="body" sz="quarter" idx="17" hasCustomPrompt="1"/>
          </p:nvPr>
        </p:nvSpPr>
        <p:spPr>
          <a:xfrm>
            <a:off x="701270" y="4040166"/>
            <a:ext cx="1471471" cy="461665"/>
          </a:xfrm>
          <a:prstGeom prst="rect">
            <a:avLst/>
          </a:prstGeom>
          <a:noFill/>
        </p:spPr>
        <p:txBody>
          <a:bodyPr wrap="square" lIns="91440" tIns="45720" rIns="91440" bIns="45720" anchor="t" anchorCtr="0">
            <a:spAutoFit/>
          </a:bodyPr>
          <a:lstStyle>
            <a:lvl1pPr marL="0" indent="0" algn="r">
              <a:spcBef>
                <a:spcPts val="0"/>
              </a:spcBef>
              <a:buNone/>
              <a:defRPr sz="1200" b="1" i="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a:t>
            </a:r>
            <a:br>
              <a:rPr lang="en-US"/>
            </a:br>
            <a:r>
              <a:rPr lang="en-US"/>
              <a:t>HEADER</a:t>
            </a:r>
          </a:p>
        </p:txBody>
      </p:sp>
      <p:sp>
        <p:nvSpPr>
          <p:cNvPr id="24" name="Text Placeholder 11">
            <a:extLst>
              <a:ext uri="{FF2B5EF4-FFF2-40B4-BE49-F238E27FC236}">
                <a16:creationId xmlns:a16="http://schemas.microsoft.com/office/drawing/2014/main" id="{09E02882-51F8-8E0D-0948-5C92BC2E1B88}"/>
              </a:ext>
            </a:extLst>
          </p:cNvPr>
          <p:cNvSpPr>
            <a:spLocks noGrp="1"/>
          </p:cNvSpPr>
          <p:nvPr>
            <p:ph type="body" sz="quarter" idx="36" hasCustomPrompt="1"/>
          </p:nvPr>
        </p:nvSpPr>
        <p:spPr>
          <a:xfrm>
            <a:off x="2296217" y="3500600"/>
            <a:ext cx="1357336" cy="281313"/>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1</a:t>
            </a:r>
          </a:p>
        </p:txBody>
      </p:sp>
      <p:sp>
        <p:nvSpPr>
          <p:cNvPr id="25" name="Text Placeholder 11">
            <a:extLst>
              <a:ext uri="{FF2B5EF4-FFF2-40B4-BE49-F238E27FC236}">
                <a16:creationId xmlns:a16="http://schemas.microsoft.com/office/drawing/2014/main" id="{580BD87B-9B5F-FED5-53E4-921E646BBE77}"/>
              </a:ext>
            </a:extLst>
          </p:cNvPr>
          <p:cNvSpPr>
            <a:spLocks noGrp="1"/>
          </p:cNvSpPr>
          <p:nvPr>
            <p:ph type="body" sz="quarter" idx="37" hasCustomPrompt="1"/>
          </p:nvPr>
        </p:nvSpPr>
        <p:spPr>
          <a:xfrm>
            <a:off x="3666207"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2</a:t>
            </a:r>
          </a:p>
        </p:txBody>
      </p:sp>
      <p:sp>
        <p:nvSpPr>
          <p:cNvPr id="26" name="Text Placeholder 11">
            <a:extLst>
              <a:ext uri="{FF2B5EF4-FFF2-40B4-BE49-F238E27FC236}">
                <a16:creationId xmlns:a16="http://schemas.microsoft.com/office/drawing/2014/main" id="{AA574E09-076D-0A53-058C-6CB57E0DA6B9}"/>
              </a:ext>
            </a:extLst>
          </p:cNvPr>
          <p:cNvSpPr>
            <a:spLocks noGrp="1"/>
          </p:cNvSpPr>
          <p:nvPr>
            <p:ph type="body" sz="quarter" idx="38" hasCustomPrompt="1"/>
          </p:nvPr>
        </p:nvSpPr>
        <p:spPr>
          <a:xfrm>
            <a:off x="5041839"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3</a:t>
            </a:r>
          </a:p>
        </p:txBody>
      </p:sp>
      <p:sp>
        <p:nvSpPr>
          <p:cNvPr id="27" name="Text Placeholder 11">
            <a:extLst>
              <a:ext uri="{FF2B5EF4-FFF2-40B4-BE49-F238E27FC236}">
                <a16:creationId xmlns:a16="http://schemas.microsoft.com/office/drawing/2014/main" id="{50056870-FD7F-49E7-2912-96B5585746F8}"/>
              </a:ext>
            </a:extLst>
          </p:cNvPr>
          <p:cNvSpPr>
            <a:spLocks noGrp="1"/>
          </p:cNvSpPr>
          <p:nvPr>
            <p:ph type="body" sz="quarter" idx="39" hasCustomPrompt="1"/>
          </p:nvPr>
        </p:nvSpPr>
        <p:spPr>
          <a:xfrm>
            <a:off x="6421779"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4</a:t>
            </a:r>
          </a:p>
        </p:txBody>
      </p:sp>
      <p:sp>
        <p:nvSpPr>
          <p:cNvPr id="28" name="Text Placeholder 11">
            <a:extLst>
              <a:ext uri="{FF2B5EF4-FFF2-40B4-BE49-F238E27FC236}">
                <a16:creationId xmlns:a16="http://schemas.microsoft.com/office/drawing/2014/main" id="{6E9A9CF9-84BE-A16E-0AE6-ED1E3CD66078}"/>
              </a:ext>
            </a:extLst>
          </p:cNvPr>
          <p:cNvSpPr>
            <a:spLocks noGrp="1"/>
          </p:cNvSpPr>
          <p:nvPr>
            <p:ph type="body" sz="quarter" idx="40" hasCustomPrompt="1"/>
          </p:nvPr>
        </p:nvSpPr>
        <p:spPr>
          <a:xfrm>
            <a:off x="7797215"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5</a:t>
            </a:r>
          </a:p>
        </p:txBody>
      </p:sp>
      <p:sp>
        <p:nvSpPr>
          <p:cNvPr id="29" name="Text Placeholder 11">
            <a:extLst>
              <a:ext uri="{FF2B5EF4-FFF2-40B4-BE49-F238E27FC236}">
                <a16:creationId xmlns:a16="http://schemas.microsoft.com/office/drawing/2014/main" id="{CAB4B659-8535-B4FB-D2CB-46C567164F4C}"/>
              </a:ext>
            </a:extLst>
          </p:cNvPr>
          <p:cNvSpPr>
            <a:spLocks noGrp="1"/>
          </p:cNvSpPr>
          <p:nvPr>
            <p:ph type="body" sz="quarter" idx="41" hasCustomPrompt="1"/>
          </p:nvPr>
        </p:nvSpPr>
        <p:spPr>
          <a:xfrm>
            <a:off x="9151455"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7</a:t>
            </a:r>
          </a:p>
        </p:txBody>
      </p:sp>
      <p:sp>
        <p:nvSpPr>
          <p:cNvPr id="30" name="Text Placeholder 11">
            <a:extLst>
              <a:ext uri="{FF2B5EF4-FFF2-40B4-BE49-F238E27FC236}">
                <a16:creationId xmlns:a16="http://schemas.microsoft.com/office/drawing/2014/main" id="{909DA01A-9952-5621-288D-CF6D26B55343}"/>
              </a:ext>
            </a:extLst>
          </p:cNvPr>
          <p:cNvSpPr>
            <a:spLocks noGrp="1"/>
          </p:cNvSpPr>
          <p:nvPr>
            <p:ph type="body" sz="quarter" idx="42" hasCustomPrompt="1"/>
          </p:nvPr>
        </p:nvSpPr>
        <p:spPr>
          <a:xfrm>
            <a:off x="2296217" y="4130343"/>
            <a:ext cx="1357336" cy="281313"/>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7</a:t>
            </a:r>
          </a:p>
        </p:txBody>
      </p:sp>
      <p:sp>
        <p:nvSpPr>
          <p:cNvPr id="31" name="Text Placeholder 11">
            <a:extLst>
              <a:ext uri="{FF2B5EF4-FFF2-40B4-BE49-F238E27FC236}">
                <a16:creationId xmlns:a16="http://schemas.microsoft.com/office/drawing/2014/main" id="{B552C30B-3B43-2F36-7AEC-652440E6FA9C}"/>
              </a:ext>
            </a:extLst>
          </p:cNvPr>
          <p:cNvSpPr>
            <a:spLocks noGrp="1"/>
          </p:cNvSpPr>
          <p:nvPr>
            <p:ph type="body" sz="quarter" idx="43" hasCustomPrompt="1"/>
          </p:nvPr>
        </p:nvSpPr>
        <p:spPr>
          <a:xfrm>
            <a:off x="3666207"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8</a:t>
            </a:r>
          </a:p>
        </p:txBody>
      </p:sp>
      <p:sp>
        <p:nvSpPr>
          <p:cNvPr id="32" name="Text Placeholder 11">
            <a:extLst>
              <a:ext uri="{FF2B5EF4-FFF2-40B4-BE49-F238E27FC236}">
                <a16:creationId xmlns:a16="http://schemas.microsoft.com/office/drawing/2014/main" id="{7397BD65-55CC-7D7C-9E60-2A9843604C67}"/>
              </a:ext>
            </a:extLst>
          </p:cNvPr>
          <p:cNvSpPr>
            <a:spLocks noGrp="1"/>
          </p:cNvSpPr>
          <p:nvPr>
            <p:ph type="body" sz="quarter" idx="44" hasCustomPrompt="1"/>
          </p:nvPr>
        </p:nvSpPr>
        <p:spPr>
          <a:xfrm>
            <a:off x="5041839"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9</a:t>
            </a:r>
          </a:p>
        </p:txBody>
      </p:sp>
      <p:sp>
        <p:nvSpPr>
          <p:cNvPr id="33" name="Text Placeholder 11">
            <a:extLst>
              <a:ext uri="{FF2B5EF4-FFF2-40B4-BE49-F238E27FC236}">
                <a16:creationId xmlns:a16="http://schemas.microsoft.com/office/drawing/2014/main" id="{EFECF0C1-07BE-5BEF-AB28-A0187B90BD15}"/>
              </a:ext>
            </a:extLst>
          </p:cNvPr>
          <p:cNvSpPr>
            <a:spLocks noGrp="1"/>
          </p:cNvSpPr>
          <p:nvPr>
            <p:ph type="body" sz="quarter" idx="45" hasCustomPrompt="1"/>
          </p:nvPr>
        </p:nvSpPr>
        <p:spPr>
          <a:xfrm>
            <a:off x="6421779"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10</a:t>
            </a:r>
          </a:p>
        </p:txBody>
      </p:sp>
      <p:sp>
        <p:nvSpPr>
          <p:cNvPr id="34" name="Text Placeholder 11">
            <a:extLst>
              <a:ext uri="{FF2B5EF4-FFF2-40B4-BE49-F238E27FC236}">
                <a16:creationId xmlns:a16="http://schemas.microsoft.com/office/drawing/2014/main" id="{3E428C3F-894C-225C-B781-5AF645B01B06}"/>
              </a:ext>
            </a:extLst>
          </p:cNvPr>
          <p:cNvSpPr>
            <a:spLocks noGrp="1"/>
          </p:cNvSpPr>
          <p:nvPr>
            <p:ph type="body" sz="quarter" idx="46" hasCustomPrompt="1"/>
          </p:nvPr>
        </p:nvSpPr>
        <p:spPr>
          <a:xfrm>
            <a:off x="7797215"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11</a:t>
            </a:r>
          </a:p>
        </p:txBody>
      </p:sp>
      <p:sp>
        <p:nvSpPr>
          <p:cNvPr id="35" name="Text Placeholder 11">
            <a:extLst>
              <a:ext uri="{FF2B5EF4-FFF2-40B4-BE49-F238E27FC236}">
                <a16:creationId xmlns:a16="http://schemas.microsoft.com/office/drawing/2014/main" id="{8EE106D6-1D49-580A-3725-871C469ADF15}"/>
              </a:ext>
            </a:extLst>
          </p:cNvPr>
          <p:cNvSpPr>
            <a:spLocks noGrp="1"/>
          </p:cNvSpPr>
          <p:nvPr>
            <p:ph type="body" sz="quarter" idx="47" hasCustomPrompt="1"/>
          </p:nvPr>
        </p:nvSpPr>
        <p:spPr>
          <a:xfrm>
            <a:off x="9151455"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12</a:t>
            </a:r>
          </a:p>
        </p:txBody>
      </p:sp>
      <p:sp>
        <p:nvSpPr>
          <p:cNvPr id="36" name="Text Placeholder 11">
            <a:extLst>
              <a:ext uri="{FF2B5EF4-FFF2-40B4-BE49-F238E27FC236}">
                <a16:creationId xmlns:a16="http://schemas.microsoft.com/office/drawing/2014/main" id="{588C5464-C79E-E606-3CA3-21275AA5A768}"/>
              </a:ext>
            </a:extLst>
          </p:cNvPr>
          <p:cNvSpPr>
            <a:spLocks noGrp="1"/>
          </p:cNvSpPr>
          <p:nvPr>
            <p:ph type="body" sz="quarter" idx="48" hasCustomPrompt="1"/>
          </p:nvPr>
        </p:nvSpPr>
        <p:spPr>
          <a:xfrm>
            <a:off x="2384689"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dirty="0"/>
              <a:t>ITEM 1</a:t>
            </a:r>
          </a:p>
        </p:txBody>
      </p:sp>
      <p:sp>
        <p:nvSpPr>
          <p:cNvPr id="37" name="Text Placeholder 11">
            <a:extLst>
              <a:ext uri="{FF2B5EF4-FFF2-40B4-BE49-F238E27FC236}">
                <a16:creationId xmlns:a16="http://schemas.microsoft.com/office/drawing/2014/main" id="{B49A2A87-72E1-CF6F-5C7C-F2B76AFAB54F}"/>
              </a:ext>
            </a:extLst>
          </p:cNvPr>
          <p:cNvSpPr>
            <a:spLocks noGrp="1"/>
          </p:cNvSpPr>
          <p:nvPr>
            <p:ph type="body" sz="quarter" idx="49" hasCustomPrompt="1"/>
          </p:nvPr>
        </p:nvSpPr>
        <p:spPr>
          <a:xfrm>
            <a:off x="3776162" y="2081358"/>
            <a:ext cx="1202560" cy="253916"/>
          </a:xfrm>
          <a:prstGeom prst="rect">
            <a:avLst/>
          </a:prstGeom>
          <a:solidFill>
            <a:schemeClr val="accent1"/>
          </a:solidFill>
          <a:ln w="12700">
            <a:solidFill>
              <a:schemeClr val="bg1">
                <a:lumMod val="85000"/>
              </a:schemeClr>
            </a:solidFill>
          </a:ln>
        </p:spPr>
        <p:txBody>
          <a:bodyPr wrap="square" lIns="91440" tIns="45720" rIns="91440" bIns="45720" anchor="t" anchorCtr="0">
            <a:spAutoFit/>
          </a:bodyPr>
          <a:lstStyle>
            <a:lvl1pPr marL="0" indent="0" algn="ctr">
              <a:spcBef>
                <a:spcPts val="0"/>
              </a:spcBef>
              <a:buNone/>
              <a:defRPr sz="1050" b="1" i="0" spc="0" baseline="0">
                <a:solidFill>
                  <a:schemeClr val="bg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2</a:t>
            </a:r>
          </a:p>
        </p:txBody>
      </p:sp>
      <p:sp>
        <p:nvSpPr>
          <p:cNvPr id="38" name="Text Placeholder 11">
            <a:extLst>
              <a:ext uri="{FF2B5EF4-FFF2-40B4-BE49-F238E27FC236}">
                <a16:creationId xmlns:a16="http://schemas.microsoft.com/office/drawing/2014/main" id="{E3CFFAAF-6FFB-E948-B947-3ECD4C6EC017}"/>
              </a:ext>
            </a:extLst>
          </p:cNvPr>
          <p:cNvSpPr>
            <a:spLocks noGrp="1"/>
          </p:cNvSpPr>
          <p:nvPr>
            <p:ph type="body" sz="quarter" idx="50" hasCustomPrompt="1"/>
          </p:nvPr>
        </p:nvSpPr>
        <p:spPr>
          <a:xfrm>
            <a:off x="5151794"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3</a:t>
            </a:r>
          </a:p>
        </p:txBody>
      </p:sp>
      <p:sp>
        <p:nvSpPr>
          <p:cNvPr id="39" name="Text Placeholder 11">
            <a:extLst>
              <a:ext uri="{FF2B5EF4-FFF2-40B4-BE49-F238E27FC236}">
                <a16:creationId xmlns:a16="http://schemas.microsoft.com/office/drawing/2014/main" id="{DE6F3C31-23BD-D4DE-F484-ADE9AD62E745}"/>
              </a:ext>
            </a:extLst>
          </p:cNvPr>
          <p:cNvSpPr>
            <a:spLocks noGrp="1"/>
          </p:cNvSpPr>
          <p:nvPr>
            <p:ph type="body" sz="quarter" idx="51" hasCustomPrompt="1"/>
          </p:nvPr>
        </p:nvSpPr>
        <p:spPr>
          <a:xfrm>
            <a:off x="6531734"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4</a:t>
            </a:r>
          </a:p>
        </p:txBody>
      </p:sp>
      <p:sp>
        <p:nvSpPr>
          <p:cNvPr id="40" name="Text Placeholder 11">
            <a:extLst>
              <a:ext uri="{FF2B5EF4-FFF2-40B4-BE49-F238E27FC236}">
                <a16:creationId xmlns:a16="http://schemas.microsoft.com/office/drawing/2014/main" id="{74C52DD0-C48F-D0A1-0EDA-CC716D1AAE8C}"/>
              </a:ext>
            </a:extLst>
          </p:cNvPr>
          <p:cNvSpPr>
            <a:spLocks noGrp="1"/>
          </p:cNvSpPr>
          <p:nvPr>
            <p:ph type="body" sz="quarter" idx="52" hasCustomPrompt="1"/>
          </p:nvPr>
        </p:nvSpPr>
        <p:spPr>
          <a:xfrm>
            <a:off x="7907170"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5</a:t>
            </a:r>
          </a:p>
        </p:txBody>
      </p:sp>
      <p:sp>
        <p:nvSpPr>
          <p:cNvPr id="41" name="Text Placeholder 11">
            <a:extLst>
              <a:ext uri="{FF2B5EF4-FFF2-40B4-BE49-F238E27FC236}">
                <a16:creationId xmlns:a16="http://schemas.microsoft.com/office/drawing/2014/main" id="{162FC21D-DD86-A182-D044-5D9506F1B03C}"/>
              </a:ext>
            </a:extLst>
          </p:cNvPr>
          <p:cNvSpPr>
            <a:spLocks noGrp="1"/>
          </p:cNvSpPr>
          <p:nvPr>
            <p:ph type="body" sz="quarter" idx="53" hasCustomPrompt="1"/>
          </p:nvPr>
        </p:nvSpPr>
        <p:spPr>
          <a:xfrm>
            <a:off x="9261410"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6</a:t>
            </a:r>
          </a:p>
        </p:txBody>
      </p:sp>
      <p:sp>
        <p:nvSpPr>
          <p:cNvPr id="42" name="Text Placeholder 12">
            <a:extLst>
              <a:ext uri="{FF2B5EF4-FFF2-40B4-BE49-F238E27FC236}">
                <a16:creationId xmlns:a16="http://schemas.microsoft.com/office/drawing/2014/main" id="{0F75E195-E4A5-723D-72F2-643475C954F9}"/>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C3DE3A27-6548-61C4-DEE3-CF440E338ACD}"/>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233227499"/>
      </p:ext>
    </p:extLst>
  </p:cSld>
  <p:clrMapOvr>
    <a:masterClrMapping/>
  </p:clrMapOvr>
  <p:transition>
    <p:wip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roject Timelin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2" name="Text Placeholder 11">
            <a:extLst>
              <a:ext uri="{FF2B5EF4-FFF2-40B4-BE49-F238E27FC236}">
                <a16:creationId xmlns:a16="http://schemas.microsoft.com/office/drawing/2014/main" id="{F5B896DB-50A2-714E-B866-A884B7A8F445}"/>
              </a:ext>
            </a:extLst>
          </p:cNvPr>
          <p:cNvSpPr>
            <a:spLocks noGrp="1"/>
          </p:cNvSpPr>
          <p:nvPr>
            <p:ph type="body" sz="quarter" idx="17" hasCustomPrompt="1"/>
          </p:nvPr>
        </p:nvSpPr>
        <p:spPr>
          <a:xfrm>
            <a:off x="1078553" y="2175216"/>
            <a:ext cx="1795772" cy="276999"/>
          </a:xfrm>
          <a:prstGeom prst="rect">
            <a:avLst/>
          </a:prstGeom>
          <a:noFill/>
        </p:spPr>
        <p:txBody>
          <a:bodyPr wrap="square" lIns="91440" tIns="45720" rIns="91440" bIns="45720" anchor="t" anchorCtr="0">
            <a:spAutoFit/>
          </a:bodyPr>
          <a:lstStyle>
            <a:lvl1pPr marL="0" indent="0" algn="l">
              <a:spcBef>
                <a:spcPts val="0"/>
              </a:spcBef>
              <a:buNone/>
              <a:defRPr sz="1200" b="1" i="0" spc="0" baseline="0">
                <a:solidFill>
                  <a:schemeClr val="accent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43" name="Text Placeholder 11">
            <a:extLst>
              <a:ext uri="{FF2B5EF4-FFF2-40B4-BE49-F238E27FC236}">
                <a16:creationId xmlns:a16="http://schemas.microsoft.com/office/drawing/2014/main" id="{8D39B367-E13C-6D4B-8A16-B7D2AC6F8226}"/>
              </a:ext>
            </a:extLst>
          </p:cNvPr>
          <p:cNvSpPr>
            <a:spLocks noGrp="1"/>
          </p:cNvSpPr>
          <p:nvPr>
            <p:ph type="body" sz="quarter" idx="33" hasCustomPrompt="1"/>
          </p:nvPr>
        </p:nvSpPr>
        <p:spPr>
          <a:xfrm>
            <a:off x="1091919"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44" name="Right Arrow 43">
            <a:extLst>
              <a:ext uri="{FF2B5EF4-FFF2-40B4-BE49-F238E27FC236}">
                <a16:creationId xmlns:a16="http://schemas.microsoft.com/office/drawing/2014/main" id="{C06763AA-A6CF-1B4C-AC70-1EFDC6812ED9}"/>
              </a:ext>
            </a:extLst>
          </p:cNvPr>
          <p:cNvSpPr/>
          <p:nvPr userDrawn="1"/>
        </p:nvSpPr>
        <p:spPr>
          <a:xfrm>
            <a:off x="808823" y="3305103"/>
            <a:ext cx="10749124" cy="162076"/>
          </a:xfrm>
          <a:prstGeom prst="rightArrow">
            <a:avLst>
              <a:gd name="adj1" fmla="val 8216"/>
              <a:gd name="adj2" fmla="val 75644"/>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sz="1800" b="1">
              <a:latin typeface="Avenir Next LT Pro" panose="020B0504020202020204" pitchFamily="34" charset="77"/>
            </a:endParaRPr>
          </a:p>
        </p:txBody>
      </p:sp>
      <p:sp>
        <p:nvSpPr>
          <p:cNvPr id="45" name="TextBox 44">
            <a:extLst>
              <a:ext uri="{FF2B5EF4-FFF2-40B4-BE49-F238E27FC236}">
                <a16:creationId xmlns:a16="http://schemas.microsoft.com/office/drawing/2014/main" id="{696A580F-EA53-F944-B448-24D46D9BD736}"/>
              </a:ext>
            </a:extLst>
          </p:cNvPr>
          <p:cNvSpPr txBox="1"/>
          <p:nvPr userDrawn="1"/>
        </p:nvSpPr>
        <p:spPr>
          <a:xfrm>
            <a:off x="4002161" y="3078365"/>
            <a:ext cx="87" cy="615553"/>
          </a:xfrm>
          <a:prstGeom prst="rect">
            <a:avLst/>
          </a:prstGeom>
          <a:noFill/>
        </p:spPr>
        <p:txBody>
          <a:bodyPr wrap="square" lIns="91440" tIns="45720" rIns="91440" bIns="45720" rtlCol="0" anchor="t">
            <a:noAutofit/>
          </a:bodyPr>
          <a:lstStyle/>
          <a:p>
            <a:pPr>
              <a:spcBef>
                <a:spcPts val="1200"/>
              </a:spcBef>
            </a:pPr>
            <a:endParaRPr lang="en-US" sz="4000">
              <a:solidFill>
                <a:schemeClr val="accent1"/>
              </a:solidFill>
              <a:latin typeface="Avenir Next LT Pro" panose="020B0504020202020204" pitchFamily="34" charset="77"/>
            </a:endParaRPr>
          </a:p>
        </p:txBody>
      </p:sp>
      <p:cxnSp>
        <p:nvCxnSpPr>
          <p:cNvPr id="46" name="Straight Connector 45">
            <a:extLst>
              <a:ext uri="{FF2B5EF4-FFF2-40B4-BE49-F238E27FC236}">
                <a16:creationId xmlns:a16="http://schemas.microsoft.com/office/drawing/2014/main" id="{9505B759-4A39-4242-AC59-E02E20E86732}"/>
              </a:ext>
            </a:extLst>
          </p:cNvPr>
          <p:cNvCxnSpPr>
            <a:cxnSpLocks/>
          </p:cNvCxnSpPr>
          <p:nvPr userDrawn="1"/>
        </p:nvCxnSpPr>
        <p:spPr>
          <a:xfrm>
            <a:off x="1938533"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1C0C8FC3-283D-6A45-9604-8839C93873F6}"/>
              </a:ext>
            </a:extLst>
          </p:cNvPr>
          <p:cNvCxnSpPr>
            <a:cxnSpLocks/>
          </p:cNvCxnSpPr>
          <p:nvPr userDrawn="1"/>
        </p:nvCxnSpPr>
        <p:spPr>
          <a:xfrm>
            <a:off x="4043711"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61CC2319-FD4D-7B46-A637-D968806D4E49}"/>
              </a:ext>
            </a:extLst>
          </p:cNvPr>
          <p:cNvCxnSpPr>
            <a:cxnSpLocks/>
          </p:cNvCxnSpPr>
          <p:nvPr userDrawn="1"/>
        </p:nvCxnSpPr>
        <p:spPr>
          <a:xfrm>
            <a:off x="6113669"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976FBC59-7E07-0947-81CE-A4E695F51904}"/>
              </a:ext>
            </a:extLst>
          </p:cNvPr>
          <p:cNvCxnSpPr>
            <a:cxnSpLocks/>
          </p:cNvCxnSpPr>
          <p:nvPr userDrawn="1"/>
        </p:nvCxnSpPr>
        <p:spPr>
          <a:xfrm>
            <a:off x="8214985"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83A8DDC9-9E3C-CC40-83C7-DCF0E6B61547}"/>
              </a:ext>
            </a:extLst>
          </p:cNvPr>
          <p:cNvCxnSpPr>
            <a:cxnSpLocks/>
          </p:cNvCxnSpPr>
          <p:nvPr userDrawn="1"/>
        </p:nvCxnSpPr>
        <p:spPr>
          <a:xfrm>
            <a:off x="10299320"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51" name="Text Placeholder 11">
            <a:extLst>
              <a:ext uri="{FF2B5EF4-FFF2-40B4-BE49-F238E27FC236}">
                <a16:creationId xmlns:a16="http://schemas.microsoft.com/office/drawing/2014/main" id="{39C60E0B-4077-324A-86A1-DC99378CA31D}"/>
              </a:ext>
            </a:extLst>
          </p:cNvPr>
          <p:cNvSpPr>
            <a:spLocks noGrp="1"/>
          </p:cNvSpPr>
          <p:nvPr>
            <p:ph type="body" sz="quarter" idx="35" hasCustomPrompt="1"/>
          </p:nvPr>
        </p:nvSpPr>
        <p:spPr>
          <a:xfrm>
            <a:off x="9226890" y="2175216"/>
            <a:ext cx="1906125" cy="276999"/>
          </a:xfrm>
          <a:prstGeom prst="rect">
            <a:avLst/>
          </a:prstGeom>
          <a:noFill/>
        </p:spPr>
        <p:txBody>
          <a:bodyPr wrap="square" lIns="91440" tIns="45720" rIns="91440" bIns="45720" anchor="t" anchorCtr="0">
            <a:spAutoFit/>
          </a:bodyPr>
          <a:lstStyle>
            <a:lvl1pPr marL="0" indent="0" algn="r">
              <a:spcBef>
                <a:spcPts val="0"/>
              </a:spcBef>
              <a:buNone/>
              <a:defRPr sz="1200" b="1" i="0" spc="0" baseline="0">
                <a:solidFill>
                  <a:schemeClr val="accent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52" name="Text Placeholder 7">
            <a:extLst>
              <a:ext uri="{FF2B5EF4-FFF2-40B4-BE49-F238E27FC236}">
                <a16:creationId xmlns:a16="http://schemas.microsoft.com/office/drawing/2014/main" id="{BA769310-E691-454A-8978-F450CB1DD3E3}"/>
              </a:ext>
            </a:extLst>
          </p:cNvPr>
          <p:cNvSpPr>
            <a:spLocks noGrp="1"/>
          </p:cNvSpPr>
          <p:nvPr>
            <p:ph type="body" sz="quarter" idx="24" hasCustomPrompt="1"/>
          </p:nvPr>
        </p:nvSpPr>
        <p:spPr>
          <a:xfrm>
            <a:off x="1078553"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3" name="Text Placeholder 11">
            <a:extLst>
              <a:ext uri="{FF2B5EF4-FFF2-40B4-BE49-F238E27FC236}">
                <a16:creationId xmlns:a16="http://schemas.microsoft.com/office/drawing/2014/main" id="{C56C692A-463D-A340-ADBE-E9136B76E3A1}"/>
              </a:ext>
            </a:extLst>
          </p:cNvPr>
          <p:cNvSpPr>
            <a:spLocks noGrp="1"/>
          </p:cNvSpPr>
          <p:nvPr>
            <p:ph type="body" sz="quarter" idx="36" hasCustomPrompt="1"/>
          </p:nvPr>
        </p:nvSpPr>
        <p:spPr>
          <a:xfrm>
            <a:off x="3197097"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4" name="Text Placeholder 7">
            <a:extLst>
              <a:ext uri="{FF2B5EF4-FFF2-40B4-BE49-F238E27FC236}">
                <a16:creationId xmlns:a16="http://schemas.microsoft.com/office/drawing/2014/main" id="{D3531F27-1227-E242-B1AA-B441D6366907}"/>
              </a:ext>
            </a:extLst>
          </p:cNvPr>
          <p:cNvSpPr>
            <a:spLocks noGrp="1"/>
          </p:cNvSpPr>
          <p:nvPr>
            <p:ph type="body" sz="quarter" idx="37" hasCustomPrompt="1"/>
          </p:nvPr>
        </p:nvSpPr>
        <p:spPr>
          <a:xfrm>
            <a:off x="3183731"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5" name="Text Placeholder 11">
            <a:extLst>
              <a:ext uri="{FF2B5EF4-FFF2-40B4-BE49-F238E27FC236}">
                <a16:creationId xmlns:a16="http://schemas.microsoft.com/office/drawing/2014/main" id="{8DE992A2-488A-494D-9D43-C95F96B4A8FE}"/>
              </a:ext>
            </a:extLst>
          </p:cNvPr>
          <p:cNvSpPr>
            <a:spLocks noGrp="1"/>
          </p:cNvSpPr>
          <p:nvPr>
            <p:ph type="body" sz="quarter" idx="38" hasCustomPrompt="1"/>
          </p:nvPr>
        </p:nvSpPr>
        <p:spPr>
          <a:xfrm>
            <a:off x="5267055"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6" name="Text Placeholder 7">
            <a:extLst>
              <a:ext uri="{FF2B5EF4-FFF2-40B4-BE49-F238E27FC236}">
                <a16:creationId xmlns:a16="http://schemas.microsoft.com/office/drawing/2014/main" id="{35AA8906-25A7-3B44-81C7-209B71C39C23}"/>
              </a:ext>
            </a:extLst>
          </p:cNvPr>
          <p:cNvSpPr>
            <a:spLocks noGrp="1"/>
          </p:cNvSpPr>
          <p:nvPr>
            <p:ph type="body" sz="quarter" idx="39" hasCustomPrompt="1"/>
          </p:nvPr>
        </p:nvSpPr>
        <p:spPr>
          <a:xfrm>
            <a:off x="5253689"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7" name="Text Placeholder 11">
            <a:extLst>
              <a:ext uri="{FF2B5EF4-FFF2-40B4-BE49-F238E27FC236}">
                <a16:creationId xmlns:a16="http://schemas.microsoft.com/office/drawing/2014/main" id="{1BA6F8F7-6633-0D40-8F4E-7B7B6F186BBC}"/>
              </a:ext>
            </a:extLst>
          </p:cNvPr>
          <p:cNvSpPr>
            <a:spLocks noGrp="1"/>
          </p:cNvSpPr>
          <p:nvPr>
            <p:ph type="body" sz="quarter" idx="40" hasCustomPrompt="1"/>
          </p:nvPr>
        </p:nvSpPr>
        <p:spPr>
          <a:xfrm>
            <a:off x="7368371"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8" name="Text Placeholder 7">
            <a:extLst>
              <a:ext uri="{FF2B5EF4-FFF2-40B4-BE49-F238E27FC236}">
                <a16:creationId xmlns:a16="http://schemas.microsoft.com/office/drawing/2014/main" id="{6B1836C7-44F5-4A4E-BFBB-BA98EFEC5423}"/>
              </a:ext>
            </a:extLst>
          </p:cNvPr>
          <p:cNvSpPr>
            <a:spLocks noGrp="1"/>
          </p:cNvSpPr>
          <p:nvPr>
            <p:ph type="body" sz="quarter" idx="41" hasCustomPrompt="1"/>
          </p:nvPr>
        </p:nvSpPr>
        <p:spPr>
          <a:xfrm>
            <a:off x="7355005"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96" name="Text Placeholder 11">
            <a:extLst>
              <a:ext uri="{FF2B5EF4-FFF2-40B4-BE49-F238E27FC236}">
                <a16:creationId xmlns:a16="http://schemas.microsoft.com/office/drawing/2014/main" id="{32DC6995-A729-E445-A41F-66AB6112ABC8}"/>
              </a:ext>
            </a:extLst>
          </p:cNvPr>
          <p:cNvSpPr>
            <a:spLocks noGrp="1"/>
          </p:cNvSpPr>
          <p:nvPr>
            <p:ph type="body" sz="quarter" idx="42" hasCustomPrompt="1"/>
          </p:nvPr>
        </p:nvSpPr>
        <p:spPr>
          <a:xfrm>
            <a:off x="9452706"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97" name="Text Placeholder 7">
            <a:extLst>
              <a:ext uri="{FF2B5EF4-FFF2-40B4-BE49-F238E27FC236}">
                <a16:creationId xmlns:a16="http://schemas.microsoft.com/office/drawing/2014/main" id="{240BAEE8-10CD-B44C-B066-6306AFB770AC}"/>
              </a:ext>
            </a:extLst>
          </p:cNvPr>
          <p:cNvSpPr>
            <a:spLocks noGrp="1"/>
          </p:cNvSpPr>
          <p:nvPr>
            <p:ph type="body" sz="quarter" idx="43" hasCustomPrompt="1"/>
          </p:nvPr>
        </p:nvSpPr>
        <p:spPr>
          <a:xfrm>
            <a:off x="9439340"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grpSp>
        <p:nvGrpSpPr>
          <p:cNvPr id="98" name="Group 97">
            <a:extLst>
              <a:ext uri="{FF2B5EF4-FFF2-40B4-BE49-F238E27FC236}">
                <a16:creationId xmlns:a16="http://schemas.microsoft.com/office/drawing/2014/main" id="{90CDD6D3-7CC2-9A46-8241-AD783E69A93B}"/>
              </a:ext>
            </a:extLst>
          </p:cNvPr>
          <p:cNvGrpSpPr/>
          <p:nvPr userDrawn="1"/>
        </p:nvGrpSpPr>
        <p:grpSpPr>
          <a:xfrm>
            <a:off x="2874325" y="4339702"/>
            <a:ext cx="228600" cy="228600"/>
            <a:chOff x="5068956" y="4549940"/>
            <a:chExt cx="529870" cy="529870"/>
          </a:xfrm>
          <a:noFill/>
        </p:grpSpPr>
        <p:sp>
          <p:nvSpPr>
            <p:cNvPr id="99" name="Oval 98">
              <a:extLst>
                <a:ext uri="{FF2B5EF4-FFF2-40B4-BE49-F238E27FC236}">
                  <a16:creationId xmlns:a16="http://schemas.microsoft.com/office/drawing/2014/main" id="{8F2566FF-3D4B-DF4D-BC09-43EB05441E20}"/>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00" name="Group 99">
              <a:extLst>
                <a:ext uri="{FF2B5EF4-FFF2-40B4-BE49-F238E27FC236}">
                  <a16:creationId xmlns:a16="http://schemas.microsoft.com/office/drawing/2014/main" id="{F49FF4A2-CD46-5C46-9793-AD664C8676E8}"/>
                </a:ext>
              </a:extLst>
            </p:cNvPr>
            <p:cNvGrpSpPr/>
            <p:nvPr/>
          </p:nvGrpSpPr>
          <p:grpSpPr>
            <a:xfrm>
              <a:off x="5333891" y="4671174"/>
              <a:ext cx="0" cy="287402"/>
              <a:chOff x="5181435" y="5692959"/>
              <a:chExt cx="0" cy="326231"/>
            </a:xfrm>
            <a:grpFill/>
          </p:grpSpPr>
          <p:cxnSp>
            <p:nvCxnSpPr>
              <p:cNvPr id="101" name="Straight Connector 100">
                <a:extLst>
                  <a:ext uri="{FF2B5EF4-FFF2-40B4-BE49-F238E27FC236}">
                    <a16:creationId xmlns:a16="http://schemas.microsoft.com/office/drawing/2014/main" id="{EA06B288-5488-7A4F-A83D-97910440321B}"/>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6032DB88-9708-154F-9884-A5849CBC63D9}"/>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03" name="Group 102">
            <a:extLst>
              <a:ext uri="{FF2B5EF4-FFF2-40B4-BE49-F238E27FC236}">
                <a16:creationId xmlns:a16="http://schemas.microsoft.com/office/drawing/2014/main" id="{E546F0B0-13CA-6845-8270-230E08412484}"/>
              </a:ext>
            </a:extLst>
          </p:cNvPr>
          <p:cNvGrpSpPr/>
          <p:nvPr userDrawn="1"/>
        </p:nvGrpSpPr>
        <p:grpSpPr>
          <a:xfrm>
            <a:off x="4944284" y="4339702"/>
            <a:ext cx="228600" cy="228600"/>
            <a:chOff x="5068956" y="4549940"/>
            <a:chExt cx="529870" cy="529870"/>
          </a:xfrm>
          <a:noFill/>
        </p:grpSpPr>
        <p:sp>
          <p:nvSpPr>
            <p:cNvPr id="104" name="Oval 103">
              <a:extLst>
                <a:ext uri="{FF2B5EF4-FFF2-40B4-BE49-F238E27FC236}">
                  <a16:creationId xmlns:a16="http://schemas.microsoft.com/office/drawing/2014/main" id="{E7BFBDE5-71C7-C148-9C01-D254553F6D8D}"/>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05" name="Group 104">
              <a:extLst>
                <a:ext uri="{FF2B5EF4-FFF2-40B4-BE49-F238E27FC236}">
                  <a16:creationId xmlns:a16="http://schemas.microsoft.com/office/drawing/2014/main" id="{E2D44FD6-4A54-9C4A-B6EE-E2369DAC493F}"/>
                </a:ext>
              </a:extLst>
            </p:cNvPr>
            <p:cNvGrpSpPr/>
            <p:nvPr/>
          </p:nvGrpSpPr>
          <p:grpSpPr>
            <a:xfrm>
              <a:off x="5333891" y="4671174"/>
              <a:ext cx="0" cy="287402"/>
              <a:chOff x="5181435" y="5692959"/>
              <a:chExt cx="0" cy="326231"/>
            </a:xfrm>
            <a:grpFill/>
          </p:grpSpPr>
          <p:cxnSp>
            <p:nvCxnSpPr>
              <p:cNvPr id="106" name="Straight Connector 105">
                <a:extLst>
                  <a:ext uri="{FF2B5EF4-FFF2-40B4-BE49-F238E27FC236}">
                    <a16:creationId xmlns:a16="http://schemas.microsoft.com/office/drawing/2014/main" id="{A1150AFA-5497-E94C-B534-F3A08125EEF5}"/>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3E6E36D5-6753-2741-BEB2-458F4332ADA9}"/>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08" name="Group 107">
            <a:extLst>
              <a:ext uri="{FF2B5EF4-FFF2-40B4-BE49-F238E27FC236}">
                <a16:creationId xmlns:a16="http://schemas.microsoft.com/office/drawing/2014/main" id="{AB864DC3-C343-5D40-9C02-C8DB7FD2DADD}"/>
              </a:ext>
            </a:extLst>
          </p:cNvPr>
          <p:cNvGrpSpPr/>
          <p:nvPr userDrawn="1"/>
        </p:nvGrpSpPr>
        <p:grpSpPr>
          <a:xfrm>
            <a:off x="7028618" y="4339702"/>
            <a:ext cx="228600" cy="228600"/>
            <a:chOff x="5068956" y="4549940"/>
            <a:chExt cx="529870" cy="529870"/>
          </a:xfrm>
          <a:noFill/>
        </p:grpSpPr>
        <p:sp>
          <p:nvSpPr>
            <p:cNvPr id="109" name="Oval 108">
              <a:extLst>
                <a:ext uri="{FF2B5EF4-FFF2-40B4-BE49-F238E27FC236}">
                  <a16:creationId xmlns:a16="http://schemas.microsoft.com/office/drawing/2014/main" id="{7B36C430-C535-FA46-9B26-041CCA0FF389}"/>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10" name="Group 109">
              <a:extLst>
                <a:ext uri="{FF2B5EF4-FFF2-40B4-BE49-F238E27FC236}">
                  <a16:creationId xmlns:a16="http://schemas.microsoft.com/office/drawing/2014/main" id="{36795C7F-6E95-3540-8361-39AF86E116E5}"/>
                </a:ext>
              </a:extLst>
            </p:cNvPr>
            <p:cNvGrpSpPr/>
            <p:nvPr/>
          </p:nvGrpSpPr>
          <p:grpSpPr>
            <a:xfrm>
              <a:off x="5333891" y="4671174"/>
              <a:ext cx="0" cy="287402"/>
              <a:chOff x="5181435" y="5692959"/>
              <a:chExt cx="0" cy="326231"/>
            </a:xfrm>
            <a:grpFill/>
          </p:grpSpPr>
          <p:cxnSp>
            <p:nvCxnSpPr>
              <p:cNvPr id="111" name="Straight Connector 110">
                <a:extLst>
                  <a:ext uri="{FF2B5EF4-FFF2-40B4-BE49-F238E27FC236}">
                    <a16:creationId xmlns:a16="http://schemas.microsoft.com/office/drawing/2014/main" id="{183F9D34-6663-7043-A0AF-1B026422FC6E}"/>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64549C90-5FB8-8F4C-AB00-3FD2B545B484}"/>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13" name="Group 112">
            <a:extLst>
              <a:ext uri="{FF2B5EF4-FFF2-40B4-BE49-F238E27FC236}">
                <a16:creationId xmlns:a16="http://schemas.microsoft.com/office/drawing/2014/main" id="{93150323-4463-AF4A-8C11-847A66B08DF6}"/>
              </a:ext>
            </a:extLst>
          </p:cNvPr>
          <p:cNvGrpSpPr/>
          <p:nvPr userDrawn="1"/>
        </p:nvGrpSpPr>
        <p:grpSpPr>
          <a:xfrm>
            <a:off x="9112590" y="4339702"/>
            <a:ext cx="228600" cy="228600"/>
            <a:chOff x="5068956" y="4549940"/>
            <a:chExt cx="529870" cy="529870"/>
          </a:xfrm>
          <a:noFill/>
        </p:grpSpPr>
        <p:sp>
          <p:nvSpPr>
            <p:cNvPr id="114" name="Oval 113">
              <a:extLst>
                <a:ext uri="{FF2B5EF4-FFF2-40B4-BE49-F238E27FC236}">
                  <a16:creationId xmlns:a16="http://schemas.microsoft.com/office/drawing/2014/main" id="{17315BBA-235A-294D-8145-37C6A1AF1AFF}"/>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15" name="Group 114">
              <a:extLst>
                <a:ext uri="{FF2B5EF4-FFF2-40B4-BE49-F238E27FC236}">
                  <a16:creationId xmlns:a16="http://schemas.microsoft.com/office/drawing/2014/main" id="{B35B75F8-F5FA-4542-B2CE-B777FA8B5B78}"/>
                </a:ext>
              </a:extLst>
            </p:cNvPr>
            <p:cNvGrpSpPr/>
            <p:nvPr/>
          </p:nvGrpSpPr>
          <p:grpSpPr>
            <a:xfrm>
              <a:off x="5333891" y="4671174"/>
              <a:ext cx="0" cy="287402"/>
              <a:chOff x="5181435" y="5692959"/>
              <a:chExt cx="0" cy="326231"/>
            </a:xfrm>
            <a:grpFill/>
          </p:grpSpPr>
          <p:cxnSp>
            <p:nvCxnSpPr>
              <p:cNvPr id="116" name="Straight Connector 115">
                <a:extLst>
                  <a:ext uri="{FF2B5EF4-FFF2-40B4-BE49-F238E27FC236}">
                    <a16:creationId xmlns:a16="http://schemas.microsoft.com/office/drawing/2014/main" id="{BD2E6BEA-0F6C-9E4C-B6B0-8F03C6F74581}"/>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ECD0651B-7D3B-034D-AEA1-4B10597F721E}"/>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sp>
        <p:nvSpPr>
          <p:cNvPr id="4" name="Text Placeholder 11">
            <a:extLst>
              <a:ext uri="{FF2B5EF4-FFF2-40B4-BE49-F238E27FC236}">
                <a16:creationId xmlns:a16="http://schemas.microsoft.com/office/drawing/2014/main" id="{64AD5598-9F2B-CA2A-D69B-38528B053E6B}"/>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845C116F-BDB3-4F36-FDCC-329EA7B4FA39}"/>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B8082C08-3DB1-9DF3-520A-5FA98D342469}"/>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2782808542"/>
      </p:ext>
    </p:extLst>
  </p:cSld>
  <p:clrMapOvr>
    <a:masterClrMapping/>
  </p:clrMapOvr>
  <p:transition>
    <p:wip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ote Slide with Im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0E4A63B-939E-0A2C-D4A6-D1496B3F4E89}"/>
              </a:ext>
            </a:extLst>
          </p:cNvPr>
          <p:cNvSpPr/>
          <p:nvPr userDrawn="1"/>
        </p:nvSpPr>
        <p:spPr>
          <a:xfrm>
            <a:off x="0" y="470111"/>
            <a:ext cx="12192000" cy="50567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p>
        </p:txBody>
      </p:sp>
      <p:sp>
        <p:nvSpPr>
          <p:cNvPr id="6" name="Text Placeholder 7">
            <a:extLst>
              <a:ext uri="{FF2B5EF4-FFF2-40B4-BE49-F238E27FC236}">
                <a16:creationId xmlns:a16="http://schemas.microsoft.com/office/drawing/2014/main" id="{246F361F-65DD-63D5-5F7B-5535C9F12593}"/>
              </a:ext>
            </a:extLst>
          </p:cNvPr>
          <p:cNvSpPr>
            <a:spLocks noGrp="1"/>
          </p:cNvSpPr>
          <p:nvPr>
            <p:ph type="body" sz="quarter" idx="11" hasCustomPrompt="1"/>
          </p:nvPr>
        </p:nvSpPr>
        <p:spPr>
          <a:xfrm>
            <a:off x="3719946" y="1551240"/>
            <a:ext cx="6459736" cy="2634090"/>
          </a:xfrm>
          <a:prstGeom prst="rect">
            <a:avLst/>
          </a:prstGeom>
        </p:spPr>
        <p:txBody>
          <a:bodyPr rIns="0"/>
          <a:lstStyle>
            <a:lvl1pPr marL="0" indent="0" algn="l">
              <a:lnSpc>
                <a:spcPts val="4000"/>
              </a:lnSpc>
              <a:buNone/>
              <a:defRPr sz="3600" i="0">
                <a:solidFill>
                  <a:schemeClr val="bg1"/>
                </a:solidFill>
                <a:latin typeface="+mj-lt"/>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marL="0" marR="0" lvl="0" indent="0" algn="l" defTabSz="914400" rtl="0" eaLnBrk="1" fontAlgn="auto" latinLnBrk="0" hangingPunct="1">
              <a:lnSpc>
                <a:spcPts val="4000"/>
              </a:lnSpc>
              <a:spcBef>
                <a:spcPts val="600"/>
              </a:spcBef>
              <a:spcAft>
                <a:spcPts val="0"/>
              </a:spcAft>
              <a:buClrTx/>
              <a:buSzTx/>
              <a:buFont typeface="Arial" panose="020B0604020202020204" pitchFamily="34" charset="0"/>
              <a:buNone/>
              <a:tabLst/>
              <a:defRPr/>
            </a:pPr>
            <a:r>
              <a:rPr lang="en-US"/>
              <a:t>Insert pull quote here (Times New Roman, 36pt) 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Excepteur</a:t>
            </a:r>
            <a:r>
              <a:rPr lang="en-US"/>
              <a:t> </a:t>
            </a:r>
            <a:r>
              <a:rPr lang="en-US" err="1"/>
              <a:t>sint</a:t>
            </a:r>
            <a:r>
              <a:rPr lang="en-US"/>
              <a:t> </a:t>
            </a:r>
            <a:r>
              <a:rPr lang="en-US" err="1"/>
              <a:t>occaecat</a:t>
            </a:r>
            <a:r>
              <a:rPr lang="en-US"/>
              <a:t> </a:t>
            </a:r>
            <a:r>
              <a:rPr lang="en-US" err="1"/>
              <a:t>cupidat</a:t>
            </a:r>
            <a:r>
              <a:rPr lang="en-US"/>
              <a:t> non </a:t>
            </a:r>
            <a:r>
              <a:rPr lang="en-US" err="1"/>
              <a:t>proident</a:t>
            </a:r>
            <a:r>
              <a:rPr lang="en-US"/>
              <a:t>.</a:t>
            </a:r>
          </a:p>
        </p:txBody>
      </p:sp>
      <p:sp>
        <p:nvSpPr>
          <p:cNvPr id="7" name="Text Placeholder 5">
            <a:extLst>
              <a:ext uri="{FF2B5EF4-FFF2-40B4-BE49-F238E27FC236}">
                <a16:creationId xmlns:a16="http://schemas.microsoft.com/office/drawing/2014/main" id="{F0B13878-40EA-F623-2691-F0F3AD2CA7F4}"/>
              </a:ext>
            </a:extLst>
          </p:cNvPr>
          <p:cNvSpPr>
            <a:spLocks noGrp="1"/>
          </p:cNvSpPr>
          <p:nvPr>
            <p:ph type="body" sz="quarter" idx="12" hasCustomPrompt="1"/>
          </p:nvPr>
        </p:nvSpPr>
        <p:spPr>
          <a:xfrm>
            <a:off x="3719493" y="4215723"/>
            <a:ext cx="6459736" cy="327160"/>
          </a:xfrm>
          <a:prstGeom prst="rect">
            <a:avLst/>
          </a:prstGeom>
        </p:spPr>
        <p:txBody>
          <a:bodyPr/>
          <a:lstStyle>
            <a:lvl1pPr algn="r">
              <a:buNone/>
              <a:defRPr sz="1600" b="1">
                <a:solidFill>
                  <a:schemeClr val="bg1"/>
                </a:solidFill>
                <a:latin typeface="Avenir Next LT Pro" panose="020B0504020202020204" pitchFamily="34" charset="77"/>
              </a:defRPr>
            </a:lvl1pPr>
            <a:lvl2pPr>
              <a:buNone/>
              <a:defRPr/>
            </a:lvl2pPr>
            <a:lvl3pPr>
              <a:buNone/>
              <a:defRPr/>
            </a:lvl3pPr>
            <a:lvl4pPr>
              <a:buNone/>
              <a:defRPr/>
            </a:lvl4pPr>
            <a:lvl5pPr>
              <a:buNone/>
              <a:defRPr/>
            </a:lvl5pPr>
          </a:lstStyle>
          <a:p>
            <a:pPr lvl="0"/>
            <a:r>
              <a:rPr lang="en-US"/>
              <a:t>– First, Last Name</a:t>
            </a:r>
          </a:p>
        </p:txBody>
      </p:sp>
      <p:sp>
        <p:nvSpPr>
          <p:cNvPr id="8" name="Text Placeholder 5">
            <a:extLst>
              <a:ext uri="{FF2B5EF4-FFF2-40B4-BE49-F238E27FC236}">
                <a16:creationId xmlns:a16="http://schemas.microsoft.com/office/drawing/2014/main" id="{82AD81A1-C537-6AFE-6541-3CDC5D6DB11A}"/>
              </a:ext>
            </a:extLst>
          </p:cNvPr>
          <p:cNvSpPr>
            <a:spLocks noGrp="1"/>
          </p:cNvSpPr>
          <p:nvPr>
            <p:ph type="body" sz="quarter" idx="13" hasCustomPrompt="1"/>
          </p:nvPr>
        </p:nvSpPr>
        <p:spPr>
          <a:xfrm>
            <a:off x="3719493" y="4554085"/>
            <a:ext cx="6459736" cy="327160"/>
          </a:xfrm>
          <a:prstGeom prst="rect">
            <a:avLst/>
          </a:prstGeom>
        </p:spPr>
        <p:txBody>
          <a:bodyPr/>
          <a:lstStyle>
            <a:lvl1pPr algn="r">
              <a:buNone/>
              <a:defRPr sz="1600" b="0">
                <a:solidFill>
                  <a:schemeClr val="bg1"/>
                </a:solidFill>
                <a:latin typeface="Avenir Next LT Pro" panose="020B0504020202020204" pitchFamily="34" charset="77"/>
              </a:defRPr>
            </a:lvl1pPr>
            <a:lvl2pPr>
              <a:buNone/>
              <a:defRPr/>
            </a:lvl2pPr>
            <a:lvl3pPr>
              <a:buNone/>
              <a:defRPr/>
            </a:lvl3pPr>
            <a:lvl4pPr>
              <a:buNone/>
              <a:defRPr/>
            </a:lvl4pPr>
            <a:lvl5pPr>
              <a:buNone/>
              <a:defRPr/>
            </a:lvl5pPr>
          </a:lstStyle>
          <a:p>
            <a:pPr lvl="0"/>
            <a:r>
              <a:rPr lang="en-US"/>
              <a:t>Title, Company</a:t>
            </a:r>
          </a:p>
        </p:txBody>
      </p:sp>
      <p:sp>
        <p:nvSpPr>
          <p:cNvPr id="9" name="Text Placeholder 7">
            <a:extLst>
              <a:ext uri="{FF2B5EF4-FFF2-40B4-BE49-F238E27FC236}">
                <a16:creationId xmlns:a16="http://schemas.microsoft.com/office/drawing/2014/main" id="{C6C9B22F-76CA-887F-F867-D236E706ECD8}"/>
              </a:ext>
            </a:extLst>
          </p:cNvPr>
          <p:cNvSpPr>
            <a:spLocks noGrp="1"/>
          </p:cNvSpPr>
          <p:nvPr>
            <p:ph type="body" sz="quarter" idx="19" hasCustomPrompt="1"/>
          </p:nvPr>
        </p:nvSpPr>
        <p:spPr>
          <a:xfrm rot="10800000">
            <a:off x="10195052" y="1916605"/>
            <a:ext cx="1617615" cy="2163762"/>
          </a:xfrm>
          <a:prstGeom prst="rect">
            <a:avLst/>
          </a:prstGeom>
        </p:spPr>
        <p:txBody>
          <a:bodyPr rIns="0" anchor="ctr" anchorCtr="0"/>
          <a:lstStyle>
            <a:lvl1pPr marL="0" indent="0">
              <a:buNone/>
              <a:defRPr sz="23900" i="1">
                <a:solidFill>
                  <a:schemeClr val="accent1"/>
                </a:solidFill>
                <a:latin typeface="Georgia" panose="02040502050405020303" pitchFamily="18" charset="0"/>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lvl="0"/>
            <a:r>
              <a:rPr lang="en-US"/>
              <a:t>“</a:t>
            </a:r>
          </a:p>
        </p:txBody>
      </p:sp>
      <p:sp>
        <p:nvSpPr>
          <p:cNvPr id="10" name="Picture Placeholder 4">
            <a:extLst>
              <a:ext uri="{FF2B5EF4-FFF2-40B4-BE49-F238E27FC236}">
                <a16:creationId xmlns:a16="http://schemas.microsoft.com/office/drawing/2014/main" id="{DA1898F5-0A81-AC36-9703-D5A2B1192590}"/>
              </a:ext>
            </a:extLst>
          </p:cNvPr>
          <p:cNvSpPr>
            <a:spLocks noGrp="1"/>
          </p:cNvSpPr>
          <p:nvPr>
            <p:ph type="pic" sz="quarter" idx="20"/>
          </p:nvPr>
        </p:nvSpPr>
        <p:spPr>
          <a:xfrm>
            <a:off x="609600" y="1711791"/>
            <a:ext cx="2312988" cy="2312988"/>
          </a:xfrm>
          <a:prstGeom prst="ellipse">
            <a:avLst/>
          </a:prstGeom>
          <a:solidFill>
            <a:schemeClr val="bg1">
              <a:lumMod val="50000"/>
            </a:schemeClr>
          </a:solidFill>
        </p:spPr>
        <p:txBody>
          <a:bodyPr/>
          <a:lstStyle>
            <a:lvl1pPr>
              <a:defRPr>
                <a:latin typeface="Avenir Next LT Pro" panose="020B0504020202020204" pitchFamily="34" charset="0"/>
              </a:defRPr>
            </a:lvl1pPr>
          </a:lstStyle>
          <a:p>
            <a:endParaRPr lang="en-US"/>
          </a:p>
        </p:txBody>
      </p:sp>
      <p:sp>
        <p:nvSpPr>
          <p:cNvPr id="4" name="Text Placeholder 7">
            <a:extLst>
              <a:ext uri="{FF2B5EF4-FFF2-40B4-BE49-F238E27FC236}">
                <a16:creationId xmlns:a16="http://schemas.microsoft.com/office/drawing/2014/main" id="{30B92125-A1A9-6822-1E61-6CEA3A8A0DC2}"/>
              </a:ext>
            </a:extLst>
          </p:cNvPr>
          <p:cNvSpPr>
            <a:spLocks noGrp="1"/>
          </p:cNvSpPr>
          <p:nvPr>
            <p:ph type="body" sz="quarter" idx="10" hasCustomPrompt="1"/>
          </p:nvPr>
        </p:nvSpPr>
        <p:spPr>
          <a:xfrm>
            <a:off x="2067932" y="834723"/>
            <a:ext cx="1636643" cy="2163762"/>
          </a:xfrm>
          <a:prstGeom prst="rect">
            <a:avLst/>
          </a:prstGeom>
        </p:spPr>
        <p:txBody>
          <a:bodyPr rIns="0"/>
          <a:lstStyle>
            <a:lvl1pPr marL="0" indent="0">
              <a:buNone/>
              <a:defRPr sz="23900" i="1">
                <a:solidFill>
                  <a:schemeClr val="accent1"/>
                </a:solidFill>
                <a:latin typeface="Georgia" panose="02040502050405020303" pitchFamily="18" charset="0"/>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lvl="0"/>
            <a:r>
              <a:rPr lang="en-US"/>
              <a:t>“</a:t>
            </a:r>
          </a:p>
        </p:txBody>
      </p:sp>
      <p:sp>
        <p:nvSpPr>
          <p:cNvPr id="3" name="Text Placeholder 7">
            <a:extLst>
              <a:ext uri="{FF2B5EF4-FFF2-40B4-BE49-F238E27FC236}">
                <a16:creationId xmlns:a16="http://schemas.microsoft.com/office/drawing/2014/main" id="{CB0F7CB2-1927-031E-44D2-0E3C01252D54}"/>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578082542"/>
      </p:ext>
    </p:extLst>
  </p:cSld>
  <p:clrMapOvr>
    <a:masterClrMapping/>
  </p:clrMapOvr>
  <p:transition>
    <p:wip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hree Columns with 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6" name="Content Placeholder 2">
            <a:extLst>
              <a:ext uri="{FF2B5EF4-FFF2-40B4-BE49-F238E27FC236}">
                <a16:creationId xmlns:a16="http://schemas.microsoft.com/office/drawing/2014/main" id="{07C1ECE0-444A-594B-846A-22F53CA7A705}"/>
              </a:ext>
            </a:extLst>
          </p:cNvPr>
          <p:cNvSpPr>
            <a:spLocks noGrp="1"/>
          </p:cNvSpPr>
          <p:nvPr>
            <p:ph sz="quarter" idx="17"/>
          </p:nvPr>
        </p:nvSpPr>
        <p:spPr>
          <a:xfrm>
            <a:off x="609600" y="2452637"/>
            <a:ext cx="3511296"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7" name="Content Placeholder 2">
            <a:extLst>
              <a:ext uri="{FF2B5EF4-FFF2-40B4-BE49-F238E27FC236}">
                <a16:creationId xmlns:a16="http://schemas.microsoft.com/office/drawing/2014/main" id="{B92D3D91-1322-D74B-BDF9-D205A92880B3}"/>
              </a:ext>
            </a:extLst>
          </p:cNvPr>
          <p:cNvSpPr>
            <a:spLocks noGrp="1"/>
          </p:cNvSpPr>
          <p:nvPr>
            <p:ph sz="quarter" idx="25"/>
          </p:nvPr>
        </p:nvSpPr>
        <p:spPr>
          <a:xfrm>
            <a:off x="8071106" y="2452637"/>
            <a:ext cx="3505200"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8" name="Content Placeholder 2">
            <a:extLst>
              <a:ext uri="{FF2B5EF4-FFF2-40B4-BE49-F238E27FC236}">
                <a16:creationId xmlns:a16="http://schemas.microsoft.com/office/drawing/2014/main" id="{AFA74E07-1887-D74F-B725-B0368C75DA4C}"/>
              </a:ext>
            </a:extLst>
          </p:cNvPr>
          <p:cNvSpPr>
            <a:spLocks noGrp="1"/>
          </p:cNvSpPr>
          <p:nvPr>
            <p:ph sz="quarter" idx="28"/>
          </p:nvPr>
        </p:nvSpPr>
        <p:spPr>
          <a:xfrm>
            <a:off x="4343400" y="2452637"/>
            <a:ext cx="3505200"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9" name="Text Placeholder 11">
            <a:extLst>
              <a:ext uri="{FF2B5EF4-FFF2-40B4-BE49-F238E27FC236}">
                <a16:creationId xmlns:a16="http://schemas.microsoft.com/office/drawing/2014/main" id="{9D544FD4-CA7B-174F-8831-087ECEF93092}"/>
              </a:ext>
            </a:extLst>
          </p:cNvPr>
          <p:cNvSpPr>
            <a:spLocks noGrp="1"/>
          </p:cNvSpPr>
          <p:nvPr>
            <p:ph type="body" sz="quarter" idx="29" hasCustomPrompt="1"/>
          </p:nvPr>
        </p:nvSpPr>
        <p:spPr>
          <a:xfrm>
            <a:off x="609600"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dirty="0"/>
              <a:t>TITLE HEADER</a:t>
            </a:r>
          </a:p>
        </p:txBody>
      </p:sp>
      <p:sp>
        <p:nvSpPr>
          <p:cNvPr id="10" name="Text Placeholder 11">
            <a:extLst>
              <a:ext uri="{FF2B5EF4-FFF2-40B4-BE49-F238E27FC236}">
                <a16:creationId xmlns:a16="http://schemas.microsoft.com/office/drawing/2014/main" id="{42EF5863-2B82-EB4A-B518-D9E4E48CF746}"/>
              </a:ext>
            </a:extLst>
          </p:cNvPr>
          <p:cNvSpPr>
            <a:spLocks noGrp="1"/>
          </p:cNvSpPr>
          <p:nvPr>
            <p:ph type="body" sz="quarter" idx="18" hasCustomPrompt="1"/>
          </p:nvPr>
        </p:nvSpPr>
        <p:spPr>
          <a:xfrm>
            <a:off x="609600"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11" name="Text Placeholder 11">
            <a:extLst>
              <a:ext uri="{FF2B5EF4-FFF2-40B4-BE49-F238E27FC236}">
                <a16:creationId xmlns:a16="http://schemas.microsoft.com/office/drawing/2014/main" id="{0E23ECC1-5553-554E-9D67-3865536D69A4}"/>
              </a:ext>
            </a:extLst>
          </p:cNvPr>
          <p:cNvSpPr>
            <a:spLocks noGrp="1"/>
          </p:cNvSpPr>
          <p:nvPr>
            <p:ph type="body" sz="quarter" idx="19" hasCustomPrompt="1"/>
          </p:nvPr>
        </p:nvSpPr>
        <p:spPr>
          <a:xfrm>
            <a:off x="4340352"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2" name="Text Placeholder 11">
            <a:extLst>
              <a:ext uri="{FF2B5EF4-FFF2-40B4-BE49-F238E27FC236}">
                <a16:creationId xmlns:a16="http://schemas.microsoft.com/office/drawing/2014/main" id="{23161D3C-76B6-BE4D-A167-263F7BBC370F}"/>
              </a:ext>
            </a:extLst>
          </p:cNvPr>
          <p:cNvSpPr>
            <a:spLocks noGrp="1"/>
          </p:cNvSpPr>
          <p:nvPr>
            <p:ph type="body" sz="quarter" idx="21" hasCustomPrompt="1"/>
          </p:nvPr>
        </p:nvSpPr>
        <p:spPr>
          <a:xfrm>
            <a:off x="4340352"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13" name="Text Placeholder 11">
            <a:extLst>
              <a:ext uri="{FF2B5EF4-FFF2-40B4-BE49-F238E27FC236}">
                <a16:creationId xmlns:a16="http://schemas.microsoft.com/office/drawing/2014/main" id="{AE981E8F-A216-EE49-8816-6E00EF50ECBB}"/>
              </a:ext>
            </a:extLst>
          </p:cNvPr>
          <p:cNvSpPr>
            <a:spLocks noGrp="1"/>
          </p:cNvSpPr>
          <p:nvPr>
            <p:ph type="body" sz="quarter" idx="30" hasCustomPrompt="1"/>
          </p:nvPr>
        </p:nvSpPr>
        <p:spPr>
          <a:xfrm>
            <a:off x="8065010"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4" name="Text Placeholder 11">
            <a:extLst>
              <a:ext uri="{FF2B5EF4-FFF2-40B4-BE49-F238E27FC236}">
                <a16:creationId xmlns:a16="http://schemas.microsoft.com/office/drawing/2014/main" id="{04DD19F9-CDB0-7C48-B207-F8029BF9338B}"/>
              </a:ext>
            </a:extLst>
          </p:cNvPr>
          <p:cNvSpPr>
            <a:spLocks noGrp="1"/>
          </p:cNvSpPr>
          <p:nvPr>
            <p:ph type="body" sz="quarter" idx="31" hasCustomPrompt="1"/>
          </p:nvPr>
        </p:nvSpPr>
        <p:spPr>
          <a:xfrm>
            <a:off x="8065010"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4" name="Text Placeholder 11">
            <a:extLst>
              <a:ext uri="{FF2B5EF4-FFF2-40B4-BE49-F238E27FC236}">
                <a16:creationId xmlns:a16="http://schemas.microsoft.com/office/drawing/2014/main" id="{DA2EA5BA-3817-88E7-75C6-811529A6A315}"/>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A3B31A09-912D-29A3-28E0-7E627225E1B5}"/>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2"/>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CB7550A1-5B8A-DBC6-7051-38C265A0F348}"/>
              </a:ext>
            </a:extLst>
          </p:cNvPr>
          <p:cNvSpPr>
            <a:spLocks noGrp="1"/>
          </p:cNvSpPr>
          <p:nvPr>
            <p:ph type="body" sz="quarter" idx="32"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3721932415"/>
      </p:ext>
    </p:extLst>
  </p:cSld>
  <p:clrMapOvr>
    <a:masterClrMapping/>
  </p:clrMapOvr>
  <p:transition>
    <p:wipe/>
  </p:transition>
  <p:extLst>
    <p:ext uri="{DCECCB84-F9BA-43D5-87BE-67443E8EF086}">
      <p15:sldGuideLst xmlns:p15="http://schemas.microsoft.com/office/powerpoint/2012/main">
        <p15:guide id="1" orient="horz" pos="3456" userDrawn="1">
          <p15:clr>
            <a:srgbClr val="FBAE40"/>
          </p15:clr>
        </p15:guide>
        <p15:guide id="2" orient="horz" pos="1152"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Gri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6" name="Content Placeholder 2">
            <a:extLst>
              <a:ext uri="{FF2B5EF4-FFF2-40B4-BE49-F238E27FC236}">
                <a16:creationId xmlns:a16="http://schemas.microsoft.com/office/drawing/2014/main" id="{07C1ECE0-444A-594B-846A-22F53CA7A705}"/>
              </a:ext>
            </a:extLst>
          </p:cNvPr>
          <p:cNvSpPr>
            <a:spLocks noGrp="1"/>
          </p:cNvSpPr>
          <p:nvPr>
            <p:ph sz="quarter" idx="17"/>
          </p:nvPr>
        </p:nvSpPr>
        <p:spPr>
          <a:xfrm>
            <a:off x="609599" y="1845443"/>
            <a:ext cx="5298897" cy="1561052"/>
          </a:xfrm>
          <a:prstGeom prst="rect">
            <a:avLst/>
          </a:prstGeom>
          <a:noFill/>
        </p:spPr>
        <p:txBody>
          <a:bodyPr vert="horz" lIns="91440" tIns="91440" rIns="91440" bIns="0" rtlCol="0">
            <a:noAutofit/>
          </a:bodyPr>
          <a:lstStyle>
            <a:lvl1pPr>
              <a:defRPr lang="en-US" sz="1400" dirty="0" smtClean="0">
                <a:solidFill>
                  <a:schemeClr val="tx1"/>
                </a:solidFill>
                <a:latin typeface="Avenir Next LT Pro" panose="020B0504020202020204" pitchFamily="34" charset="77"/>
              </a:defRPr>
            </a:lvl1pPr>
            <a:lvl2pPr marL="401638" indent="-174625">
              <a:defRPr lang="en-US" sz="1200" dirty="0" smtClean="0">
                <a:solidFill>
                  <a:schemeClr val="tx1"/>
                </a:solidFill>
                <a:latin typeface="Avenir Next LT Pro" panose="020B0504020202020204" pitchFamily="34" charset="77"/>
              </a:defRPr>
            </a:lvl2pPr>
            <a:lvl3pPr marL="625475" indent="-169863">
              <a:defRPr lang="en-US" sz="1200" dirty="0" smtClean="0">
                <a:solidFill>
                  <a:schemeClr val="tx1"/>
                </a:solidFill>
                <a:latin typeface="Avenir Next LT Pro" panose="020B0504020202020204" pitchFamily="34" charset="77"/>
              </a:defRPr>
            </a:lvl3pPr>
            <a:lvl4pPr marL="858838" indent="-174625">
              <a:defRPr lang="en-US" sz="1200" dirty="0" smtClean="0">
                <a:solidFill>
                  <a:schemeClr val="tx1"/>
                </a:solidFill>
                <a:latin typeface="Avenir Next LT Pro" panose="020B0504020202020204" pitchFamily="34" charset="77"/>
              </a:defRPr>
            </a:lvl4pPr>
            <a:lvl5pPr marL="1082675" indent="-160338">
              <a:defRPr lang="en-US" sz="1200" dirty="0">
                <a:solidFill>
                  <a:schemeClr val="tx1"/>
                </a:solidFill>
                <a:latin typeface="Avenir Next LT Pro" panose="020B0504020202020204" pitchFamily="34"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AFA74E07-1887-D74F-B725-B0368C75DA4C}"/>
              </a:ext>
            </a:extLst>
          </p:cNvPr>
          <p:cNvSpPr>
            <a:spLocks noGrp="1"/>
          </p:cNvSpPr>
          <p:nvPr>
            <p:ph sz="quarter" idx="28"/>
          </p:nvPr>
        </p:nvSpPr>
        <p:spPr>
          <a:xfrm>
            <a:off x="6286554" y="1845443"/>
            <a:ext cx="5289698"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9" name="Text Placeholder 11">
            <a:extLst>
              <a:ext uri="{FF2B5EF4-FFF2-40B4-BE49-F238E27FC236}">
                <a16:creationId xmlns:a16="http://schemas.microsoft.com/office/drawing/2014/main" id="{9D544FD4-CA7B-174F-8831-087ECEF93092}"/>
              </a:ext>
            </a:extLst>
          </p:cNvPr>
          <p:cNvSpPr>
            <a:spLocks noGrp="1"/>
          </p:cNvSpPr>
          <p:nvPr>
            <p:ph type="body" sz="quarter" idx="29" hasCustomPrompt="1"/>
          </p:nvPr>
        </p:nvSpPr>
        <p:spPr>
          <a:xfrm>
            <a:off x="609599" y="1495386"/>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dirty="0"/>
              <a:t>TITLE HEADER</a:t>
            </a:r>
          </a:p>
        </p:txBody>
      </p:sp>
      <p:sp>
        <p:nvSpPr>
          <p:cNvPr id="11" name="Text Placeholder 11">
            <a:extLst>
              <a:ext uri="{FF2B5EF4-FFF2-40B4-BE49-F238E27FC236}">
                <a16:creationId xmlns:a16="http://schemas.microsoft.com/office/drawing/2014/main" id="{0E23ECC1-5553-554E-9D67-3865536D69A4}"/>
              </a:ext>
            </a:extLst>
          </p:cNvPr>
          <p:cNvSpPr>
            <a:spLocks noGrp="1"/>
          </p:cNvSpPr>
          <p:nvPr>
            <p:ph type="body" sz="quarter" idx="19" hasCustomPrompt="1"/>
          </p:nvPr>
        </p:nvSpPr>
        <p:spPr>
          <a:xfrm>
            <a:off x="6283506" y="1495386"/>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8" name="Content Placeholder 2">
            <a:extLst>
              <a:ext uri="{FF2B5EF4-FFF2-40B4-BE49-F238E27FC236}">
                <a16:creationId xmlns:a16="http://schemas.microsoft.com/office/drawing/2014/main" id="{5D406F90-8404-8449-9872-2AF9009CE691}"/>
              </a:ext>
            </a:extLst>
          </p:cNvPr>
          <p:cNvSpPr>
            <a:spLocks noGrp="1"/>
          </p:cNvSpPr>
          <p:nvPr>
            <p:ph sz="quarter" idx="30"/>
          </p:nvPr>
        </p:nvSpPr>
        <p:spPr>
          <a:xfrm>
            <a:off x="609599" y="4045740"/>
            <a:ext cx="5298897"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19" name="Content Placeholder 2">
            <a:extLst>
              <a:ext uri="{FF2B5EF4-FFF2-40B4-BE49-F238E27FC236}">
                <a16:creationId xmlns:a16="http://schemas.microsoft.com/office/drawing/2014/main" id="{0767CC35-2895-DF47-8D9F-9BA790B383B5}"/>
              </a:ext>
            </a:extLst>
          </p:cNvPr>
          <p:cNvSpPr>
            <a:spLocks noGrp="1"/>
          </p:cNvSpPr>
          <p:nvPr>
            <p:ph sz="quarter" idx="31"/>
          </p:nvPr>
        </p:nvSpPr>
        <p:spPr>
          <a:xfrm>
            <a:off x="6286554" y="4045740"/>
            <a:ext cx="5289698"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20" name="Text Placeholder 11">
            <a:extLst>
              <a:ext uri="{FF2B5EF4-FFF2-40B4-BE49-F238E27FC236}">
                <a16:creationId xmlns:a16="http://schemas.microsoft.com/office/drawing/2014/main" id="{15D481F2-253B-0145-88FD-DA96AB5470EC}"/>
              </a:ext>
            </a:extLst>
          </p:cNvPr>
          <p:cNvSpPr>
            <a:spLocks noGrp="1"/>
          </p:cNvSpPr>
          <p:nvPr>
            <p:ph type="body" sz="quarter" idx="32" hasCustomPrompt="1"/>
          </p:nvPr>
        </p:nvSpPr>
        <p:spPr>
          <a:xfrm>
            <a:off x="609599" y="3695474"/>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21" name="Text Placeholder 11">
            <a:extLst>
              <a:ext uri="{FF2B5EF4-FFF2-40B4-BE49-F238E27FC236}">
                <a16:creationId xmlns:a16="http://schemas.microsoft.com/office/drawing/2014/main" id="{2DB30398-E09D-954C-A3FA-F7C51CDDB749}"/>
              </a:ext>
            </a:extLst>
          </p:cNvPr>
          <p:cNvSpPr>
            <a:spLocks noGrp="1"/>
          </p:cNvSpPr>
          <p:nvPr>
            <p:ph type="body" sz="quarter" idx="33" hasCustomPrompt="1"/>
          </p:nvPr>
        </p:nvSpPr>
        <p:spPr>
          <a:xfrm>
            <a:off x="6283506" y="3695474"/>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4" name="Text Placeholder 11">
            <a:extLst>
              <a:ext uri="{FF2B5EF4-FFF2-40B4-BE49-F238E27FC236}">
                <a16:creationId xmlns:a16="http://schemas.microsoft.com/office/drawing/2014/main" id="{DA07CCA5-3A1A-BB49-AB25-CED1E6C7F08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732914B7-184F-307B-3A4F-F63D8F17C820}"/>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2AF27545-DED0-947F-C892-191242DF16AB}"/>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2038374610"/>
      </p:ext>
    </p:extLst>
  </p:cSld>
  <p:clrMapOvr>
    <a:masterClrMapping/>
  </p:clrMapOvr>
  <p:transition>
    <p:wip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Grid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20" name="Picture Placeholder 11">
            <a:extLst>
              <a:ext uri="{FF2B5EF4-FFF2-40B4-BE49-F238E27FC236}">
                <a16:creationId xmlns:a16="http://schemas.microsoft.com/office/drawing/2014/main" id="{35906719-610D-5340-B2B8-E1B60C3F25BB}"/>
              </a:ext>
            </a:extLst>
          </p:cNvPr>
          <p:cNvSpPr>
            <a:spLocks noGrp="1"/>
          </p:cNvSpPr>
          <p:nvPr>
            <p:ph type="pic" sz="quarter" idx="31" hasCustomPrompt="1"/>
          </p:nvPr>
        </p:nvSpPr>
        <p:spPr>
          <a:xfrm>
            <a:off x="609600" y="1774647"/>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22" name="Picture Placeholder 11">
            <a:extLst>
              <a:ext uri="{FF2B5EF4-FFF2-40B4-BE49-F238E27FC236}">
                <a16:creationId xmlns:a16="http://schemas.microsoft.com/office/drawing/2014/main" id="{C3368D31-0D3D-F442-9BCE-41A3217797EC}"/>
              </a:ext>
            </a:extLst>
          </p:cNvPr>
          <p:cNvSpPr>
            <a:spLocks noGrp="1"/>
          </p:cNvSpPr>
          <p:nvPr>
            <p:ph type="pic" sz="quarter" idx="32" hasCustomPrompt="1"/>
          </p:nvPr>
        </p:nvSpPr>
        <p:spPr>
          <a:xfrm>
            <a:off x="609600" y="3335954"/>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24" name="Picture Placeholder 11">
            <a:extLst>
              <a:ext uri="{FF2B5EF4-FFF2-40B4-BE49-F238E27FC236}">
                <a16:creationId xmlns:a16="http://schemas.microsoft.com/office/drawing/2014/main" id="{B069496E-A444-6B45-AB43-69A653D340C6}"/>
              </a:ext>
            </a:extLst>
          </p:cNvPr>
          <p:cNvSpPr>
            <a:spLocks noGrp="1"/>
          </p:cNvSpPr>
          <p:nvPr>
            <p:ph type="pic" sz="quarter" idx="33" hasCustomPrompt="1"/>
          </p:nvPr>
        </p:nvSpPr>
        <p:spPr>
          <a:xfrm>
            <a:off x="609600" y="4937369"/>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30" name="Text Placeholder 29">
            <a:extLst>
              <a:ext uri="{FF2B5EF4-FFF2-40B4-BE49-F238E27FC236}">
                <a16:creationId xmlns:a16="http://schemas.microsoft.com/office/drawing/2014/main" id="{D06D9601-8D09-0847-9987-5EDADA2A6990}"/>
              </a:ext>
            </a:extLst>
          </p:cNvPr>
          <p:cNvSpPr>
            <a:spLocks noGrp="1"/>
          </p:cNvSpPr>
          <p:nvPr>
            <p:ph type="body" sz="quarter" idx="39"/>
          </p:nvPr>
        </p:nvSpPr>
        <p:spPr>
          <a:xfrm>
            <a:off x="1695503" y="1662273"/>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1" name="Text Placeholder 29">
            <a:extLst>
              <a:ext uri="{FF2B5EF4-FFF2-40B4-BE49-F238E27FC236}">
                <a16:creationId xmlns:a16="http://schemas.microsoft.com/office/drawing/2014/main" id="{FB2A6CE2-8814-3748-85B9-B7E49004042B}"/>
              </a:ext>
            </a:extLst>
          </p:cNvPr>
          <p:cNvSpPr>
            <a:spLocks noGrp="1"/>
          </p:cNvSpPr>
          <p:nvPr>
            <p:ph type="body" sz="quarter" idx="40"/>
          </p:nvPr>
        </p:nvSpPr>
        <p:spPr>
          <a:xfrm>
            <a:off x="1695503" y="3243909"/>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2" name="Text Placeholder 29">
            <a:extLst>
              <a:ext uri="{FF2B5EF4-FFF2-40B4-BE49-F238E27FC236}">
                <a16:creationId xmlns:a16="http://schemas.microsoft.com/office/drawing/2014/main" id="{34C4145E-CECA-1643-A2D6-A84D6120F285}"/>
              </a:ext>
            </a:extLst>
          </p:cNvPr>
          <p:cNvSpPr>
            <a:spLocks noGrp="1"/>
          </p:cNvSpPr>
          <p:nvPr>
            <p:ph type="body" sz="quarter" idx="41"/>
          </p:nvPr>
        </p:nvSpPr>
        <p:spPr>
          <a:xfrm>
            <a:off x="1695503" y="4825544"/>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8" name="Picture Placeholder 11">
            <a:extLst>
              <a:ext uri="{FF2B5EF4-FFF2-40B4-BE49-F238E27FC236}">
                <a16:creationId xmlns:a16="http://schemas.microsoft.com/office/drawing/2014/main" id="{7442F8F6-3C0E-4D42-8455-8A9A234BECBC}"/>
              </a:ext>
            </a:extLst>
          </p:cNvPr>
          <p:cNvSpPr>
            <a:spLocks noGrp="1"/>
          </p:cNvSpPr>
          <p:nvPr>
            <p:ph type="pic" sz="quarter" idx="42" hasCustomPrompt="1"/>
          </p:nvPr>
        </p:nvSpPr>
        <p:spPr>
          <a:xfrm>
            <a:off x="6405408" y="1774647"/>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0" name="Picture Placeholder 11">
            <a:extLst>
              <a:ext uri="{FF2B5EF4-FFF2-40B4-BE49-F238E27FC236}">
                <a16:creationId xmlns:a16="http://schemas.microsoft.com/office/drawing/2014/main" id="{671C65D8-27B4-0D49-BB0F-65CCA7EDDDE5}"/>
              </a:ext>
            </a:extLst>
          </p:cNvPr>
          <p:cNvSpPr>
            <a:spLocks noGrp="1"/>
          </p:cNvSpPr>
          <p:nvPr>
            <p:ph type="pic" sz="quarter" idx="43" hasCustomPrompt="1"/>
          </p:nvPr>
        </p:nvSpPr>
        <p:spPr>
          <a:xfrm>
            <a:off x="6405408" y="3335954"/>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2" name="Picture Placeholder 11">
            <a:extLst>
              <a:ext uri="{FF2B5EF4-FFF2-40B4-BE49-F238E27FC236}">
                <a16:creationId xmlns:a16="http://schemas.microsoft.com/office/drawing/2014/main" id="{052A9D74-3444-8B45-B04C-3B2975C18E38}"/>
              </a:ext>
            </a:extLst>
          </p:cNvPr>
          <p:cNvSpPr>
            <a:spLocks noGrp="1"/>
          </p:cNvSpPr>
          <p:nvPr>
            <p:ph type="pic" sz="quarter" idx="44" hasCustomPrompt="1"/>
          </p:nvPr>
        </p:nvSpPr>
        <p:spPr>
          <a:xfrm>
            <a:off x="6405408" y="4937369"/>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 name="Text Placeholder 11">
            <a:extLst>
              <a:ext uri="{FF2B5EF4-FFF2-40B4-BE49-F238E27FC236}">
                <a16:creationId xmlns:a16="http://schemas.microsoft.com/office/drawing/2014/main" id="{196B4E11-E63E-59FB-AB81-4D9CA3C44719}"/>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20760973-012F-E54B-0952-E816136A69FF}"/>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29">
            <a:extLst>
              <a:ext uri="{FF2B5EF4-FFF2-40B4-BE49-F238E27FC236}">
                <a16:creationId xmlns:a16="http://schemas.microsoft.com/office/drawing/2014/main" id="{55D751C6-5696-4F59-2023-0666A564AC45}"/>
              </a:ext>
            </a:extLst>
          </p:cNvPr>
          <p:cNvSpPr>
            <a:spLocks noGrp="1"/>
          </p:cNvSpPr>
          <p:nvPr>
            <p:ph type="body" sz="quarter" idx="48"/>
          </p:nvPr>
        </p:nvSpPr>
        <p:spPr>
          <a:xfrm>
            <a:off x="7497493" y="1662273"/>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8" name="Text Placeholder 29">
            <a:extLst>
              <a:ext uri="{FF2B5EF4-FFF2-40B4-BE49-F238E27FC236}">
                <a16:creationId xmlns:a16="http://schemas.microsoft.com/office/drawing/2014/main" id="{FCB288BE-59D6-8346-9DE7-03912FA71974}"/>
              </a:ext>
            </a:extLst>
          </p:cNvPr>
          <p:cNvSpPr>
            <a:spLocks noGrp="1"/>
          </p:cNvSpPr>
          <p:nvPr>
            <p:ph type="body" sz="quarter" idx="49"/>
          </p:nvPr>
        </p:nvSpPr>
        <p:spPr>
          <a:xfrm>
            <a:off x="7497493" y="3243909"/>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9" name="Text Placeholder 29">
            <a:extLst>
              <a:ext uri="{FF2B5EF4-FFF2-40B4-BE49-F238E27FC236}">
                <a16:creationId xmlns:a16="http://schemas.microsoft.com/office/drawing/2014/main" id="{A9252EA7-B494-F45C-BD35-D1D6436D762A}"/>
              </a:ext>
            </a:extLst>
          </p:cNvPr>
          <p:cNvSpPr>
            <a:spLocks noGrp="1"/>
          </p:cNvSpPr>
          <p:nvPr>
            <p:ph type="body" sz="quarter" idx="50"/>
          </p:nvPr>
        </p:nvSpPr>
        <p:spPr>
          <a:xfrm>
            <a:off x="7497493" y="4825544"/>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5" name="Text Placeholder 7">
            <a:extLst>
              <a:ext uri="{FF2B5EF4-FFF2-40B4-BE49-F238E27FC236}">
                <a16:creationId xmlns:a16="http://schemas.microsoft.com/office/drawing/2014/main" id="{F07E3D72-8CBA-35B3-7251-D454164910D3}"/>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8406424"/>
      </p:ext>
    </p:extLst>
  </p:cSld>
  <p:clrMapOvr>
    <a:masterClrMapping/>
  </p:clrMapOvr>
  <p:transition>
    <p:wip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3" name="Text Placeholder 11">
            <a:extLst>
              <a:ext uri="{FF2B5EF4-FFF2-40B4-BE49-F238E27FC236}">
                <a16:creationId xmlns:a16="http://schemas.microsoft.com/office/drawing/2014/main" id="{5C3405BA-157B-804B-8396-3064EDC06C3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4" name="Content Placeholder 2">
            <a:extLst>
              <a:ext uri="{FF2B5EF4-FFF2-40B4-BE49-F238E27FC236}">
                <a16:creationId xmlns:a16="http://schemas.microsoft.com/office/drawing/2014/main" id="{A29298CC-4750-D74A-81DE-F3F6814ED942}"/>
              </a:ext>
            </a:extLst>
          </p:cNvPr>
          <p:cNvSpPr>
            <a:spLocks noGrp="1"/>
          </p:cNvSpPr>
          <p:nvPr>
            <p:ph sz="quarter" idx="17"/>
          </p:nvPr>
        </p:nvSpPr>
        <p:spPr>
          <a:xfrm>
            <a:off x="609601" y="1488557"/>
            <a:ext cx="10972799" cy="4029593"/>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p:txBody>
      </p:sp>
      <p:sp>
        <p:nvSpPr>
          <p:cNvPr id="9" name="Text Placeholder 7">
            <a:extLst>
              <a:ext uri="{FF2B5EF4-FFF2-40B4-BE49-F238E27FC236}">
                <a16:creationId xmlns:a16="http://schemas.microsoft.com/office/drawing/2014/main" id="{24A18B9D-75ED-3D24-B1D7-F9155FE88B8E}"/>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
        <p:nvSpPr>
          <p:cNvPr id="7" name="Text Placeholder 12">
            <a:extLst>
              <a:ext uri="{FF2B5EF4-FFF2-40B4-BE49-F238E27FC236}">
                <a16:creationId xmlns:a16="http://schemas.microsoft.com/office/drawing/2014/main" id="{DF90D246-C591-3CE4-BCBA-777DFBE8927E}"/>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Tree>
    <p:extLst>
      <p:ext uri="{BB962C8B-B14F-4D97-AF65-F5344CB8AC3E}">
        <p14:creationId xmlns:p14="http://schemas.microsoft.com/office/powerpoint/2010/main" val="4245416901"/>
      </p:ext>
    </p:extLst>
  </p:cSld>
  <p:clrMapOvr>
    <a:masterClrMapping/>
  </p:clrMapOvr>
  <p:transition>
    <p:wip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er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3" name="Text Placeholder 11">
            <a:extLst>
              <a:ext uri="{FF2B5EF4-FFF2-40B4-BE49-F238E27FC236}">
                <a16:creationId xmlns:a16="http://schemas.microsoft.com/office/drawing/2014/main" id="{5C3405BA-157B-804B-8396-3064EDC06C3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4" name="Text Placeholder 7">
            <a:extLst>
              <a:ext uri="{FF2B5EF4-FFF2-40B4-BE49-F238E27FC236}">
                <a16:creationId xmlns:a16="http://schemas.microsoft.com/office/drawing/2014/main" id="{07EE0656-C54F-5A18-1967-658AF9842509}"/>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2194742268"/>
      </p:ext>
    </p:extLst>
  </p:cSld>
  <p:clrMapOvr>
    <a:masterClrMapping/>
  </p:clrMapOvr>
  <p:transition>
    <p:wip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genda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1C765-8955-CE4B-8205-51C1E6CEB36C}"/>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Agenda Title</a:t>
            </a:r>
          </a:p>
        </p:txBody>
      </p:sp>
      <p:sp>
        <p:nvSpPr>
          <p:cNvPr id="3" name="Text Placeholder 7">
            <a:extLst>
              <a:ext uri="{FF2B5EF4-FFF2-40B4-BE49-F238E27FC236}">
                <a16:creationId xmlns:a16="http://schemas.microsoft.com/office/drawing/2014/main" id="{408AF6BE-7BB1-83B2-AFC9-2072A29F6C74}"/>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1200" cap="all" spc="300" baseline="0">
                <a:solidFill>
                  <a:schemeClr val="accent1"/>
                </a:solidFill>
                <a:latin typeface="Avenir Next LT Pro" panose="020B0504020202020204" pitchFamily="34" charset="77"/>
              </a:defRPr>
            </a:lvl1pPr>
          </a:lstStyle>
          <a:p>
            <a:pPr lvl="0"/>
            <a:r>
              <a:rPr lang="en-US"/>
              <a:t>DATE/TIME</a:t>
            </a:r>
          </a:p>
        </p:txBody>
      </p:sp>
    </p:spTree>
    <p:extLst>
      <p:ext uri="{BB962C8B-B14F-4D97-AF65-F5344CB8AC3E}">
        <p14:creationId xmlns:p14="http://schemas.microsoft.com/office/powerpoint/2010/main" val="1754611662"/>
      </p:ext>
    </p:extLst>
  </p:cSld>
  <p:clrMapOvr>
    <a:masterClrMapping/>
  </p:clrMapOvr>
  <p:transition>
    <p:wipe/>
  </p:transition>
  <p:extLst>
    <p:ext uri="{DCECCB84-F9BA-43D5-87BE-67443E8EF086}">
      <p15:sldGuideLst xmlns:p15="http://schemas.microsoft.com/office/powerpoint/2012/main">
        <p15:guide id="1" orient="horz" pos="348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Slide with Imag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11" name="Picture Placeholder 5">
            <a:extLst>
              <a:ext uri="{FF2B5EF4-FFF2-40B4-BE49-F238E27FC236}">
                <a16:creationId xmlns:a16="http://schemas.microsoft.com/office/drawing/2014/main" id="{ABC7191E-D4B1-5944-831B-8DD70BF953F6}"/>
              </a:ext>
            </a:extLst>
          </p:cNvPr>
          <p:cNvSpPr>
            <a:spLocks noGrp="1"/>
          </p:cNvSpPr>
          <p:nvPr>
            <p:ph type="pic" sz="quarter" idx="17"/>
          </p:nvPr>
        </p:nvSpPr>
        <p:spPr>
          <a:xfrm>
            <a:off x="6096000" y="1498600"/>
            <a:ext cx="5486400" cy="4029573"/>
          </a:xfrm>
          <a:prstGeom prst="rect">
            <a:avLst/>
          </a:prstGeom>
          <a:solidFill>
            <a:schemeClr val="bg1">
              <a:lumMod val="75000"/>
            </a:schemeClr>
          </a:solidFill>
          <a:ln>
            <a:noFill/>
          </a:ln>
        </p:spPr>
        <p:txBody>
          <a:bodyPr/>
          <a:lstStyle>
            <a:lvl1pPr>
              <a:defRPr>
                <a:latin typeface="Avenir Next LT Pro" panose="020B0504020202020204" pitchFamily="34" charset="77"/>
              </a:defRPr>
            </a:lvl1pPr>
          </a:lstStyle>
          <a:p>
            <a:endParaRPr lang="en-US"/>
          </a:p>
        </p:txBody>
      </p:sp>
      <p:sp>
        <p:nvSpPr>
          <p:cNvPr id="12" name="Text Placeholder 3">
            <a:extLst>
              <a:ext uri="{FF2B5EF4-FFF2-40B4-BE49-F238E27FC236}">
                <a16:creationId xmlns:a16="http://schemas.microsoft.com/office/drawing/2014/main" id="{781CBDD1-BE12-3443-91C4-432DF6A29A6F}"/>
              </a:ext>
            </a:extLst>
          </p:cNvPr>
          <p:cNvSpPr>
            <a:spLocks noGrp="1"/>
          </p:cNvSpPr>
          <p:nvPr>
            <p:ph type="body" sz="quarter" idx="20"/>
          </p:nvPr>
        </p:nvSpPr>
        <p:spPr>
          <a:xfrm>
            <a:off x="609600" y="1498579"/>
            <a:ext cx="5486400" cy="4029594"/>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marL="1082675" indent="-168275">
              <a:defRPr lang="en-US" sz="1200" kern="1200" spc="0" dirty="0">
                <a:solidFill>
                  <a:schemeClr val="tx1"/>
                </a:solidFill>
                <a:latin typeface="Avenir Next LT Pro" panose="020B0504020202020204" pitchFamily="34" charset="77"/>
                <a:ea typeface="+mn-ea"/>
                <a:cs typeface="Arial" panose="020B0604020202020204" pitchFamily="34" charset="0"/>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lvl="4"/>
            <a:r>
              <a:rPr lang="en-US"/>
              <a:t>Fifth level</a:t>
            </a:r>
          </a:p>
        </p:txBody>
      </p:sp>
      <p:sp>
        <p:nvSpPr>
          <p:cNvPr id="4" name="Text Placeholder 11">
            <a:extLst>
              <a:ext uri="{FF2B5EF4-FFF2-40B4-BE49-F238E27FC236}">
                <a16:creationId xmlns:a16="http://schemas.microsoft.com/office/drawing/2014/main" id="{D4B5D57C-490E-FAC1-178B-4A7D842DE38A}"/>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9" name="Text Placeholder 12">
            <a:extLst>
              <a:ext uri="{FF2B5EF4-FFF2-40B4-BE49-F238E27FC236}">
                <a16:creationId xmlns:a16="http://schemas.microsoft.com/office/drawing/2014/main" id="{4E1651FC-A411-5C9A-2B81-14A01683F576}"/>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3" name="Text Placeholder 7">
            <a:extLst>
              <a:ext uri="{FF2B5EF4-FFF2-40B4-BE49-F238E27FC236}">
                <a16:creationId xmlns:a16="http://schemas.microsoft.com/office/drawing/2014/main" id="{F9A64941-C538-2E00-CE72-6E106CF49F91}"/>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1077352907"/>
      </p:ext>
    </p:extLst>
  </p:cSld>
  <p:clrMapOvr>
    <a:masterClrMapping/>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Slide with Image 2">
    <p:spTree>
      <p:nvGrpSpPr>
        <p:cNvPr id="1" name=""/>
        <p:cNvGrpSpPr/>
        <p:nvPr/>
      </p:nvGrpSpPr>
      <p:grpSpPr>
        <a:xfrm>
          <a:off x="0" y="0"/>
          <a:ext cx="0" cy="0"/>
          <a:chOff x="0" y="0"/>
          <a:chExt cx="0" cy="0"/>
        </a:xfrm>
      </p:grpSpPr>
      <p:sp>
        <p:nvSpPr>
          <p:cNvPr id="5" name="Picture Placeholder 5">
            <a:extLst>
              <a:ext uri="{FF2B5EF4-FFF2-40B4-BE49-F238E27FC236}">
                <a16:creationId xmlns:a16="http://schemas.microsoft.com/office/drawing/2014/main" id="{23C71B0C-BB0E-E869-3400-4B5396E39E6B}"/>
              </a:ext>
            </a:extLst>
          </p:cNvPr>
          <p:cNvSpPr>
            <a:spLocks noGrp="1"/>
          </p:cNvSpPr>
          <p:nvPr>
            <p:ph type="pic" sz="quarter" idx="13"/>
          </p:nvPr>
        </p:nvSpPr>
        <p:spPr>
          <a:xfrm>
            <a:off x="0" y="2421"/>
            <a:ext cx="12192000" cy="1497026"/>
          </a:xfrm>
          <a:prstGeom prst="rect">
            <a:avLst/>
          </a:prstGeom>
          <a:solidFill>
            <a:schemeClr val="bg1">
              <a:lumMod val="75000"/>
            </a:schemeClr>
          </a:solidFill>
        </p:spPr>
        <p:txBody>
          <a:bodyPr/>
          <a:lstStyle>
            <a:lvl1pPr>
              <a:defRPr>
                <a:latin typeface="Avenir Next LT Pro" panose="020B0504020202020204" pitchFamily="34" charset="77"/>
              </a:defRPr>
            </a:lvl1pPr>
          </a:lstStyle>
          <a:p>
            <a:endParaRPr lang="en-US"/>
          </a:p>
        </p:txBody>
      </p:sp>
      <p:sp>
        <p:nvSpPr>
          <p:cNvPr id="2" name="Text Placeholder 6">
            <a:extLst>
              <a:ext uri="{FF2B5EF4-FFF2-40B4-BE49-F238E27FC236}">
                <a16:creationId xmlns:a16="http://schemas.microsoft.com/office/drawing/2014/main" id="{B41DD62A-48E0-C373-6FD9-3B85E54EC568}"/>
              </a:ext>
            </a:extLst>
          </p:cNvPr>
          <p:cNvSpPr>
            <a:spLocks noGrp="1"/>
          </p:cNvSpPr>
          <p:nvPr>
            <p:ph type="body" sz="quarter" idx="11" hasCustomPrompt="1"/>
          </p:nvPr>
        </p:nvSpPr>
        <p:spPr>
          <a:xfrm>
            <a:off x="1227296" y="4293657"/>
            <a:ext cx="7596843" cy="787835"/>
          </a:xfrm>
          <a:prstGeom prst="rect">
            <a:avLst/>
          </a:prstGeom>
        </p:spPr>
        <p:txBody>
          <a:bodyPr lIns="0"/>
          <a:lstStyle>
            <a:lvl1pPr marL="0" indent="0">
              <a:buNone/>
              <a:defRPr sz="1800">
                <a:solidFill>
                  <a:schemeClr val="accent1"/>
                </a:solidFill>
                <a:latin typeface="Avenir Next LT Pro" panose="020B0504020202020204" pitchFamily="34" charset="77"/>
              </a:defRPr>
            </a:lvl1pPr>
            <a:lvl2pPr marL="169863" indent="0">
              <a:buNone/>
              <a:defRPr/>
            </a:lvl2pPr>
            <a:lvl3pPr marL="344487" indent="0">
              <a:buNone/>
              <a:defRPr/>
            </a:lvl3pPr>
            <a:lvl4pPr marL="514350" indent="0">
              <a:buNone/>
              <a:defRPr/>
            </a:lvl4pPr>
            <a:lvl5pPr marL="688975" indent="0">
              <a:buNone/>
              <a:defRPr/>
            </a:lvl5pPr>
          </a:lstStyle>
          <a:p>
            <a:pPr lvl="0"/>
            <a:r>
              <a:rPr lang="en-US"/>
              <a:t>Subhead 1-3 Lines Title Case Avenir Next 18pt Orange</a:t>
            </a:r>
          </a:p>
        </p:txBody>
      </p:sp>
      <p:sp>
        <p:nvSpPr>
          <p:cNvPr id="8" name="Text Placeholder 4">
            <a:extLst>
              <a:ext uri="{FF2B5EF4-FFF2-40B4-BE49-F238E27FC236}">
                <a16:creationId xmlns:a16="http://schemas.microsoft.com/office/drawing/2014/main" id="{72C914E9-E7FC-5603-5F90-926A1A9E2EF5}"/>
              </a:ext>
            </a:extLst>
          </p:cNvPr>
          <p:cNvSpPr>
            <a:spLocks noGrp="1"/>
          </p:cNvSpPr>
          <p:nvPr>
            <p:ph type="body" sz="quarter" idx="10" hasCustomPrompt="1"/>
          </p:nvPr>
        </p:nvSpPr>
        <p:spPr>
          <a:xfrm>
            <a:off x="1227296" y="2656121"/>
            <a:ext cx="7596851" cy="1637537"/>
          </a:xfrm>
          <a:prstGeom prst="rect">
            <a:avLst/>
          </a:prstGeom>
        </p:spPr>
        <p:txBody>
          <a:bodyPr lIns="0" anchor="b" anchorCtr="0"/>
          <a:lstStyle>
            <a:lvl1pPr marL="0" indent="0">
              <a:lnSpc>
                <a:spcPts val="5400"/>
              </a:lnSpc>
              <a:buNone/>
              <a:defRPr sz="5400" b="0" i="0" cap="all" baseline="0">
                <a:solidFill>
                  <a:schemeClr val="bg1"/>
                </a:solidFill>
                <a:latin typeface="Avenir Next LT Pro Light"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dirty="0"/>
              <a:t>LARGE TITLE</a:t>
            </a:r>
            <a:br>
              <a:rPr lang="en-US" dirty="0"/>
            </a:br>
            <a:r>
              <a:rPr lang="en-US" dirty="0"/>
              <a:t>2 LINES CAPS </a:t>
            </a:r>
          </a:p>
        </p:txBody>
      </p:sp>
      <p:sp>
        <p:nvSpPr>
          <p:cNvPr id="9" name="Text Placeholder 4">
            <a:extLst>
              <a:ext uri="{FF2B5EF4-FFF2-40B4-BE49-F238E27FC236}">
                <a16:creationId xmlns:a16="http://schemas.microsoft.com/office/drawing/2014/main" id="{A44C113F-C5C4-F40E-B734-435EA04B5F4B}"/>
              </a:ext>
            </a:extLst>
          </p:cNvPr>
          <p:cNvSpPr>
            <a:spLocks noGrp="1"/>
          </p:cNvSpPr>
          <p:nvPr>
            <p:ph type="body" sz="quarter" idx="12" hasCustomPrompt="1"/>
          </p:nvPr>
        </p:nvSpPr>
        <p:spPr>
          <a:xfrm>
            <a:off x="1227296" y="2161585"/>
            <a:ext cx="7596851" cy="494536"/>
          </a:xfrm>
          <a:prstGeom prst="rect">
            <a:avLst/>
          </a:prstGeom>
        </p:spPr>
        <p:txBody>
          <a:bodyPr lIns="0" anchor="b" anchorCtr="0"/>
          <a:lstStyle>
            <a:lvl1pPr marL="0" indent="0">
              <a:lnSpc>
                <a:spcPts val="5400"/>
              </a:lnSpc>
              <a:buNone/>
              <a:defRPr sz="2800">
                <a:solidFill>
                  <a:schemeClr val="bg1"/>
                </a:solidFill>
                <a:latin typeface="Avenir Next LT Pro"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a:t>Short Qualifier on 1 Line</a:t>
            </a:r>
          </a:p>
        </p:txBody>
      </p:sp>
      <p:sp>
        <p:nvSpPr>
          <p:cNvPr id="10" name="Rectangle 50">
            <a:extLst>
              <a:ext uri="{FF2B5EF4-FFF2-40B4-BE49-F238E27FC236}">
                <a16:creationId xmlns:a16="http://schemas.microsoft.com/office/drawing/2014/main" id="{56541B84-8EBA-AF9F-4152-D7D03EB601D4}"/>
              </a:ext>
            </a:extLst>
          </p:cNvPr>
          <p:cNvSpPr>
            <a:spLocks noChangeArrowheads="1"/>
          </p:cNvSpPr>
          <p:nvPr userDrawn="1"/>
        </p:nvSpPr>
        <p:spPr bwMode="auto">
          <a:xfrm>
            <a:off x="745254" y="6274850"/>
            <a:ext cx="7604561" cy="215444"/>
          </a:xfrm>
          <a:prstGeom prst="rect">
            <a:avLst/>
          </a:prstGeom>
          <a:noFill/>
          <a:ln w="12700" algn="ctr">
            <a:noFill/>
            <a:miter lim="800000"/>
            <a:headEnd/>
            <a:tailEnd/>
          </a:ln>
          <a:effectLst/>
        </p:spPr>
        <p:txBody>
          <a:bodyPr wrap="square" lIns="0" anchor="ctr">
            <a:spAutoFit/>
          </a:bodyPr>
          <a:lstStyle/>
          <a:p>
            <a:pPr eaLnBrk="0" hangingPunct="0">
              <a:lnSpc>
                <a:spcPct val="95000"/>
              </a:lnSpc>
              <a:defRPr/>
            </a:pPr>
            <a:r>
              <a:rPr lang="en-GB" sz="800" i="1">
                <a:solidFill>
                  <a:schemeClr val="bg2"/>
                </a:solidFill>
                <a:latin typeface="Avenir Next LT Pro" panose="020B0504020202020204" pitchFamily="34" charset="77"/>
              </a:rPr>
              <a:t>Information Classification: HIGHLY </a:t>
            </a:r>
            <a:r>
              <a:rPr lang="en-GB" sz="800" i="1" kern="1200">
                <a:solidFill>
                  <a:schemeClr val="bg2"/>
                </a:solidFill>
                <a:latin typeface="Avenir Next LT Pro" panose="020B0504020202020204" pitchFamily="34" charset="77"/>
                <a:ea typeface="+mn-ea"/>
                <a:cs typeface="+mn-cs"/>
              </a:rPr>
              <a:t>CONFIDENTIAL</a:t>
            </a:r>
            <a:endParaRPr lang="en-GB" sz="800" i="1">
              <a:solidFill>
                <a:schemeClr val="bg2"/>
              </a:solidFill>
              <a:latin typeface="Avenir Next LT Pro" panose="020B0504020202020204" pitchFamily="34" charset="77"/>
            </a:endParaRPr>
          </a:p>
        </p:txBody>
      </p:sp>
      <p:pic>
        <p:nvPicPr>
          <p:cNvPr id="12" name="Picture 5">
            <a:extLst>
              <a:ext uri="{FF2B5EF4-FFF2-40B4-BE49-F238E27FC236}">
                <a16:creationId xmlns:a16="http://schemas.microsoft.com/office/drawing/2014/main" id="{90C3F236-8690-5135-9E30-C9A13A1F1BDE}"/>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9349420" y="5989119"/>
            <a:ext cx="2092714" cy="541429"/>
          </a:xfrm>
          <a:prstGeom prst="rect">
            <a:avLst/>
          </a:prstGeom>
        </p:spPr>
      </p:pic>
    </p:spTree>
    <p:extLst>
      <p:ext uri="{BB962C8B-B14F-4D97-AF65-F5344CB8AC3E}">
        <p14:creationId xmlns:p14="http://schemas.microsoft.com/office/powerpoint/2010/main" val="1946027749"/>
      </p:ext>
    </p:extLst>
  </p:cSld>
  <p:clrMapOvr>
    <a:masterClrMapping/>
  </p:clrMapOvr>
  <p:transition>
    <p:wip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hart Gri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8" name="Chart Placeholder 6">
            <a:extLst>
              <a:ext uri="{FF2B5EF4-FFF2-40B4-BE49-F238E27FC236}">
                <a16:creationId xmlns:a16="http://schemas.microsoft.com/office/drawing/2014/main" id="{180E5361-57AA-244A-AE7E-7B37880436D3}"/>
              </a:ext>
            </a:extLst>
          </p:cNvPr>
          <p:cNvSpPr>
            <a:spLocks noGrp="1"/>
          </p:cNvSpPr>
          <p:nvPr>
            <p:ph type="chart" sz="quarter" idx="18"/>
          </p:nvPr>
        </p:nvSpPr>
        <p:spPr>
          <a:xfrm>
            <a:off x="609600" y="1489075"/>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7" name="Chart Placeholder 6">
            <a:extLst>
              <a:ext uri="{FF2B5EF4-FFF2-40B4-BE49-F238E27FC236}">
                <a16:creationId xmlns:a16="http://schemas.microsoft.com/office/drawing/2014/main" id="{205816B6-96EC-5540-BA1F-DE87CC3FB048}"/>
              </a:ext>
            </a:extLst>
          </p:cNvPr>
          <p:cNvSpPr>
            <a:spLocks noGrp="1"/>
          </p:cNvSpPr>
          <p:nvPr>
            <p:ph type="chart" sz="quarter" idx="19"/>
          </p:nvPr>
        </p:nvSpPr>
        <p:spPr>
          <a:xfrm>
            <a:off x="6230112" y="1489075"/>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9" name="Chart Placeholder 6">
            <a:extLst>
              <a:ext uri="{FF2B5EF4-FFF2-40B4-BE49-F238E27FC236}">
                <a16:creationId xmlns:a16="http://schemas.microsoft.com/office/drawing/2014/main" id="{DED39288-21C0-3948-9C35-7A25FD99A39F}"/>
              </a:ext>
            </a:extLst>
          </p:cNvPr>
          <p:cNvSpPr>
            <a:spLocks noGrp="1"/>
          </p:cNvSpPr>
          <p:nvPr>
            <p:ph type="chart" sz="quarter" idx="20"/>
          </p:nvPr>
        </p:nvSpPr>
        <p:spPr>
          <a:xfrm>
            <a:off x="609600" y="3773487"/>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10" name="Chart Placeholder 6">
            <a:extLst>
              <a:ext uri="{FF2B5EF4-FFF2-40B4-BE49-F238E27FC236}">
                <a16:creationId xmlns:a16="http://schemas.microsoft.com/office/drawing/2014/main" id="{4CF21D8F-4FF5-274D-99FB-CB857B2455E8}"/>
              </a:ext>
            </a:extLst>
          </p:cNvPr>
          <p:cNvSpPr>
            <a:spLocks noGrp="1"/>
          </p:cNvSpPr>
          <p:nvPr>
            <p:ph type="chart" sz="quarter" idx="21"/>
          </p:nvPr>
        </p:nvSpPr>
        <p:spPr>
          <a:xfrm>
            <a:off x="6230112" y="3773487"/>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4" name="Text Placeholder 11">
            <a:extLst>
              <a:ext uri="{FF2B5EF4-FFF2-40B4-BE49-F238E27FC236}">
                <a16:creationId xmlns:a16="http://schemas.microsoft.com/office/drawing/2014/main" id="{C91808D5-756C-606B-F120-41E0769EC579}"/>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F4640D91-B077-6D7E-30A1-B04807E04DB7}"/>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FE54B397-B9BB-7C2A-5A97-C78DA157CA84}"/>
              </a:ext>
            </a:extLst>
          </p:cNvPr>
          <p:cNvSpPr>
            <a:spLocks noGrp="1"/>
          </p:cNvSpPr>
          <p:nvPr>
            <p:ph type="body" sz="quarter" idx="22"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3071798981"/>
      </p:ext>
    </p:extLst>
  </p:cSld>
  <p:clrMapOvr>
    <a:masterClrMapping/>
  </p:clrMapOvr>
  <p:transition>
    <p:wip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meline Slide 1">
    <p:spTree>
      <p:nvGrpSpPr>
        <p:cNvPr id="1" name=""/>
        <p:cNvGrpSpPr/>
        <p:nvPr/>
      </p:nvGrpSpPr>
      <p:grpSpPr>
        <a:xfrm>
          <a:off x="0" y="0"/>
          <a:ext cx="0" cy="0"/>
          <a:chOff x="0" y="0"/>
          <a:chExt cx="0" cy="0"/>
        </a:xfrm>
      </p:grpSpPr>
      <p:cxnSp>
        <p:nvCxnSpPr>
          <p:cNvPr id="17" name="Straight Arrow Connector 16">
            <a:extLst>
              <a:ext uri="{FF2B5EF4-FFF2-40B4-BE49-F238E27FC236}">
                <a16:creationId xmlns:a16="http://schemas.microsoft.com/office/drawing/2014/main" id="{FDF83024-8957-E243-8DCD-D3D040B75B6D}"/>
              </a:ext>
            </a:extLst>
          </p:cNvPr>
          <p:cNvCxnSpPr>
            <a:cxnSpLocks/>
          </p:cNvCxnSpPr>
          <p:nvPr userDrawn="1"/>
        </p:nvCxnSpPr>
        <p:spPr>
          <a:xfrm>
            <a:off x="0" y="3664808"/>
            <a:ext cx="11582398" cy="0"/>
          </a:xfrm>
          <a:prstGeom prst="straightConnector1">
            <a:avLst/>
          </a:prstGeom>
          <a:ln>
            <a:solidFill>
              <a:schemeClr val="bg1">
                <a:lumMod val="50000"/>
              </a:schemeClr>
            </a:solidFill>
            <a:tailEnd type="triangle"/>
          </a:ln>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027462BF-CC17-76EB-382A-E085B37D3E07}"/>
              </a:ext>
            </a:extLst>
          </p:cNvPr>
          <p:cNvCxnSpPr/>
          <p:nvPr userDrawn="1"/>
        </p:nvCxnSpPr>
        <p:spPr>
          <a:xfrm>
            <a:off x="800833" y="3664808"/>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1A2DD78-FE1F-FF79-919B-62A1B67D1114}"/>
              </a:ext>
            </a:extLst>
          </p:cNvPr>
          <p:cNvCxnSpPr/>
          <p:nvPr userDrawn="1"/>
        </p:nvCxnSpPr>
        <p:spPr>
          <a:xfrm>
            <a:off x="5120958" y="3664808"/>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002BCBF-E140-820E-B769-23B3C6B5DD69}"/>
              </a:ext>
            </a:extLst>
          </p:cNvPr>
          <p:cNvCxnSpPr/>
          <p:nvPr userDrawn="1"/>
        </p:nvCxnSpPr>
        <p:spPr>
          <a:xfrm>
            <a:off x="9441332" y="3664808"/>
            <a:ext cx="0" cy="403379"/>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AD4C8E9-BB20-9EA7-C2CF-037364FEEDDE}"/>
              </a:ext>
            </a:extLst>
          </p:cNvPr>
          <p:cNvCxnSpPr/>
          <p:nvPr userDrawn="1"/>
        </p:nvCxnSpPr>
        <p:spPr>
          <a:xfrm>
            <a:off x="2945882" y="3262219"/>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E6A5FEE-5849-8DEC-7777-ABB3E3EC7662}"/>
              </a:ext>
            </a:extLst>
          </p:cNvPr>
          <p:cNvCxnSpPr/>
          <p:nvPr userDrawn="1"/>
        </p:nvCxnSpPr>
        <p:spPr>
          <a:xfrm>
            <a:off x="7296034" y="3262219"/>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4" name="Oval 23">
            <a:extLst>
              <a:ext uri="{FF2B5EF4-FFF2-40B4-BE49-F238E27FC236}">
                <a16:creationId xmlns:a16="http://schemas.microsoft.com/office/drawing/2014/main" id="{F6DEA580-AF8B-D483-AC94-D12A8DADF30F}"/>
              </a:ext>
            </a:extLst>
          </p:cNvPr>
          <p:cNvSpPr/>
          <p:nvPr/>
        </p:nvSpPr>
        <p:spPr>
          <a:xfrm>
            <a:off x="667181"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25" name="Oval 24">
            <a:extLst>
              <a:ext uri="{FF2B5EF4-FFF2-40B4-BE49-F238E27FC236}">
                <a16:creationId xmlns:a16="http://schemas.microsoft.com/office/drawing/2014/main" id="{9317316F-7B52-078F-6162-0EE3F8F79C44}"/>
              </a:ext>
            </a:extLst>
          </p:cNvPr>
          <p:cNvSpPr/>
          <p:nvPr/>
        </p:nvSpPr>
        <p:spPr>
          <a:xfrm>
            <a:off x="746797"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27" name="Oval 26">
            <a:extLst>
              <a:ext uri="{FF2B5EF4-FFF2-40B4-BE49-F238E27FC236}">
                <a16:creationId xmlns:a16="http://schemas.microsoft.com/office/drawing/2014/main" id="{B8CD4124-22BB-212D-1A09-2D0B568A6045}"/>
              </a:ext>
            </a:extLst>
          </p:cNvPr>
          <p:cNvSpPr/>
          <p:nvPr/>
        </p:nvSpPr>
        <p:spPr>
          <a:xfrm>
            <a:off x="2810362"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28" name="Oval 27">
            <a:extLst>
              <a:ext uri="{FF2B5EF4-FFF2-40B4-BE49-F238E27FC236}">
                <a16:creationId xmlns:a16="http://schemas.microsoft.com/office/drawing/2014/main" id="{E11CDD4E-E9C5-DE88-D155-EED518AB7D63}"/>
              </a:ext>
            </a:extLst>
          </p:cNvPr>
          <p:cNvSpPr/>
          <p:nvPr/>
        </p:nvSpPr>
        <p:spPr>
          <a:xfrm>
            <a:off x="2889978"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0" name="Oval 29">
            <a:extLst>
              <a:ext uri="{FF2B5EF4-FFF2-40B4-BE49-F238E27FC236}">
                <a16:creationId xmlns:a16="http://schemas.microsoft.com/office/drawing/2014/main" id="{9448871D-B441-D299-691A-0CE2BF313387}"/>
              </a:ext>
            </a:extLst>
          </p:cNvPr>
          <p:cNvSpPr/>
          <p:nvPr/>
        </p:nvSpPr>
        <p:spPr>
          <a:xfrm>
            <a:off x="4987554"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31" name="Oval 30">
            <a:extLst>
              <a:ext uri="{FF2B5EF4-FFF2-40B4-BE49-F238E27FC236}">
                <a16:creationId xmlns:a16="http://schemas.microsoft.com/office/drawing/2014/main" id="{7D8ADB1C-E48F-F87F-A79E-F1088D48065F}"/>
              </a:ext>
            </a:extLst>
          </p:cNvPr>
          <p:cNvSpPr/>
          <p:nvPr/>
        </p:nvSpPr>
        <p:spPr>
          <a:xfrm>
            <a:off x="5067170"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3" name="Oval 32">
            <a:extLst>
              <a:ext uri="{FF2B5EF4-FFF2-40B4-BE49-F238E27FC236}">
                <a16:creationId xmlns:a16="http://schemas.microsoft.com/office/drawing/2014/main" id="{3193325B-CA89-31CE-EB0F-9623A0CADE4F}"/>
              </a:ext>
            </a:extLst>
          </p:cNvPr>
          <p:cNvSpPr/>
          <p:nvPr/>
        </p:nvSpPr>
        <p:spPr>
          <a:xfrm>
            <a:off x="7162630"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34" name="Oval 33">
            <a:extLst>
              <a:ext uri="{FF2B5EF4-FFF2-40B4-BE49-F238E27FC236}">
                <a16:creationId xmlns:a16="http://schemas.microsoft.com/office/drawing/2014/main" id="{6BCB0B70-4004-63AF-6487-9057DCAB79C4}"/>
              </a:ext>
            </a:extLst>
          </p:cNvPr>
          <p:cNvSpPr/>
          <p:nvPr/>
        </p:nvSpPr>
        <p:spPr>
          <a:xfrm>
            <a:off x="7242246"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6" name="Oval 35">
            <a:extLst>
              <a:ext uri="{FF2B5EF4-FFF2-40B4-BE49-F238E27FC236}">
                <a16:creationId xmlns:a16="http://schemas.microsoft.com/office/drawing/2014/main" id="{A21B6CAA-20ED-12F7-F1E6-856B011206F0}"/>
              </a:ext>
            </a:extLst>
          </p:cNvPr>
          <p:cNvSpPr/>
          <p:nvPr userDrawn="1"/>
        </p:nvSpPr>
        <p:spPr>
          <a:xfrm>
            <a:off x="9307679" y="3533504"/>
            <a:ext cx="266808" cy="266808"/>
          </a:xfrm>
          <a:prstGeom prst="ellipse">
            <a:avLst/>
          </a:prstGeom>
          <a:solidFill>
            <a:schemeClr val="bg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7" name="Oval 36">
            <a:extLst>
              <a:ext uri="{FF2B5EF4-FFF2-40B4-BE49-F238E27FC236}">
                <a16:creationId xmlns:a16="http://schemas.microsoft.com/office/drawing/2014/main" id="{B7B16B09-0574-3727-5341-49248BF1A4A8}"/>
              </a:ext>
            </a:extLst>
          </p:cNvPr>
          <p:cNvSpPr/>
          <p:nvPr userDrawn="1"/>
        </p:nvSpPr>
        <p:spPr>
          <a:xfrm>
            <a:off x="9387295" y="3613120"/>
            <a:ext cx="107577" cy="107577"/>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40" name="Text Placeholder 39">
            <a:extLst>
              <a:ext uri="{FF2B5EF4-FFF2-40B4-BE49-F238E27FC236}">
                <a16:creationId xmlns:a16="http://schemas.microsoft.com/office/drawing/2014/main" id="{F64025F2-EDB8-F3ED-211F-30505D5C9B88}"/>
              </a:ext>
            </a:extLst>
          </p:cNvPr>
          <p:cNvSpPr>
            <a:spLocks noGrp="1"/>
          </p:cNvSpPr>
          <p:nvPr userDrawn="1">
            <p:ph type="body" sz="quarter" idx="11" hasCustomPrompt="1"/>
          </p:nvPr>
        </p:nvSpPr>
        <p:spPr>
          <a:xfrm>
            <a:off x="800833" y="4151113"/>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01</a:t>
            </a:r>
          </a:p>
        </p:txBody>
      </p:sp>
      <p:sp>
        <p:nvSpPr>
          <p:cNvPr id="42" name="Text Placeholder 41">
            <a:extLst>
              <a:ext uri="{FF2B5EF4-FFF2-40B4-BE49-F238E27FC236}">
                <a16:creationId xmlns:a16="http://schemas.microsoft.com/office/drawing/2014/main" id="{F41FEDF9-304D-A72A-27EA-2C6E126F68B5}"/>
              </a:ext>
            </a:extLst>
          </p:cNvPr>
          <p:cNvSpPr>
            <a:spLocks noGrp="1"/>
          </p:cNvSpPr>
          <p:nvPr userDrawn="1">
            <p:ph type="body" sz="quarter" idx="12" hasCustomPrompt="1"/>
          </p:nvPr>
        </p:nvSpPr>
        <p:spPr>
          <a:xfrm>
            <a:off x="794628"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3" name="Text Placeholder 39">
            <a:extLst>
              <a:ext uri="{FF2B5EF4-FFF2-40B4-BE49-F238E27FC236}">
                <a16:creationId xmlns:a16="http://schemas.microsoft.com/office/drawing/2014/main" id="{54D60D81-C6BF-C7D7-3EF1-53820E00634D}"/>
              </a:ext>
            </a:extLst>
          </p:cNvPr>
          <p:cNvSpPr>
            <a:spLocks noGrp="1"/>
          </p:cNvSpPr>
          <p:nvPr userDrawn="1">
            <p:ph type="body" sz="quarter" idx="13" hasCustomPrompt="1"/>
          </p:nvPr>
        </p:nvSpPr>
        <p:spPr>
          <a:xfrm>
            <a:off x="5120958" y="4151113"/>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03</a:t>
            </a:r>
          </a:p>
        </p:txBody>
      </p:sp>
      <p:sp>
        <p:nvSpPr>
          <p:cNvPr id="44" name="Text Placeholder 41">
            <a:extLst>
              <a:ext uri="{FF2B5EF4-FFF2-40B4-BE49-F238E27FC236}">
                <a16:creationId xmlns:a16="http://schemas.microsoft.com/office/drawing/2014/main" id="{5EB809A7-3B6F-AF76-AD1E-2B1AE2DE5611}"/>
              </a:ext>
            </a:extLst>
          </p:cNvPr>
          <p:cNvSpPr>
            <a:spLocks noGrp="1"/>
          </p:cNvSpPr>
          <p:nvPr userDrawn="1">
            <p:ph type="body" sz="quarter" idx="14" hasCustomPrompt="1"/>
          </p:nvPr>
        </p:nvSpPr>
        <p:spPr>
          <a:xfrm>
            <a:off x="5114753"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5" name="Text Placeholder 39">
            <a:extLst>
              <a:ext uri="{FF2B5EF4-FFF2-40B4-BE49-F238E27FC236}">
                <a16:creationId xmlns:a16="http://schemas.microsoft.com/office/drawing/2014/main" id="{638189A9-8A8A-702B-B0A5-0BA43E20CAA8}"/>
              </a:ext>
            </a:extLst>
          </p:cNvPr>
          <p:cNvSpPr>
            <a:spLocks noGrp="1"/>
          </p:cNvSpPr>
          <p:nvPr userDrawn="1">
            <p:ph type="body" sz="quarter" idx="15" hasCustomPrompt="1"/>
          </p:nvPr>
        </p:nvSpPr>
        <p:spPr>
          <a:xfrm>
            <a:off x="9447537" y="4151113"/>
            <a:ext cx="2081213" cy="350837"/>
          </a:xfrm>
          <a:prstGeom prst="rect">
            <a:avLst/>
          </a:prstGeom>
        </p:spPr>
        <p:txBody>
          <a:bodyPr lIns="0"/>
          <a:lstStyle>
            <a:lvl1pPr marL="0" indent="0">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05</a:t>
            </a:r>
          </a:p>
        </p:txBody>
      </p:sp>
      <p:sp>
        <p:nvSpPr>
          <p:cNvPr id="46" name="Text Placeholder 41">
            <a:extLst>
              <a:ext uri="{FF2B5EF4-FFF2-40B4-BE49-F238E27FC236}">
                <a16:creationId xmlns:a16="http://schemas.microsoft.com/office/drawing/2014/main" id="{E113A727-A4C5-CA05-917A-E3A9807EEA24}"/>
              </a:ext>
            </a:extLst>
          </p:cNvPr>
          <p:cNvSpPr>
            <a:spLocks noGrp="1"/>
          </p:cNvSpPr>
          <p:nvPr userDrawn="1">
            <p:ph type="body" sz="quarter" idx="16" hasCustomPrompt="1"/>
          </p:nvPr>
        </p:nvSpPr>
        <p:spPr>
          <a:xfrm>
            <a:off x="9441332"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7" name="Text Placeholder 39">
            <a:extLst>
              <a:ext uri="{FF2B5EF4-FFF2-40B4-BE49-F238E27FC236}">
                <a16:creationId xmlns:a16="http://schemas.microsoft.com/office/drawing/2014/main" id="{3ABA6A4E-7B7A-561D-A51B-942B6B1ADFCC}"/>
              </a:ext>
            </a:extLst>
          </p:cNvPr>
          <p:cNvSpPr>
            <a:spLocks noGrp="1"/>
          </p:cNvSpPr>
          <p:nvPr userDrawn="1">
            <p:ph type="body" sz="quarter" idx="17" hasCustomPrompt="1"/>
          </p:nvPr>
        </p:nvSpPr>
        <p:spPr>
          <a:xfrm>
            <a:off x="2962085" y="1488936"/>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dirty="0"/>
              <a:t>STEP 02</a:t>
            </a:r>
          </a:p>
        </p:txBody>
      </p:sp>
      <p:sp>
        <p:nvSpPr>
          <p:cNvPr id="48" name="Text Placeholder 41">
            <a:extLst>
              <a:ext uri="{FF2B5EF4-FFF2-40B4-BE49-F238E27FC236}">
                <a16:creationId xmlns:a16="http://schemas.microsoft.com/office/drawing/2014/main" id="{C316A838-FE4C-3FF7-E103-A5B12690F778}"/>
              </a:ext>
            </a:extLst>
          </p:cNvPr>
          <p:cNvSpPr>
            <a:spLocks noGrp="1"/>
          </p:cNvSpPr>
          <p:nvPr userDrawn="1">
            <p:ph type="body" sz="quarter" idx="18" hasCustomPrompt="1"/>
          </p:nvPr>
        </p:nvSpPr>
        <p:spPr>
          <a:xfrm>
            <a:off x="2955880" y="1823898"/>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9" name="Text Placeholder 39">
            <a:extLst>
              <a:ext uri="{FF2B5EF4-FFF2-40B4-BE49-F238E27FC236}">
                <a16:creationId xmlns:a16="http://schemas.microsoft.com/office/drawing/2014/main" id="{45B87FDE-5242-E8A6-8085-E6EDF0BCE6DB}"/>
              </a:ext>
            </a:extLst>
          </p:cNvPr>
          <p:cNvSpPr>
            <a:spLocks noGrp="1"/>
          </p:cNvSpPr>
          <p:nvPr userDrawn="1">
            <p:ph type="body" sz="quarter" idx="19" hasCustomPrompt="1"/>
          </p:nvPr>
        </p:nvSpPr>
        <p:spPr>
          <a:xfrm>
            <a:off x="7306082" y="1488936"/>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04</a:t>
            </a:r>
          </a:p>
        </p:txBody>
      </p:sp>
      <p:sp>
        <p:nvSpPr>
          <p:cNvPr id="50" name="Text Placeholder 41">
            <a:extLst>
              <a:ext uri="{FF2B5EF4-FFF2-40B4-BE49-F238E27FC236}">
                <a16:creationId xmlns:a16="http://schemas.microsoft.com/office/drawing/2014/main" id="{45C4EF04-6D88-1F70-910B-68EE3B3FA113}"/>
              </a:ext>
            </a:extLst>
          </p:cNvPr>
          <p:cNvSpPr>
            <a:spLocks noGrp="1"/>
          </p:cNvSpPr>
          <p:nvPr userDrawn="1">
            <p:ph type="body" sz="quarter" idx="20" hasCustomPrompt="1"/>
          </p:nvPr>
        </p:nvSpPr>
        <p:spPr>
          <a:xfrm>
            <a:off x="7299877" y="1823898"/>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2" name="Title 1">
            <a:extLst>
              <a:ext uri="{FF2B5EF4-FFF2-40B4-BE49-F238E27FC236}">
                <a16:creationId xmlns:a16="http://schemas.microsoft.com/office/drawing/2014/main" id="{2C12A076-ECFF-EEF4-67CD-AF60153BF979}"/>
              </a:ext>
            </a:extLst>
          </p:cNvPr>
          <p:cNvSpPr>
            <a:spLocks noGrp="1"/>
          </p:cNvSpPr>
          <p:nvPr>
            <p:ph type="title" hasCustomPrompt="1"/>
          </p:nvPr>
        </p:nvSpPr>
        <p:spPr>
          <a:xfrm>
            <a:off x="609601" y="457201"/>
            <a:ext cx="10972799" cy="461665"/>
          </a:xfrm>
          <a:prstGeom prst="rect">
            <a:avLst/>
          </a:prstGeom>
        </p:spPr>
        <p:txBody>
          <a:bodyPr rIns="0"/>
          <a:lstStyle>
            <a:lvl1pPr>
              <a:defRPr>
                <a:solidFill>
                  <a:srgbClr val="313A45"/>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B39D296A-9CC1-F5DA-2E41-E6F8F7B8B4F9}"/>
              </a:ext>
            </a:extLst>
          </p:cNvPr>
          <p:cNvSpPr>
            <a:spLocks noGrp="1"/>
          </p:cNvSpPr>
          <p:nvPr>
            <p:ph type="body" sz="quarter" idx="23"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979C885A-7F35-39EF-D231-5448042178A7}"/>
              </a:ext>
            </a:extLst>
          </p:cNvPr>
          <p:cNvSpPr>
            <a:spLocks noGrp="1"/>
          </p:cNvSpPr>
          <p:nvPr>
            <p:ph type="body" sz="quarter" idx="25"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48F7E7D9-F4B9-F1A2-247C-98C762F9DA84}"/>
              </a:ext>
            </a:extLst>
          </p:cNvPr>
          <p:cNvSpPr>
            <a:spLocks noGrp="1"/>
          </p:cNvSpPr>
          <p:nvPr>
            <p:ph type="body" sz="quarter" idx="26"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317466099"/>
      </p:ext>
    </p:extLst>
  </p:cSld>
  <p:clrMapOvr>
    <a:masterClrMapping/>
  </p:clrMapOvr>
  <p:transition>
    <p:wip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meline Slid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64770-064D-322D-F449-ECB84F85D56A}"/>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14A959D4-AF38-2C00-150A-7DF08CA42662}"/>
              </a:ext>
            </a:extLst>
          </p:cNvPr>
          <p:cNvSpPr>
            <a:spLocks noGrp="1"/>
          </p:cNvSpPr>
          <p:nvPr>
            <p:ph type="body" sz="quarter" idx="36"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7E6D57F3-A83B-FAF0-B736-7020ED8FFA89}"/>
              </a:ext>
            </a:extLst>
          </p:cNvPr>
          <p:cNvSpPr>
            <a:spLocks noGrp="1"/>
          </p:cNvSpPr>
          <p:nvPr>
            <p:ph type="body" sz="quarter" idx="38"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Rounded Rectangle 5">
            <a:extLst>
              <a:ext uri="{FF2B5EF4-FFF2-40B4-BE49-F238E27FC236}">
                <a16:creationId xmlns:a16="http://schemas.microsoft.com/office/drawing/2014/main" id="{96655DC7-234C-7418-BC0B-06C46EDC99B2}"/>
              </a:ext>
            </a:extLst>
          </p:cNvPr>
          <p:cNvSpPr/>
          <p:nvPr userDrawn="1"/>
        </p:nvSpPr>
        <p:spPr>
          <a:xfrm>
            <a:off x="685965" y="2635663"/>
            <a:ext cx="1946501" cy="338772"/>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100" b="1">
              <a:solidFill>
                <a:schemeClr val="tx2"/>
              </a:solidFill>
              <a:latin typeface="Avenir Next LT Pro" panose="020B0504020202020204" pitchFamily="34" charset="77"/>
            </a:endParaRPr>
          </a:p>
        </p:txBody>
      </p:sp>
      <p:sp>
        <p:nvSpPr>
          <p:cNvPr id="10" name="Rounded Rectangle 6">
            <a:extLst>
              <a:ext uri="{FF2B5EF4-FFF2-40B4-BE49-F238E27FC236}">
                <a16:creationId xmlns:a16="http://schemas.microsoft.com/office/drawing/2014/main" id="{076EC7C4-2065-4FEF-A940-5D458299314F}"/>
              </a:ext>
            </a:extLst>
          </p:cNvPr>
          <p:cNvSpPr/>
          <p:nvPr userDrawn="1"/>
        </p:nvSpPr>
        <p:spPr>
          <a:xfrm>
            <a:off x="2768308" y="2635663"/>
            <a:ext cx="1946501" cy="338772"/>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latin typeface="Avenir Next LT Pro" panose="020B0504020202020204" pitchFamily="34" charset="77"/>
            </a:endParaRPr>
          </a:p>
        </p:txBody>
      </p:sp>
      <p:sp>
        <p:nvSpPr>
          <p:cNvPr id="13" name="Rounded Rectangle 7">
            <a:extLst>
              <a:ext uri="{FF2B5EF4-FFF2-40B4-BE49-F238E27FC236}">
                <a16:creationId xmlns:a16="http://schemas.microsoft.com/office/drawing/2014/main" id="{97278DCC-6DCF-D005-6F11-34B1E064912A}"/>
              </a:ext>
            </a:extLst>
          </p:cNvPr>
          <p:cNvSpPr/>
          <p:nvPr userDrawn="1"/>
        </p:nvSpPr>
        <p:spPr>
          <a:xfrm>
            <a:off x="4850651" y="2635663"/>
            <a:ext cx="1946501" cy="338772"/>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100" b="1">
              <a:latin typeface="Avenir Next LT Pro" panose="020B0504020202020204" pitchFamily="34" charset="77"/>
            </a:endParaRPr>
          </a:p>
        </p:txBody>
      </p:sp>
      <p:sp>
        <p:nvSpPr>
          <p:cNvPr id="14" name="Rounded Rectangle 8">
            <a:extLst>
              <a:ext uri="{FF2B5EF4-FFF2-40B4-BE49-F238E27FC236}">
                <a16:creationId xmlns:a16="http://schemas.microsoft.com/office/drawing/2014/main" id="{6D0E8EAD-91FD-A9A9-AD6A-54AA030EFE35}"/>
              </a:ext>
            </a:extLst>
          </p:cNvPr>
          <p:cNvSpPr/>
          <p:nvPr userDrawn="1"/>
        </p:nvSpPr>
        <p:spPr>
          <a:xfrm>
            <a:off x="6932994" y="2635663"/>
            <a:ext cx="1946501" cy="33877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solidFill>
                <a:srgbClr val="F2A13A"/>
              </a:solidFill>
              <a:latin typeface="Avenir Next LT Pro" panose="020B0504020202020204" pitchFamily="34" charset="77"/>
            </a:endParaRPr>
          </a:p>
        </p:txBody>
      </p:sp>
      <p:sp>
        <p:nvSpPr>
          <p:cNvPr id="15" name="Right Arrow 11">
            <a:extLst>
              <a:ext uri="{FF2B5EF4-FFF2-40B4-BE49-F238E27FC236}">
                <a16:creationId xmlns:a16="http://schemas.microsoft.com/office/drawing/2014/main" id="{246A9DB8-9880-F676-8BBA-80A582345064}"/>
              </a:ext>
            </a:extLst>
          </p:cNvPr>
          <p:cNvSpPr/>
          <p:nvPr userDrawn="1"/>
        </p:nvSpPr>
        <p:spPr>
          <a:xfrm>
            <a:off x="9015337" y="2457566"/>
            <a:ext cx="2304704" cy="69377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latin typeface="Avenir Next LT Pro" panose="020B0504020202020204" pitchFamily="34" charset="77"/>
            </a:endParaRPr>
          </a:p>
        </p:txBody>
      </p:sp>
      <p:sp>
        <p:nvSpPr>
          <p:cNvPr id="16" name="Oval 15">
            <a:extLst>
              <a:ext uri="{FF2B5EF4-FFF2-40B4-BE49-F238E27FC236}">
                <a16:creationId xmlns:a16="http://schemas.microsoft.com/office/drawing/2014/main" id="{982AC3BC-6C81-204E-FA80-02B32FF1238E}"/>
              </a:ext>
            </a:extLst>
          </p:cNvPr>
          <p:cNvSpPr/>
          <p:nvPr userDrawn="1"/>
        </p:nvSpPr>
        <p:spPr>
          <a:xfrm>
            <a:off x="1289245" y="1705212"/>
            <a:ext cx="752354" cy="752354"/>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17" name="Oval 16">
            <a:extLst>
              <a:ext uri="{FF2B5EF4-FFF2-40B4-BE49-F238E27FC236}">
                <a16:creationId xmlns:a16="http://schemas.microsoft.com/office/drawing/2014/main" id="{DCF72BE3-EE6B-35EA-8723-DD237484F964}"/>
              </a:ext>
            </a:extLst>
          </p:cNvPr>
          <p:cNvSpPr/>
          <p:nvPr userDrawn="1"/>
        </p:nvSpPr>
        <p:spPr>
          <a:xfrm>
            <a:off x="3371588" y="1705212"/>
            <a:ext cx="752354" cy="752354"/>
          </a:xfrm>
          <a:prstGeom prst="ellipse">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18" name="Oval 17">
            <a:extLst>
              <a:ext uri="{FF2B5EF4-FFF2-40B4-BE49-F238E27FC236}">
                <a16:creationId xmlns:a16="http://schemas.microsoft.com/office/drawing/2014/main" id="{BF800F5E-9BE6-E688-7F3D-A2DD3BF0D4B0}"/>
              </a:ext>
            </a:extLst>
          </p:cNvPr>
          <p:cNvSpPr/>
          <p:nvPr userDrawn="1"/>
        </p:nvSpPr>
        <p:spPr>
          <a:xfrm>
            <a:off x="5444622" y="1705212"/>
            <a:ext cx="752354" cy="752354"/>
          </a:xfrm>
          <a:prstGeom prst="ellipse">
            <a:avLst/>
          </a:prstGeom>
          <a:no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19" name="Oval 18">
            <a:extLst>
              <a:ext uri="{FF2B5EF4-FFF2-40B4-BE49-F238E27FC236}">
                <a16:creationId xmlns:a16="http://schemas.microsoft.com/office/drawing/2014/main" id="{56780EC9-CC25-2C24-12F3-681D90579C8F}"/>
              </a:ext>
            </a:extLst>
          </p:cNvPr>
          <p:cNvSpPr/>
          <p:nvPr userDrawn="1"/>
        </p:nvSpPr>
        <p:spPr>
          <a:xfrm>
            <a:off x="7536274" y="1705212"/>
            <a:ext cx="752354" cy="752354"/>
          </a:xfrm>
          <a:prstGeom prst="ellipse">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20" name="Oval 19">
            <a:extLst>
              <a:ext uri="{FF2B5EF4-FFF2-40B4-BE49-F238E27FC236}">
                <a16:creationId xmlns:a16="http://schemas.microsoft.com/office/drawing/2014/main" id="{2F7CB4C6-0384-7625-C464-1397A3511F55}"/>
              </a:ext>
            </a:extLst>
          </p:cNvPr>
          <p:cNvSpPr/>
          <p:nvPr userDrawn="1"/>
        </p:nvSpPr>
        <p:spPr>
          <a:xfrm>
            <a:off x="9618617" y="1705212"/>
            <a:ext cx="752354" cy="752354"/>
          </a:xfrm>
          <a:prstGeom prst="ellipse">
            <a:avLst/>
          </a:prstGeom>
          <a:no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cxnSp>
        <p:nvCxnSpPr>
          <p:cNvPr id="21" name="Straight Connector 20">
            <a:extLst>
              <a:ext uri="{FF2B5EF4-FFF2-40B4-BE49-F238E27FC236}">
                <a16:creationId xmlns:a16="http://schemas.microsoft.com/office/drawing/2014/main" id="{8578F4B5-E792-666B-7EF4-6BB92917412B}"/>
              </a:ext>
            </a:extLst>
          </p:cNvPr>
          <p:cNvCxnSpPr>
            <a:cxnSpLocks/>
            <a:stCxn id="16" idx="4"/>
            <a:endCxn id="44" idx="0"/>
          </p:cNvCxnSpPr>
          <p:nvPr userDrawn="1"/>
        </p:nvCxnSpPr>
        <p:spPr>
          <a:xfrm>
            <a:off x="1665422" y="2457566"/>
            <a:ext cx="0" cy="17606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78B0C76F-769F-ED25-8782-23F79E17C227}"/>
              </a:ext>
            </a:extLst>
          </p:cNvPr>
          <p:cNvCxnSpPr>
            <a:cxnSpLocks/>
            <a:stCxn id="17" idx="4"/>
            <a:endCxn id="10" idx="0"/>
          </p:cNvCxnSpPr>
          <p:nvPr userDrawn="1"/>
        </p:nvCxnSpPr>
        <p:spPr>
          <a:xfrm flipH="1">
            <a:off x="3741559" y="2457566"/>
            <a:ext cx="6206" cy="17809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96272A8-39DE-F7E4-B162-0B1C0333DC4E}"/>
              </a:ext>
            </a:extLst>
          </p:cNvPr>
          <p:cNvCxnSpPr>
            <a:cxnSpLocks/>
            <a:stCxn id="18" idx="4"/>
            <a:endCxn id="13" idx="0"/>
          </p:cNvCxnSpPr>
          <p:nvPr userDrawn="1"/>
        </p:nvCxnSpPr>
        <p:spPr>
          <a:xfrm>
            <a:off x="5820799" y="2457566"/>
            <a:ext cx="3103" cy="178097"/>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96D71909-F56F-682D-3334-3559153EC613}"/>
              </a:ext>
            </a:extLst>
          </p:cNvPr>
          <p:cNvCxnSpPr>
            <a:cxnSpLocks/>
            <a:stCxn id="19" idx="4"/>
            <a:endCxn id="47" idx="0"/>
          </p:cNvCxnSpPr>
          <p:nvPr userDrawn="1"/>
        </p:nvCxnSpPr>
        <p:spPr>
          <a:xfrm>
            <a:off x="7912451" y="2457566"/>
            <a:ext cx="0" cy="17606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5AFC0E9-0B41-5E6E-9F52-5D4A874B583C}"/>
              </a:ext>
            </a:extLst>
          </p:cNvPr>
          <p:cNvCxnSpPr>
            <a:cxnSpLocks/>
            <a:stCxn id="20" idx="4"/>
            <a:endCxn id="48" idx="0"/>
          </p:cNvCxnSpPr>
          <p:nvPr userDrawn="1"/>
        </p:nvCxnSpPr>
        <p:spPr>
          <a:xfrm>
            <a:off x="9994794" y="2457566"/>
            <a:ext cx="0" cy="176069"/>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26" name="Text Placeholder 39">
            <a:extLst>
              <a:ext uri="{FF2B5EF4-FFF2-40B4-BE49-F238E27FC236}">
                <a16:creationId xmlns:a16="http://schemas.microsoft.com/office/drawing/2014/main" id="{BF57EE07-0A7A-417B-332D-B59CEB38DF91}"/>
              </a:ext>
            </a:extLst>
          </p:cNvPr>
          <p:cNvSpPr>
            <a:spLocks noGrp="1"/>
          </p:cNvSpPr>
          <p:nvPr>
            <p:ph type="body" sz="quarter" idx="11" hasCustomPrompt="1"/>
          </p:nvPr>
        </p:nvSpPr>
        <p:spPr>
          <a:xfrm>
            <a:off x="692171" y="3190847"/>
            <a:ext cx="1946502" cy="350837"/>
          </a:xfrm>
          <a:prstGeom prst="rect">
            <a:avLst/>
          </a:prstGeom>
        </p:spPr>
        <p:txBody>
          <a:bodyPr lIns="91440" rIns="182880"/>
          <a:lstStyle>
            <a:lvl1pPr marL="0" indent="0" algn="ctr">
              <a:buNone/>
              <a:defRPr sz="1400" b="1" i="0">
                <a:solidFill>
                  <a:schemeClr val="tx2"/>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01</a:t>
            </a:r>
          </a:p>
        </p:txBody>
      </p:sp>
      <p:sp>
        <p:nvSpPr>
          <p:cNvPr id="27" name="Text Placeholder 41">
            <a:extLst>
              <a:ext uri="{FF2B5EF4-FFF2-40B4-BE49-F238E27FC236}">
                <a16:creationId xmlns:a16="http://schemas.microsoft.com/office/drawing/2014/main" id="{CF439050-9E9B-EF41-6CE5-DFDCB7E44D7F}"/>
              </a:ext>
            </a:extLst>
          </p:cNvPr>
          <p:cNvSpPr>
            <a:spLocks noGrp="1"/>
          </p:cNvSpPr>
          <p:nvPr>
            <p:ph type="body" sz="quarter" idx="12" hasCustomPrompt="1"/>
          </p:nvPr>
        </p:nvSpPr>
        <p:spPr>
          <a:xfrm>
            <a:off x="685965"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dirty="0"/>
              <a:t>Click to edit text</a:t>
            </a:r>
          </a:p>
        </p:txBody>
      </p:sp>
      <p:sp>
        <p:nvSpPr>
          <p:cNvPr id="28" name="Text Placeholder 39">
            <a:extLst>
              <a:ext uri="{FF2B5EF4-FFF2-40B4-BE49-F238E27FC236}">
                <a16:creationId xmlns:a16="http://schemas.microsoft.com/office/drawing/2014/main" id="{FE3A3EB5-865D-FA15-9110-1BD569F255E6}"/>
              </a:ext>
            </a:extLst>
          </p:cNvPr>
          <p:cNvSpPr>
            <a:spLocks noGrp="1"/>
          </p:cNvSpPr>
          <p:nvPr>
            <p:ph type="body" sz="quarter" idx="13" hasCustomPrompt="1"/>
          </p:nvPr>
        </p:nvSpPr>
        <p:spPr>
          <a:xfrm>
            <a:off x="2774514" y="3190847"/>
            <a:ext cx="1946502" cy="350837"/>
          </a:xfrm>
          <a:prstGeom prst="rect">
            <a:avLst/>
          </a:prstGeom>
        </p:spPr>
        <p:txBody>
          <a:bodyPr lIns="91440" rIns="182880"/>
          <a:lstStyle>
            <a:lvl1pPr marL="0" indent="0" algn="ctr">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02</a:t>
            </a:r>
          </a:p>
        </p:txBody>
      </p:sp>
      <p:sp>
        <p:nvSpPr>
          <p:cNvPr id="29" name="Text Placeholder 41">
            <a:extLst>
              <a:ext uri="{FF2B5EF4-FFF2-40B4-BE49-F238E27FC236}">
                <a16:creationId xmlns:a16="http://schemas.microsoft.com/office/drawing/2014/main" id="{7D40182E-4207-9A3F-3E9B-B1191E149243}"/>
              </a:ext>
            </a:extLst>
          </p:cNvPr>
          <p:cNvSpPr>
            <a:spLocks noGrp="1"/>
          </p:cNvSpPr>
          <p:nvPr>
            <p:ph type="body" sz="quarter" idx="14" hasCustomPrompt="1"/>
          </p:nvPr>
        </p:nvSpPr>
        <p:spPr>
          <a:xfrm>
            <a:off x="2768308"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0" name="Text Placeholder 39">
            <a:extLst>
              <a:ext uri="{FF2B5EF4-FFF2-40B4-BE49-F238E27FC236}">
                <a16:creationId xmlns:a16="http://schemas.microsoft.com/office/drawing/2014/main" id="{3B6AF2D5-243C-351F-970F-8CCF4800E5F5}"/>
              </a:ext>
            </a:extLst>
          </p:cNvPr>
          <p:cNvSpPr>
            <a:spLocks noGrp="1"/>
          </p:cNvSpPr>
          <p:nvPr>
            <p:ph type="body" sz="quarter" idx="15" hasCustomPrompt="1"/>
          </p:nvPr>
        </p:nvSpPr>
        <p:spPr>
          <a:xfrm>
            <a:off x="4847548" y="3190847"/>
            <a:ext cx="1946502" cy="350837"/>
          </a:xfrm>
          <a:prstGeom prst="rect">
            <a:avLst/>
          </a:prstGeom>
        </p:spPr>
        <p:txBody>
          <a:bodyPr lIns="91440" rIns="182880"/>
          <a:lstStyle>
            <a:lvl1pPr marL="0" indent="0" algn="ctr">
              <a:buNone/>
              <a:defRPr sz="1400" b="1" i="0">
                <a:solidFill>
                  <a:schemeClr val="accent4"/>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03</a:t>
            </a:r>
          </a:p>
        </p:txBody>
      </p:sp>
      <p:sp>
        <p:nvSpPr>
          <p:cNvPr id="31" name="Text Placeholder 41">
            <a:extLst>
              <a:ext uri="{FF2B5EF4-FFF2-40B4-BE49-F238E27FC236}">
                <a16:creationId xmlns:a16="http://schemas.microsoft.com/office/drawing/2014/main" id="{9242FCBB-6C34-4491-7067-A8EC4FAEF588}"/>
              </a:ext>
            </a:extLst>
          </p:cNvPr>
          <p:cNvSpPr>
            <a:spLocks noGrp="1"/>
          </p:cNvSpPr>
          <p:nvPr>
            <p:ph type="body" sz="quarter" idx="16" hasCustomPrompt="1"/>
          </p:nvPr>
        </p:nvSpPr>
        <p:spPr>
          <a:xfrm>
            <a:off x="4841342"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2" name="Text Placeholder 39">
            <a:extLst>
              <a:ext uri="{FF2B5EF4-FFF2-40B4-BE49-F238E27FC236}">
                <a16:creationId xmlns:a16="http://schemas.microsoft.com/office/drawing/2014/main" id="{F9B72EEE-2F3F-6DC4-E259-C2CB2DCAFCD3}"/>
              </a:ext>
            </a:extLst>
          </p:cNvPr>
          <p:cNvSpPr>
            <a:spLocks noGrp="1"/>
          </p:cNvSpPr>
          <p:nvPr>
            <p:ph type="body" sz="quarter" idx="17" hasCustomPrompt="1"/>
          </p:nvPr>
        </p:nvSpPr>
        <p:spPr>
          <a:xfrm>
            <a:off x="6939200" y="3190847"/>
            <a:ext cx="1946502" cy="350837"/>
          </a:xfrm>
          <a:prstGeom prst="rect">
            <a:avLst/>
          </a:prstGeom>
        </p:spPr>
        <p:txBody>
          <a:bodyPr lIns="91440" rIns="182880"/>
          <a:lstStyle>
            <a:lvl1pPr marL="0" indent="0" algn="ctr">
              <a:buNone/>
              <a:defRPr sz="1400" b="1" i="0">
                <a:solidFill>
                  <a:schemeClr val="accent2"/>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04</a:t>
            </a:r>
          </a:p>
        </p:txBody>
      </p:sp>
      <p:sp>
        <p:nvSpPr>
          <p:cNvPr id="33" name="Text Placeholder 41">
            <a:extLst>
              <a:ext uri="{FF2B5EF4-FFF2-40B4-BE49-F238E27FC236}">
                <a16:creationId xmlns:a16="http://schemas.microsoft.com/office/drawing/2014/main" id="{55CA13C6-AF1A-7FE6-E441-647EF6B1FA66}"/>
              </a:ext>
            </a:extLst>
          </p:cNvPr>
          <p:cNvSpPr>
            <a:spLocks noGrp="1"/>
          </p:cNvSpPr>
          <p:nvPr>
            <p:ph type="body" sz="quarter" idx="18" hasCustomPrompt="1"/>
          </p:nvPr>
        </p:nvSpPr>
        <p:spPr>
          <a:xfrm>
            <a:off x="6932994"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4" name="Text Placeholder 39">
            <a:extLst>
              <a:ext uri="{FF2B5EF4-FFF2-40B4-BE49-F238E27FC236}">
                <a16:creationId xmlns:a16="http://schemas.microsoft.com/office/drawing/2014/main" id="{F82C6DE5-4E44-51B9-DA4A-AEEF1DAF928D}"/>
              </a:ext>
            </a:extLst>
          </p:cNvPr>
          <p:cNvSpPr>
            <a:spLocks noGrp="1"/>
          </p:cNvSpPr>
          <p:nvPr>
            <p:ph type="body" sz="quarter" idx="19" hasCustomPrompt="1"/>
          </p:nvPr>
        </p:nvSpPr>
        <p:spPr>
          <a:xfrm>
            <a:off x="9021543" y="3190847"/>
            <a:ext cx="1946502" cy="350837"/>
          </a:xfrm>
          <a:prstGeom prst="rect">
            <a:avLst/>
          </a:prstGeom>
        </p:spPr>
        <p:txBody>
          <a:bodyPr lIns="91440" rIns="182880"/>
          <a:lstStyle>
            <a:lvl1pPr marL="0" indent="0" algn="ctr">
              <a:buNone/>
              <a:defRPr sz="1400" b="1" i="0">
                <a:solidFill>
                  <a:schemeClr val="accent3"/>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05</a:t>
            </a:r>
          </a:p>
        </p:txBody>
      </p:sp>
      <p:sp>
        <p:nvSpPr>
          <p:cNvPr id="35" name="Text Placeholder 41">
            <a:extLst>
              <a:ext uri="{FF2B5EF4-FFF2-40B4-BE49-F238E27FC236}">
                <a16:creationId xmlns:a16="http://schemas.microsoft.com/office/drawing/2014/main" id="{7118654E-518C-22E2-28F6-FFD4A3F163E9}"/>
              </a:ext>
            </a:extLst>
          </p:cNvPr>
          <p:cNvSpPr>
            <a:spLocks noGrp="1"/>
          </p:cNvSpPr>
          <p:nvPr>
            <p:ph type="body" sz="quarter" idx="20" hasCustomPrompt="1"/>
          </p:nvPr>
        </p:nvSpPr>
        <p:spPr>
          <a:xfrm>
            <a:off x="9015337"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6" name="Picture Placeholder 25">
            <a:extLst>
              <a:ext uri="{FF2B5EF4-FFF2-40B4-BE49-F238E27FC236}">
                <a16:creationId xmlns:a16="http://schemas.microsoft.com/office/drawing/2014/main" id="{EBBF1611-3BF5-79C2-9E52-2132FF43AA4E}"/>
              </a:ext>
            </a:extLst>
          </p:cNvPr>
          <p:cNvSpPr>
            <a:spLocks noGrp="1"/>
          </p:cNvSpPr>
          <p:nvPr>
            <p:ph type="pic" sz="quarter" idx="24" hasCustomPrompt="1"/>
          </p:nvPr>
        </p:nvSpPr>
        <p:spPr>
          <a:xfrm>
            <a:off x="1454772"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 ICON</a:t>
            </a:r>
          </a:p>
        </p:txBody>
      </p:sp>
      <p:sp>
        <p:nvSpPr>
          <p:cNvPr id="37" name="Picture Placeholder 25">
            <a:extLst>
              <a:ext uri="{FF2B5EF4-FFF2-40B4-BE49-F238E27FC236}">
                <a16:creationId xmlns:a16="http://schemas.microsoft.com/office/drawing/2014/main" id="{271B8B9B-B7AE-75F6-C3D6-B7967C7E1BB3}"/>
              </a:ext>
            </a:extLst>
          </p:cNvPr>
          <p:cNvSpPr>
            <a:spLocks noGrp="1"/>
          </p:cNvSpPr>
          <p:nvPr>
            <p:ph type="pic" sz="quarter" idx="25" hasCustomPrompt="1"/>
          </p:nvPr>
        </p:nvSpPr>
        <p:spPr>
          <a:xfrm>
            <a:off x="3537115"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0" name="Picture Placeholder 25">
            <a:extLst>
              <a:ext uri="{FF2B5EF4-FFF2-40B4-BE49-F238E27FC236}">
                <a16:creationId xmlns:a16="http://schemas.microsoft.com/office/drawing/2014/main" id="{13D6905E-9508-F60E-5B2C-BAF63558388C}"/>
              </a:ext>
            </a:extLst>
          </p:cNvPr>
          <p:cNvSpPr>
            <a:spLocks noGrp="1"/>
          </p:cNvSpPr>
          <p:nvPr>
            <p:ph type="pic" sz="quarter" idx="26" hasCustomPrompt="1"/>
          </p:nvPr>
        </p:nvSpPr>
        <p:spPr>
          <a:xfrm>
            <a:off x="5610149"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2" name="Picture Placeholder 25">
            <a:extLst>
              <a:ext uri="{FF2B5EF4-FFF2-40B4-BE49-F238E27FC236}">
                <a16:creationId xmlns:a16="http://schemas.microsoft.com/office/drawing/2014/main" id="{C28C9401-AE19-F410-35DA-A1B56CF59F01}"/>
              </a:ext>
            </a:extLst>
          </p:cNvPr>
          <p:cNvSpPr>
            <a:spLocks noGrp="1"/>
          </p:cNvSpPr>
          <p:nvPr>
            <p:ph type="pic" sz="quarter" idx="27" hasCustomPrompt="1"/>
          </p:nvPr>
        </p:nvSpPr>
        <p:spPr>
          <a:xfrm>
            <a:off x="7701801"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3" name="Picture Placeholder 25">
            <a:extLst>
              <a:ext uri="{FF2B5EF4-FFF2-40B4-BE49-F238E27FC236}">
                <a16:creationId xmlns:a16="http://schemas.microsoft.com/office/drawing/2014/main" id="{FC8142FD-9968-6F46-9E68-A2A6E3AB0E62}"/>
              </a:ext>
            </a:extLst>
          </p:cNvPr>
          <p:cNvSpPr>
            <a:spLocks noGrp="1"/>
          </p:cNvSpPr>
          <p:nvPr>
            <p:ph type="pic" sz="quarter" idx="28" hasCustomPrompt="1"/>
          </p:nvPr>
        </p:nvSpPr>
        <p:spPr>
          <a:xfrm>
            <a:off x="9784144"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4" name="Text Placeholder 39">
            <a:extLst>
              <a:ext uri="{FF2B5EF4-FFF2-40B4-BE49-F238E27FC236}">
                <a16:creationId xmlns:a16="http://schemas.microsoft.com/office/drawing/2014/main" id="{2FD19613-7E80-AA1C-B389-ECBCC766008B}"/>
              </a:ext>
            </a:extLst>
          </p:cNvPr>
          <p:cNvSpPr>
            <a:spLocks noGrp="1"/>
          </p:cNvSpPr>
          <p:nvPr>
            <p:ph type="body" sz="quarter" idx="29" hasCustomPrompt="1"/>
          </p:nvPr>
        </p:nvSpPr>
        <p:spPr>
          <a:xfrm>
            <a:off x="692171"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5" name="Text Placeholder 39">
            <a:extLst>
              <a:ext uri="{FF2B5EF4-FFF2-40B4-BE49-F238E27FC236}">
                <a16:creationId xmlns:a16="http://schemas.microsoft.com/office/drawing/2014/main" id="{7BEF26EC-8780-2FFB-4B2F-595818D6FD80}"/>
              </a:ext>
            </a:extLst>
          </p:cNvPr>
          <p:cNvSpPr>
            <a:spLocks noGrp="1"/>
          </p:cNvSpPr>
          <p:nvPr>
            <p:ph type="body" sz="quarter" idx="30" hasCustomPrompt="1"/>
          </p:nvPr>
        </p:nvSpPr>
        <p:spPr>
          <a:xfrm>
            <a:off x="2774514"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6" name="Text Placeholder 39">
            <a:extLst>
              <a:ext uri="{FF2B5EF4-FFF2-40B4-BE49-F238E27FC236}">
                <a16:creationId xmlns:a16="http://schemas.microsoft.com/office/drawing/2014/main" id="{D89317CE-5595-32AE-3C0A-1E5E21031956}"/>
              </a:ext>
            </a:extLst>
          </p:cNvPr>
          <p:cNvSpPr>
            <a:spLocks noGrp="1"/>
          </p:cNvSpPr>
          <p:nvPr>
            <p:ph type="body" sz="quarter" idx="31" hasCustomPrompt="1"/>
          </p:nvPr>
        </p:nvSpPr>
        <p:spPr>
          <a:xfrm>
            <a:off x="4847548"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7" name="Text Placeholder 39">
            <a:extLst>
              <a:ext uri="{FF2B5EF4-FFF2-40B4-BE49-F238E27FC236}">
                <a16:creationId xmlns:a16="http://schemas.microsoft.com/office/drawing/2014/main" id="{8012911B-81F9-4B8E-6398-201ED85777BA}"/>
              </a:ext>
            </a:extLst>
          </p:cNvPr>
          <p:cNvSpPr>
            <a:spLocks noGrp="1"/>
          </p:cNvSpPr>
          <p:nvPr>
            <p:ph type="body" sz="quarter" idx="32" hasCustomPrompt="1"/>
          </p:nvPr>
        </p:nvSpPr>
        <p:spPr>
          <a:xfrm>
            <a:off x="6939200"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8" name="Text Placeholder 39">
            <a:extLst>
              <a:ext uri="{FF2B5EF4-FFF2-40B4-BE49-F238E27FC236}">
                <a16:creationId xmlns:a16="http://schemas.microsoft.com/office/drawing/2014/main" id="{CF5A06C8-75F1-F667-97AB-D7EF41B9EA0C}"/>
              </a:ext>
            </a:extLst>
          </p:cNvPr>
          <p:cNvSpPr>
            <a:spLocks noGrp="1"/>
          </p:cNvSpPr>
          <p:nvPr>
            <p:ph type="body" sz="quarter" idx="33" hasCustomPrompt="1"/>
          </p:nvPr>
        </p:nvSpPr>
        <p:spPr>
          <a:xfrm>
            <a:off x="9021543"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dirty="0"/>
              <a:t>LAUNCH</a:t>
            </a:r>
          </a:p>
        </p:txBody>
      </p:sp>
      <p:sp>
        <p:nvSpPr>
          <p:cNvPr id="49" name="Text Placeholder 7">
            <a:extLst>
              <a:ext uri="{FF2B5EF4-FFF2-40B4-BE49-F238E27FC236}">
                <a16:creationId xmlns:a16="http://schemas.microsoft.com/office/drawing/2014/main" id="{38FA3716-A75F-3D6C-A7B9-1043592CF1A6}"/>
              </a:ext>
            </a:extLst>
          </p:cNvPr>
          <p:cNvSpPr>
            <a:spLocks noGrp="1"/>
          </p:cNvSpPr>
          <p:nvPr>
            <p:ph type="body" sz="quarter" idx="39"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4135028450"/>
      </p:ext>
    </p:extLst>
  </p:cSld>
  <p:clrMapOvr>
    <a:masterClrMapping/>
  </p:clrMapOvr>
  <p:transition>
    <p:wip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meline Slide 3">
    <p:spTree>
      <p:nvGrpSpPr>
        <p:cNvPr id="1" name=""/>
        <p:cNvGrpSpPr/>
        <p:nvPr/>
      </p:nvGrpSpPr>
      <p:grpSpPr>
        <a:xfrm>
          <a:off x="0" y="0"/>
          <a:ext cx="0" cy="0"/>
          <a:chOff x="0" y="0"/>
          <a:chExt cx="0" cy="0"/>
        </a:xfrm>
      </p:grpSpPr>
      <p:sp>
        <p:nvSpPr>
          <p:cNvPr id="5" name="Text Placeholder 39">
            <a:extLst>
              <a:ext uri="{FF2B5EF4-FFF2-40B4-BE49-F238E27FC236}">
                <a16:creationId xmlns:a16="http://schemas.microsoft.com/office/drawing/2014/main" id="{F03EA7E3-6148-C039-266F-B3681B35043E}"/>
              </a:ext>
            </a:extLst>
          </p:cNvPr>
          <p:cNvSpPr>
            <a:spLocks noGrp="1"/>
          </p:cNvSpPr>
          <p:nvPr>
            <p:ph type="body" sz="quarter" idx="11" hasCustomPrompt="1"/>
          </p:nvPr>
        </p:nvSpPr>
        <p:spPr>
          <a:xfrm>
            <a:off x="692171"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01</a:t>
            </a:r>
          </a:p>
        </p:txBody>
      </p:sp>
      <p:sp>
        <p:nvSpPr>
          <p:cNvPr id="7" name="Text Placeholder 39">
            <a:extLst>
              <a:ext uri="{FF2B5EF4-FFF2-40B4-BE49-F238E27FC236}">
                <a16:creationId xmlns:a16="http://schemas.microsoft.com/office/drawing/2014/main" id="{8A04E510-5267-41EB-70CB-AAB70BE2EED6}"/>
              </a:ext>
            </a:extLst>
          </p:cNvPr>
          <p:cNvSpPr>
            <a:spLocks noGrp="1"/>
          </p:cNvSpPr>
          <p:nvPr>
            <p:ph type="body" sz="quarter" idx="13" hasCustomPrompt="1"/>
          </p:nvPr>
        </p:nvSpPr>
        <p:spPr>
          <a:xfrm>
            <a:off x="2774514"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02</a:t>
            </a:r>
          </a:p>
        </p:txBody>
      </p:sp>
      <p:sp>
        <p:nvSpPr>
          <p:cNvPr id="9" name="Text Placeholder 39">
            <a:extLst>
              <a:ext uri="{FF2B5EF4-FFF2-40B4-BE49-F238E27FC236}">
                <a16:creationId xmlns:a16="http://schemas.microsoft.com/office/drawing/2014/main" id="{4FF9AC5D-C6A3-86DA-85C7-57E739D1E434}"/>
              </a:ext>
            </a:extLst>
          </p:cNvPr>
          <p:cNvSpPr>
            <a:spLocks noGrp="1"/>
          </p:cNvSpPr>
          <p:nvPr>
            <p:ph type="body" sz="quarter" idx="15" hasCustomPrompt="1"/>
          </p:nvPr>
        </p:nvSpPr>
        <p:spPr>
          <a:xfrm>
            <a:off x="4847548"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03</a:t>
            </a:r>
          </a:p>
        </p:txBody>
      </p:sp>
      <p:sp>
        <p:nvSpPr>
          <p:cNvPr id="13" name="Text Placeholder 39">
            <a:extLst>
              <a:ext uri="{FF2B5EF4-FFF2-40B4-BE49-F238E27FC236}">
                <a16:creationId xmlns:a16="http://schemas.microsoft.com/office/drawing/2014/main" id="{718BAE46-707F-F26D-8DDD-63C187DDF2E3}"/>
              </a:ext>
            </a:extLst>
          </p:cNvPr>
          <p:cNvSpPr>
            <a:spLocks noGrp="1"/>
          </p:cNvSpPr>
          <p:nvPr>
            <p:ph type="body" sz="quarter" idx="17" hasCustomPrompt="1"/>
          </p:nvPr>
        </p:nvSpPr>
        <p:spPr>
          <a:xfrm>
            <a:off x="6939200"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04</a:t>
            </a:r>
          </a:p>
        </p:txBody>
      </p:sp>
      <p:sp>
        <p:nvSpPr>
          <p:cNvPr id="15" name="Text Placeholder 39">
            <a:extLst>
              <a:ext uri="{FF2B5EF4-FFF2-40B4-BE49-F238E27FC236}">
                <a16:creationId xmlns:a16="http://schemas.microsoft.com/office/drawing/2014/main" id="{6E04C898-628D-2EA8-B9B3-54D0F548C4D2}"/>
              </a:ext>
            </a:extLst>
          </p:cNvPr>
          <p:cNvSpPr>
            <a:spLocks noGrp="1"/>
          </p:cNvSpPr>
          <p:nvPr>
            <p:ph type="body" sz="quarter" idx="19" hasCustomPrompt="1"/>
          </p:nvPr>
        </p:nvSpPr>
        <p:spPr>
          <a:xfrm>
            <a:off x="9021543" y="2586551"/>
            <a:ext cx="1946502" cy="350837"/>
          </a:xfrm>
          <a:prstGeom prst="rect">
            <a:avLst/>
          </a:prstGeom>
        </p:spPr>
        <p:txBody>
          <a:bodyPr lIns="91440" rIns="182880"/>
          <a:lstStyle>
            <a:lvl1pPr marL="0" indent="0" algn="ctr">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05</a:t>
            </a:r>
          </a:p>
        </p:txBody>
      </p:sp>
      <p:sp>
        <p:nvSpPr>
          <p:cNvPr id="38" name="Text Placeholder 39">
            <a:extLst>
              <a:ext uri="{FF2B5EF4-FFF2-40B4-BE49-F238E27FC236}">
                <a16:creationId xmlns:a16="http://schemas.microsoft.com/office/drawing/2014/main" id="{0ECFE6D3-5A46-A1B0-E3E3-325F62637826}"/>
              </a:ext>
            </a:extLst>
          </p:cNvPr>
          <p:cNvSpPr>
            <a:spLocks noGrp="1"/>
          </p:cNvSpPr>
          <p:nvPr>
            <p:ph type="body" sz="quarter" idx="21" hasCustomPrompt="1"/>
          </p:nvPr>
        </p:nvSpPr>
        <p:spPr>
          <a:xfrm>
            <a:off x="692171"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dirty="0"/>
              <a:t>Q1</a:t>
            </a:r>
          </a:p>
        </p:txBody>
      </p:sp>
      <p:sp>
        <p:nvSpPr>
          <p:cNvPr id="39" name="Text Placeholder 39">
            <a:extLst>
              <a:ext uri="{FF2B5EF4-FFF2-40B4-BE49-F238E27FC236}">
                <a16:creationId xmlns:a16="http://schemas.microsoft.com/office/drawing/2014/main" id="{1040C6A4-5652-14FF-A88A-41D35D440D93}"/>
              </a:ext>
            </a:extLst>
          </p:cNvPr>
          <p:cNvSpPr>
            <a:spLocks noGrp="1"/>
          </p:cNvSpPr>
          <p:nvPr>
            <p:ph type="body" sz="quarter" idx="22" hasCustomPrompt="1"/>
          </p:nvPr>
        </p:nvSpPr>
        <p:spPr>
          <a:xfrm>
            <a:off x="2774514"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Q2</a:t>
            </a:r>
          </a:p>
        </p:txBody>
      </p:sp>
      <p:sp>
        <p:nvSpPr>
          <p:cNvPr id="41" name="Text Placeholder 39">
            <a:extLst>
              <a:ext uri="{FF2B5EF4-FFF2-40B4-BE49-F238E27FC236}">
                <a16:creationId xmlns:a16="http://schemas.microsoft.com/office/drawing/2014/main" id="{FB402BC6-2C88-1D07-C922-75A7092D1028}"/>
              </a:ext>
            </a:extLst>
          </p:cNvPr>
          <p:cNvSpPr>
            <a:spLocks noGrp="1"/>
          </p:cNvSpPr>
          <p:nvPr>
            <p:ph type="body" sz="quarter" idx="23" hasCustomPrompt="1"/>
          </p:nvPr>
        </p:nvSpPr>
        <p:spPr>
          <a:xfrm>
            <a:off x="4847548"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Q3</a:t>
            </a:r>
          </a:p>
        </p:txBody>
      </p:sp>
      <p:sp>
        <p:nvSpPr>
          <p:cNvPr id="51" name="Text Placeholder 39">
            <a:extLst>
              <a:ext uri="{FF2B5EF4-FFF2-40B4-BE49-F238E27FC236}">
                <a16:creationId xmlns:a16="http://schemas.microsoft.com/office/drawing/2014/main" id="{C3E1B99D-6D3A-49D0-A6E5-72770F36C087}"/>
              </a:ext>
            </a:extLst>
          </p:cNvPr>
          <p:cNvSpPr>
            <a:spLocks noGrp="1"/>
          </p:cNvSpPr>
          <p:nvPr>
            <p:ph type="body" sz="quarter" idx="24" hasCustomPrompt="1"/>
          </p:nvPr>
        </p:nvSpPr>
        <p:spPr>
          <a:xfrm>
            <a:off x="6939200"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Q4</a:t>
            </a:r>
          </a:p>
        </p:txBody>
      </p:sp>
      <p:sp>
        <p:nvSpPr>
          <p:cNvPr id="52" name="Text Placeholder 39">
            <a:extLst>
              <a:ext uri="{FF2B5EF4-FFF2-40B4-BE49-F238E27FC236}">
                <a16:creationId xmlns:a16="http://schemas.microsoft.com/office/drawing/2014/main" id="{4500C00E-996B-7756-5C68-611FBB3F0F01}"/>
              </a:ext>
            </a:extLst>
          </p:cNvPr>
          <p:cNvSpPr>
            <a:spLocks noGrp="1"/>
          </p:cNvSpPr>
          <p:nvPr>
            <p:ph type="body" sz="quarter" idx="25" hasCustomPrompt="1"/>
          </p:nvPr>
        </p:nvSpPr>
        <p:spPr>
          <a:xfrm>
            <a:off x="9021543" y="2049349"/>
            <a:ext cx="1946502" cy="350837"/>
          </a:xfrm>
          <a:prstGeom prst="rect">
            <a:avLst/>
          </a:prstGeom>
        </p:spPr>
        <p:txBody>
          <a:bodyPr lIns="91440" rIns="182880" anchor="b" anchorCtr="0"/>
          <a:lstStyle>
            <a:lvl1pPr marL="0" indent="0" algn="ctr">
              <a:buNone/>
              <a:defRPr sz="3600" b="0" i="0">
                <a:solidFill>
                  <a:schemeClr val="accent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2024</a:t>
            </a:r>
          </a:p>
        </p:txBody>
      </p:sp>
      <p:cxnSp>
        <p:nvCxnSpPr>
          <p:cNvPr id="54" name="Straight Arrow Connector 53">
            <a:extLst>
              <a:ext uri="{FF2B5EF4-FFF2-40B4-BE49-F238E27FC236}">
                <a16:creationId xmlns:a16="http://schemas.microsoft.com/office/drawing/2014/main" id="{BF43444C-1D7D-2C06-C7C0-5CEC4FFDACD4}"/>
              </a:ext>
            </a:extLst>
          </p:cNvPr>
          <p:cNvCxnSpPr>
            <a:cxnSpLocks/>
          </p:cNvCxnSpPr>
          <p:nvPr userDrawn="1"/>
        </p:nvCxnSpPr>
        <p:spPr>
          <a:xfrm>
            <a:off x="585680" y="2409928"/>
            <a:ext cx="10996718"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sp>
        <p:nvSpPr>
          <p:cNvPr id="56" name="Text Placeholder 55">
            <a:extLst>
              <a:ext uri="{FF2B5EF4-FFF2-40B4-BE49-F238E27FC236}">
                <a16:creationId xmlns:a16="http://schemas.microsoft.com/office/drawing/2014/main" id="{E1EFB57C-BDC5-D795-48D7-2451F59DBD55}"/>
              </a:ext>
            </a:extLst>
          </p:cNvPr>
          <p:cNvSpPr>
            <a:spLocks noGrp="1"/>
          </p:cNvSpPr>
          <p:nvPr>
            <p:ph type="body" sz="quarter" idx="26"/>
          </p:nvPr>
        </p:nvSpPr>
        <p:spPr>
          <a:xfrm>
            <a:off x="692150"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7" name="Text Placeholder 55">
            <a:extLst>
              <a:ext uri="{FF2B5EF4-FFF2-40B4-BE49-F238E27FC236}">
                <a16:creationId xmlns:a16="http://schemas.microsoft.com/office/drawing/2014/main" id="{78E72F25-DA10-5093-71FE-63598AF0D3BF}"/>
              </a:ext>
            </a:extLst>
          </p:cNvPr>
          <p:cNvSpPr>
            <a:spLocks noGrp="1"/>
          </p:cNvSpPr>
          <p:nvPr>
            <p:ph type="body" sz="quarter" idx="27"/>
          </p:nvPr>
        </p:nvSpPr>
        <p:spPr>
          <a:xfrm>
            <a:off x="2785853" y="3003402"/>
            <a:ext cx="1935163" cy="2509838"/>
          </a:xfrm>
          <a:prstGeom prst="rect">
            <a:avLst/>
          </a:prstGeom>
        </p:spPr>
        <p:txBody>
          <a:bodyPr vert="horz" lIns="0" tIns="45720" rIns="0" bIns="45720" rtlCol="0">
            <a:noAutofit/>
          </a:bodyPr>
          <a:lstStyle>
            <a:lvl1pPr>
              <a:defRPr lang="en-US">
                <a:solidFill>
                  <a:schemeClr val="tx1"/>
                </a:solidFill>
                <a:latin typeface="Avenir Next LT Pro" panose="020B0504020202020204" pitchFamily="34" charset="77"/>
              </a:defRPr>
            </a:lvl1pPr>
            <a:lvl2pPr>
              <a:defRPr lang="en-US" sz="1200">
                <a:solidFill>
                  <a:schemeClr val="tx1"/>
                </a:solidFill>
                <a:latin typeface="Avenir Next LT Pro" panose="020B0504020202020204" pitchFamily="34" charset="77"/>
              </a:defRPr>
            </a:lvl2pPr>
            <a:lvl3pPr>
              <a:defRPr lang="en-US" sz="1200">
                <a:solidFill>
                  <a:schemeClr val="tx1"/>
                </a:solidFill>
                <a:latin typeface="Avenir Next LT Pro" panose="020B0504020202020204" pitchFamily="34" charset="77"/>
              </a:defRPr>
            </a:lvl3pPr>
            <a:lvl4pPr>
              <a:defRPr lang="en-US" sz="1200">
                <a:solidFill>
                  <a:schemeClr val="tx1"/>
                </a:solidFill>
                <a:latin typeface="Avenir Next LT Pro" panose="020B0504020202020204" pitchFamily="34" charset="77"/>
              </a:defRPr>
            </a:lvl4pPr>
            <a:lvl5pPr>
              <a:defRPr lang="en-US" sz="120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8" name="Text Placeholder 55">
            <a:extLst>
              <a:ext uri="{FF2B5EF4-FFF2-40B4-BE49-F238E27FC236}">
                <a16:creationId xmlns:a16="http://schemas.microsoft.com/office/drawing/2014/main" id="{34E32F17-5AAA-56F6-2D64-84EE7667F014}"/>
              </a:ext>
            </a:extLst>
          </p:cNvPr>
          <p:cNvSpPr>
            <a:spLocks noGrp="1"/>
          </p:cNvSpPr>
          <p:nvPr>
            <p:ph type="body" sz="quarter" idx="28"/>
          </p:nvPr>
        </p:nvSpPr>
        <p:spPr>
          <a:xfrm>
            <a:off x="4858887" y="3003402"/>
            <a:ext cx="1935163" cy="2509838"/>
          </a:xfrm>
          <a:prstGeom prst="rect">
            <a:avLst/>
          </a:prstGeom>
        </p:spPr>
        <p:txBody>
          <a:bodyPr vert="horz" lIns="0" tIns="45720" rIns="0" bIns="45720" rtlCol="0">
            <a:noAutofit/>
          </a:bodyPr>
          <a:lstStyle>
            <a:lvl1pPr>
              <a:defRPr lang="en-US">
                <a:solidFill>
                  <a:schemeClr val="tx1"/>
                </a:solidFill>
                <a:latin typeface="Avenir Next LT Pro" panose="020B0504020202020204" pitchFamily="34" charset="77"/>
              </a:defRPr>
            </a:lvl1pPr>
            <a:lvl2pPr>
              <a:defRPr lang="en-US" sz="1200">
                <a:solidFill>
                  <a:schemeClr val="tx1"/>
                </a:solidFill>
                <a:latin typeface="Avenir Next LT Pro" panose="020B0504020202020204" pitchFamily="34" charset="77"/>
              </a:defRPr>
            </a:lvl2pPr>
            <a:lvl3pPr>
              <a:defRPr lang="en-US" sz="1200">
                <a:solidFill>
                  <a:schemeClr val="tx1"/>
                </a:solidFill>
                <a:latin typeface="Avenir Next LT Pro" panose="020B0504020202020204" pitchFamily="34" charset="77"/>
              </a:defRPr>
            </a:lvl3pPr>
            <a:lvl4pPr>
              <a:defRPr lang="en-US" sz="1200">
                <a:solidFill>
                  <a:schemeClr val="tx1"/>
                </a:solidFill>
                <a:latin typeface="Avenir Next LT Pro" panose="020B0504020202020204" pitchFamily="34" charset="77"/>
              </a:defRPr>
            </a:lvl4pPr>
            <a:lvl5pPr>
              <a:defRPr lang="en-US" sz="120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9" name="Text Placeholder 55">
            <a:extLst>
              <a:ext uri="{FF2B5EF4-FFF2-40B4-BE49-F238E27FC236}">
                <a16:creationId xmlns:a16="http://schemas.microsoft.com/office/drawing/2014/main" id="{AE24DD53-42AE-EDFA-8E40-0F5B816852F5}"/>
              </a:ext>
            </a:extLst>
          </p:cNvPr>
          <p:cNvSpPr>
            <a:spLocks noGrp="1"/>
          </p:cNvSpPr>
          <p:nvPr>
            <p:ph type="body" sz="quarter" idx="29"/>
          </p:nvPr>
        </p:nvSpPr>
        <p:spPr>
          <a:xfrm>
            <a:off x="6950539"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60" name="Text Placeholder 55">
            <a:extLst>
              <a:ext uri="{FF2B5EF4-FFF2-40B4-BE49-F238E27FC236}">
                <a16:creationId xmlns:a16="http://schemas.microsoft.com/office/drawing/2014/main" id="{B7A58DFE-E12B-1A0C-079C-6B305C26ACC8}"/>
              </a:ext>
            </a:extLst>
          </p:cNvPr>
          <p:cNvSpPr>
            <a:spLocks noGrp="1"/>
          </p:cNvSpPr>
          <p:nvPr>
            <p:ph type="body" sz="quarter" idx="30"/>
          </p:nvPr>
        </p:nvSpPr>
        <p:spPr>
          <a:xfrm>
            <a:off x="9032882"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2" name="Title 1">
            <a:extLst>
              <a:ext uri="{FF2B5EF4-FFF2-40B4-BE49-F238E27FC236}">
                <a16:creationId xmlns:a16="http://schemas.microsoft.com/office/drawing/2014/main" id="{54DB56A6-2641-3912-E286-C682B74734A2}"/>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BDDA7693-EE6C-23FF-7642-77757C0EF68C}"/>
              </a:ext>
            </a:extLst>
          </p:cNvPr>
          <p:cNvSpPr>
            <a:spLocks noGrp="1"/>
          </p:cNvSpPr>
          <p:nvPr>
            <p:ph type="body" sz="quarter" idx="3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60426970-6993-190C-ABF6-BC835529D96E}"/>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2"/>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7">
            <a:extLst>
              <a:ext uri="{FF2B5EF4-FFF2-40B4-BE49-F238E27FC236}">
                <a16:creationId xmlns:a16="http://schemas.microsoft.com/office/drawing/2014/main" id="{47E245BA-F2F2-B4EC-8EF9-283FB55172D5}"/>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41113627"/>
      </p:ext>
    </p:extLst>
  </p:cSld>
  <p:clrMapOvr>
    <a:masterClrMapping/>
  </p:clrMapOvr>
  <p:transition>
    <p:wip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meline 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11" name="Text Placeholder 10">
            <a:extLst>
              <a:ext uri="{FF2B5EF4-FFF2-40B4-BE49-F238E27FC236}">
                <a16:creationId xmlns:a16="http://schemas.microsoft.com/office/drawing/2014/main" id="{B59855F0-0725-0C4C-A5B8-050EE7C849D5}"/>
              </a:ext>
            </a:extLst>
          </p:cNvPr>
          <p:cNvSpPr>
            <a:spLocks noGrp="1"/>
          </p:cNvSpPr>
          <p:nvPr>
            <p:ph type="body" sz="quarter" idx="17" hasCustomPrompt="1"/>
          </p:nvPr>
        </p:nvSpPr>
        <p:spPr>
          <a:xfrm>
            <a:off x="1472455"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dirty="0"/>
              <a:t>TITLE</a:t>
            </a:r>
          </a:p>
        </p:txBody>
      </p:sp>
      <p:sp>
        <p:nvSpPr>
          <p:cNvPr id="28" name="Text Placeholder 10">
            <a:extLst>
              <a:ext uri="{FF2B5EF4-FFF2-40B4-BE49-F238E27FC236}">
                <a16:creationId xmlns:a16="http://schemas.microsoft.com/office/drawing/2014/main" id="{0A795DF3-00C7-434F-8D44-CCA593FC78C0}"/>
              </a:ext>
            </a:extLst>
          </p:cNvPr>
          <p:cNvSpPr>
            <a:spLocks noGrp="1"/>
          </p:cNvSpPr>
          <p:nvPr>
            <p:ph type="body" sz="quarter" idx="18" hasCustomPrompt="1"/>
          </p:nvPr>
        </p:nvSpPr>
        <p:spPr>
          <a:xfrm>
            <a:off x="3878770"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29" name="Text Placeholder 10">
            <a:extLst>
              <a:ext uri="{FF2B5EF4-FFF2-40B4-BE49-F238E27FC236}">
                <a16:creationId xmlns:a16="http://schemas.microsoft.com/office/drawing/2014/main" id="{826A10D7-4D9C-5245-BAE7-E6DFC7051784}"/>
              </a:ext>
            </a:extLst>
          </p:cNvPr>
          <p:cNvSpPr>
            <a:spLocks noGrp="1"/>
          </p:cNvSpPr>
          <p:nvPr>
            <p:ph type="body" sz="quarter" idx="19" hasCustomPrompt="1"/>
          </p:nvPr>
        </p:nvSpPr>
        <p:spPr>
          <a:xfrm>
            <a:off x="6284834"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30" name="Text Placeholder 10">
            <a:extLst>
              <a:ext uri="{FF2B5EF4-FFF2-40B4-BE49-F238E27FC236}">
                <a16:creationId xmlns:a16="http://schemas.microsoft.com/office/drawing/2014/main" id="{042CB39E-5EE3-CA4B-9C88-5A4BF673761F}"/>
              </a:ext>
            </a:extLst>
          </p:cNvPr>
          <p:cNvSpPr>
            <a:spLocks noGrp="1"/>
          </p:cNvSpPr>
          <p:nvPr>
            <p:ph type="body" sz="quarter" idx="20" hasCustomPrompt="1"/>
          </p:nvPr>
        </p:nvSpPr>
        <p:spPr>
          <a:xfrm>
            <a:off x="8690898"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31" name="Text Placeholder 10">
            <a:extLst>
              <a:ext uri="{FF2B5EF4-FFF2-40B4-BE49-F238E27FC236}">
                <a16:creationId xmlns:a16="http://schemas.microsoft.com/office/drawing/2014/main" id="{8F8FAA47-B4A4-E340-93ED-984A81424EC0}"/>
              </a:ext>
            </a:extLst>
          </p:cNvPr>
          <p:cNvSpPr>
            <a:spLocks noGrp="1"/>
          </p:cNvSpPr>
          <p:nvPr>
            <p:ph type="body" sz="quarter" idx="21"/>
          </p:nvPr>
        </p:nvSpPr>
        <p:spPr>
          <a:xfrm>
            <a:off x="1472455"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2" name="Text Placeholder 10">
            <a:extLst>
              <a:ext uri="{FF2B5EF4-FFF2-40B4-BE49-F238E27FC236}">
                <a16:creationId xmlns:a16="http://schemas.microsoft.com/office/drawing/2014/main" id="{06D73FEE-40E5-1B48-8FAC-B0D9AF935A43}"/>
              </a:ext>
            </a:extLst>
          </p:cNvPr>
          <p:cNvSpPr>
            <a:spLocks noGrp="1"/>
          </p:cNvSpPr>
          <p:nvPr>
            <p:ph type="body" sz="quarter" idx="22"/>
          </p:nvPr>
        </p:nvSpPr>
        <p:spPr>
          <a:xfrm>
            <a:off x="3878770"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3" name="Text Placeholder 10">
            <a:extLst>
              <a:ext uri="{FF2B5EF4-FFF2-40B4-BE49-F238E27FC236}">
                <a16:creationId xmlns:a16="http://schemas.microsoft.com/office/drawing/2014/main" id="{58483766-2960-5F40-A1CE-A30EDD20D0ED}"/>
              </a:ext>
            </a:extLst>
          </p:cNvPr>
          <p:cNvSpPr>
            <a:spLocks noGrp="1"/>
          </p:cNvSpPr>
          <p:nvPr>
            <p:ph type="body" sz="quarter" idx="23"/>
          </p:nvPr>
        </p:nvSpPr>
        <p:spPr>
          <a:xfrm>
            <a:off x="6284834"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4" name="Text Placeholder 10">
            <a:extLst>
              <a:ext uri="{FF2B5EF4-FFF2-40B4-BE49-F238E27FC236}">
                <a16:creationId xmlns:a16="http://schemas.microsoft.com/office/drawing/2014/main" id="{9343E5EC-046A-584C-88CA-1433BF1214BC}"/>
              </a:ext>
            </a:extLst>
          </p:cNvPr>
          <p:cNvSpPr>
            <a:spLocks noGrp="1"/>
          </p:cNvSpPr>
          <p:nvPr>
            <p:ph type="body" sz="quarter" idx="24"/>
          </p:nvPr>
        </p:nvSpPr>
        <p:spPr>
          <a:xfrm>
            <a:off x="8690898"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13" name="Picture Placeholder 12">
            <a:extLst>
              <a:ext uri="{FF2B5EF4-FFF2-40B4-BE49-F238E27FC236}">
                <a16:creationId xmlns:a16="http://schemas.microsoft.com/office/drawing/2014/main" id="{0F0CE4CF-0B79-984A-9413-3082609B7233}"/>
              </a:ext>
            </a:extLst>
          </p:cNvPr>
          <p:cNvSpPr>
            <a:spLocks noGrp="1"/>
          </p:cNvSpPr>
          <p:nvPr>
            <p:ph type="pic" sz="quarter" idx="25" hasCustomPrompt="1"/>
          </p:nvPr>
        </p:nvSpPr>
        <p:spPr>
          <a:xfrm>
            <a:off x="1472455"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5" name="Picture Placeholder 12">
            <a:extLst>
              <a:ext uri="{FF2B5EF4-FFF2-40B4-BE49-F238E27FC236}">
                <a16:creationId xmlns:a16="http://schemas.microsoft.com/office/drawing/2014/main" id="{000DA99E-CDE0-F545-99B5-64E981C8987A}"/>
              </a:ext>
            </a:extLst>
          </p:cNvPr>
          <p:cNvSpPr>
            <a:spLocks noGrp="1"/>
          </p:cNvSpPr>
          <p:nvPr>
            <p:ph type="pic" sz="quarter" idx="26" hasCustomPrompt="1"/>
          </p:nvPr>
        </p:nvSpPr>
        <p:spPr>
          <a:xfrm>
            <a:off x="3878783"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6" name="Picture Placeholder 12">
            <a:extLst>
              <a:ext uri="{FF2B5EF4-FFF2-40B4-BE49-F238E27FC236}">
                <a16:creationId xmlns:a16="http://schemas.microsoft.com/office/drawing/2014/main" id="{BE81B7EE-832B-0448-AD6E-86773718B54C}"/>
              </a:ext>
            </a:extLst>
          </p:cNvPr>
          <p:cNvSpPr>
            <a:spLocks noGrp="1"/>
          </p:cNvSpPr>
          <p:nvPr>
            <p:ph type="pic" sz="quarter" idx="27" hasCustomPrompt="1"/>
          </p:nvPr>
        </p:nvSpPr>
        <p:spPr>
          <a:xfrm>
            <a:off x="6285111"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7" name="Picture Placeholder 12">
            <a:extLst>
              <a:ext uri="{FF2B5EF4-FFF2-40B4-BE49-F238E27FC236}">
                <a16:creationId xmlns:a16="http://schemas.microsoft.com/office/drawing/2014/main" id="{73EA64E5-9AF7-DA44-9F5C-55156979EA7C}"/>
              </a:ext>
            </a:extLst>
          </p:cNvPr>
          <p:cNvSpPr>
            <a:spLocks noGrp="1"/>
          </p:cNvSpPr>
          <p:nvPr>
            <p:ph type="pic" sz="quarter" idx="28" hasCustomPrompt="1"/>
          </p:nvPr>
        </p:nvSpPr>
        <p:spPr>
          <a:xfrm>
            <a:off x="8691440"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cxnSp>
        <p:nvCxnSpPr>
          <p:cNvPr id="10" name="Straight Arrow Connector 9">
            <a:extLst>
              <a:ext uri="{FF2B5EF4-FFF2-40B4-BE49-F238E27FC236}">
                <a16:creationId xmlns:a16="http://schemas.microsoft.com/office/drawing/2014/main" id="{DED969E4-350D-E8B7-1253-30A40F3A6326}"/>
              </a:ext>
            </a:extLst>
          </p:cNvPr>
          <p:cNvCxnSpPr/>
          <p:nvPr userDrawn="1"/>
        </p:nvCxnSpPr>
        <p:spPr>
          <a:xfrm>
            <a:off x="2411796"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cxnSp>
        <p:nvCxnSpPr>
          <p:cNvPr id="12" name="Straight Arrow Connector 11">
            <a:extLst>
              <a:ext uri="{FF2B5EF4-FFF2-40B4-BE49-F238E27FC236}">
                <a16:creationId xmlns:a16="http://schemas.microsoft.com/office/drawing/2014/main" id="{21A7C771-08D6-5FF1-FAFC-4E574C3623F2}"/>
              </a:ext>
            </a:extLst>
          </p:cNvPr>
          <p:cNvCxnSpPr/>
          <p:nvPr userDrawn="1"/>
        </p:nvCxnSpPr>
        <p:spPr>
          <a:xfrm>
            <a:off x="4818124"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cxnSp>
        <p:nvCxnSpPr>
          <p:cNvPr id="14" name="Straight Arrow Connector 13">
            <a:extLst>
              <a:ext uri="{FF2B5EF4-FFF2-40B4-BE49-F238E27FC236}">
                <a16:creationId xmlns:a16="http://schemas.microsoft.com/office/drawing/2014/main" id="{01BF4B98-8E24-BACD-F62C-CF4970E026C0}"/>
              </a:ext>
            </a:extLst>
          </p:cNvPr>
          <p:cNvCxnSpPr/>
          <p:nvPr userDrawn="1"/>
        </p:nvCxnSpPr>
        <p:spPr>
          <a:xfrm>
            <a:off x="7224452"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sp>
        <p:nvSpPr>
          <p:cNvPr id="4" name="Text Placeholder 11">
            <a:extLst>
              <a:ext uri="{FF2B5EF4-FFF2-40B4-BE49-F238E27FC236}">
                <a16:creationId xmlns:a16="http://schemas.microsoft.com/office/drawing/2014/main" id="{C69DEF3C-7E48-6A0A-E31F-211853ABCD3B}"/>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3285A4CD-6984-54CF-4D78-70632DB35FA2}"/>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CF18CA68-BF63-3FD4-FF03-696F95B754BE}"/>
              </a:ext>
            </a:extLst>
          </p:cNvPr>
          <p:cNvSpPr>
            <a:spLocks noGrp="1"/>
          </p:cNvSpPr>
          <p:nvPr>
            <p:ph type="body" sz="quarter" idx="29"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3726196653"/>
      </p:ext>
    </p:extLst>
  </p:cSld>
  <p:clrMapOvr>
    <a:masterClrMapping/>
  </p:clrMapOvr>
  <p:transition>
    <p:wip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Project Timelin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8D134E21-8E4A-ECB1-B06F-45C32ABD5002}"/>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Rectangle 2">
            <a:extLst>
              <a:ext uri="{FF2B5EF4-FFF2-40B4-BE49-F238E27FC236}">
                <a16:creationId xmlns:a16="http://schemas.microsoft.com/office/drawing/2014/main" id="{8D756C8D-7CE7-3115-B32D-46D4F709194A}"/>
              </a:ext>
            </a:extLst>
          </p:cNvPr>
          <p:cNvSpPr/>
          <p:nvPr userDrawn="1"/>
        </p:nvSpPr>
        <p:spPr>
          <a:xfrm>
            <a:off x="3668184" y="2817027"/>
            <a:ext cx="2745621" cy="2468880"/>
          </a:xfrm>
          <a:prstGeom prst="rect">
            <a:avLst/>
          </a:prstGeom>
          <a:solidFill>
            <a:schemeClr val="bg1">
              <a:lumMod val="8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sz="1800" b="1">
              <a:latin typeface="Avenir Next LT Pro" panose="020B0504020202020204" pitchFamily="34" charset="77"/>
            </a:endParaRPr>
          </a:p>
        </p:txBody>
      </p:sp>
      <p:cxnSp>
        <p:nvCxnSpPr>
          <p:cNvPr id="6" name="Straight Connector 5">
            <a:extLst>
              <a:ext uri="{FF2B5EF4-FFF2-40B4-BE49-F238E27FC236}">
                <a16:creationId xmlns:a16="http://schemas.microsoft.com/office/drawing/2014/main" id="{0BEB93AC-00AF-DD1E-0953-D2328A24AFF5}"/>
              </a:ext>
            </a:extLst>
          </p:cNvPr>
          <p:cNvCxnSpPr/>
          <p:nvPr userDrawn="1"/>
        </p:nvCxnSpPr>
        <p:spPr>
          <a:xfrm>
            <a:off x="609600" y="2817027"/>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F078F4F-D6F2-A611-4C32-041F6529B062}"/>
              </a:ext>
            </a:extLst>
          </p:cNvPr>
          <p:cNvCxnSpPr/>
          <p:nvPr userDrawn="1"/>
        </p:nvCxnSpPr>
        <p:spPr>
          <a:xfrm>
            <a:off x="609600" y="3923451"/>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3152181-AEB0-8E6A-EF87-CEE6C370F032}"/>
              </a:ext>
            </a:extLst>
          </p:cNvPr>
          <p:cNvCxnSpPr/>
          <p:nvPr userDrawn="1"/>
        </p:nvCxnSpPr>
        <p:spPr>
          <a:xfrm>
            <a:off x="609600" y="5285907"/>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AC515B7-2E35-25C2-4B69-90712D03ACC5}"/>
              </a:ext>
            </a:extLst>
          </p:cNvPr>
          <p:cNvCxnSpPr/>
          <p:nvPr userDrawn="1"/>
        </p:nvCxnSpPr>
        <p:spPr>
          <a:xfrm>
            <a:off x="2295373"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1CC5A23-C558-C643-E099-A64B4B5163FE}"/>
              </a:ext>
            </a:extLst>
          </p:cNvPr>
          <p:cNvCxnSpPr/>
          <p:nvPr userDrawn="1"/>
        </p:nvCxnSpPr>
        <p:spPr>
          <a:xfrm>
            <a:off x="3668184" y="2817027"/>
            <a:ext cx="0" cy="2468880"/>
          </a:xfrm>
          <a:prstGeom prst="line">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25CF7A6-505F-EEF2-35D1-818C391E6FD2}"/>
              </a:ext>
            </a:extLst>
          </p:cNvPr>
          <p:cNvCxnSpPr/>
          <p:nvPr userDrawn="1"/>
        </p:nvCxnSpPr>
        <p:spPr>
          <a:xfrm>
            <a:off x="5040994"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E2CBBAF-EFDF-A869-0BB9-A0F6189D393D}"/>
              </a:ext>
            </a:extLst>
          </p:cNvPr>
          <p:cNvCxnSpPr/>
          <p:nvPr userDrawn="1"/>
        </p:nvCxnSpPr>
        <p:spPr>
          <a:xfrm>
            <a:off x="6413805"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7F0E7CE-EDDB-19A8-F25C-65AAE900900B}"/>
              </a:ext>
            </a:extLst>
          </p:cNvPr>
          <p:cNvCxnSpPr/>
          <p:nvPr userDrawn="1"/>
        </p:nvCxnSpPr>
        <p:spPr>
          <a:xfrm>
            <a:off x="778661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B40FB9F-64AB-7F05-C052-BB397A6F3756}"/>
              </a:ext>
            </a:extLst>
          </p:cNvPr>
          <p:cNvCxnSpPr/>
          <p:nvPr userDrawn="1"/>
        </p:nvCxnSpPr>
        <p:spPr>
          <a:xfrm>
            <a:off x="915942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87D9FEB-42AA-F694-3545-966C462E4423}"/>
              </a:ext>
            </a:extLst>
          </p:cNvPr>
          <p:cNvCxnSpPr/>
          <p:nvPr userDrawn="1"/>
        </p:nvCxnSpPr>
        <p:spPr>
          <a:xfrm>
            <a:off x="1053223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51179E4-B663-5573-980F-13020145A322}"/>
              </a:ext>
            </a:extLst>
          </p:cNvPr>
          <p:cNvCxnSpPr>
            <a:cxnSpLocks/>
          </p:cNvCxnSpPr>
          <p:nvPr userDrawn="1"/>
        </p:nvCxnSpPr>
        <p:spPr>
          <a:xfrm>
            <a:off x="9864310"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8774C66-CA15-7697-7EBD-C4FB952F62AA}"/>
              </a:ext>
            </a:extLst>
          </p:cNvPr>
          <p:cNvCxnSpPr>
            <a:cxnSpLocks/>
          </p:cNvCxnSpPr>
          <p:nvPr userDrawn="1"/>
        </p:nvCxnSpPr>
        <p:spPr>
          <a:xfrm>
            <a:off x="8486625"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73B9028-06DA-938F-4912-75CE998D2D23}"/>
              </a:ext>
            </a:extLst>
          </p:cNvPr>
          <p:cNvCxnSpPr>
            <a:cxnSpLocks/>
          </p:cNvCxnSpPr>
          <p:nvPr userDrawn="1"/>
        </p:nvCxnSpPr>
        <p:spPr>
          <a:xfrm>
            <a:off x="7108937"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8EB3480-D3A8-5282-8575-3FB1C2F034B0}"/>
              </a:ext>
            </a:extLst>
          </p:cNvPr>
          <p:cNvCxnSpPr>
            <a:cxnSpLocks/>
          </p:cNvCxnSpPr>
          <p:nvPr userDrawn="1"/>
        </p:nvCxnSpPr>
        <p:spPr>
          <a:xfrm>
            <a:off x="5753074"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2983493-1D6A-8DEF-C547-5F6F47D585A5}"/>
              </a:ext>
            </a:extLst>
          </p:cNvPr>
          <p:cNvCxnSpPr>
            <a:cxnSpLocks/>
          </p:cNvCxnSpPr>
          <p:nvPr userDrawn="1"/>
        </p:nvCxnSpPr>
        <p:spPr>
          <a:xfrm>
            <a:off x="4353561"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A3AC82C4-F5E1-1D1E-50C7-C8EBA60EE142}"/>
              </a:ext>
            </a:extLst>
          </p:cNvPr>
          <p:cNvCxnSpPr>
            <a:cxnSpLocks/>
          </p:cNvCxnSpPr>
          <p:nvPr userDrawn="1"/>
        </p:nvCxnSpPr>
        <p:spPr>
          <a:xfrm>
            <a:off x="2975873"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sp>
        <p:nvSpPr>
          <p:cNvPr id="23" name="Text Placeholder 11">
            <a:extLst>
              <a:ext uri="{FF2B5EF4-FFF2-40B4-BE49-F238E27FC236}">
                <a16:creationId xmlns:a16="http://schemas.microsoft.com/office/drawing/2014/main" id="{DAD5E0F7-29E1-45DB-ACE2-2C7D94BDD7F0}"/>
              </a:ext>
            </a:extLst>
          </p:cNvPr>
          <p:cNvSpPr>
            <a:spLocks noGrp="1"/>
          </p:cNvSpPr>
          <p:nvPr>
            <p:ph type="body" sz="quarter" idx="17" hasCustomPrompt="1"/>
          </p:nvPr>
        </p:nvSpPr>
        <p:spPr>
          <a:xfrm>
            <a:off x="701270" y="4040166"/>
            <a:ext cx="1471471" cy="461665"/>
          </a:xfrm>
          <a:prstGeom prst="rect">
            <a:avLst/>
          </a:prstGeom>
          <a:noFill/>
        </p:spPr>
        <p:txBody>
          <a:bodyPr wrap="square" lIns="91440" tIns="45720" rIns="91440" bIns="45720" anchor="t" anchorCtr="0">
            <a:spAutoFit/>
          </a:bodyPr>
          <a:lstStyle>
            <a:lvl1pPr marL="0" indent="0" algn="r">
              <a:spcBef>
                <a:spcPts val="0"/>
              </a:spcBef>
              <a:buNone/>
              <a:defRPr sz="1200" b="1" i="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a:t>
            </a:r>
            <a:br>
              <a:rPr lang="en-US"/>
            </a:br>
            <a:r>
              <a:rPr lang="en-US"/>
              <a:t>HEADER</a:t>
            </a:r>
          </a:p>
        </p:txBody>
      </p:sp>
      <p:sp>
        <p:nvSpPr>
          <p:cNvPr id="24" name="Text Placeholder 11">
            <a:extLst>
              <a:ext uri="{FF2B5EF4-FFF2-40B4-BE49-F238E27FC236}">
                <a16:creationId xmlns:a16="http://schemas.microsoft.com/office/drawing/2014/main" id="{09E02882-51F8-8E0D-0948-5C92BC2E1B88}"/>
              </a:ext>
            </a:extLst>
          </p:cNvPr>
          <p:cNvSpPr>
            <a:spLocks noGrp="1"/>
          </p:cNvSpPr>
          <p:nvPr>
            <p:ph type="body" sz="quarter" idx="36" hasCustomPrompt="1"/>
          </p:nvPr>
        </p:nvSpPr>
        <p:spPr>
          <a:xfrm>
            <a:off x="2296217" y="3500600"/>
            <a:ext cx="1357336" cy="281313"/>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1</a:t>
            </a:r>
          </a:p>
        </p:txBody>
      </p:sp>
      <p:sp>
        <p:nvSpPr>
          <p:cNvPr id="25" name="Text Placeholder 11">
            <a:extLst>
              <a:ext uri="{FF2B5EF4-FFF2-40B4-BE49-F238E27FC236}">
                <a16:creationId xmlns:a16="http://schemas.microsoft.com/office/drawing/2014/main" id="{580BD87B-9B5F-FED5-53E4-921E646BBE77}"/>
              </a:ext>
            </a:extLst>
          </p:cNvPr>
          <p:cNvSpPr>
            <a:spLocks noGrp="1"/>
          </p:cNvSpPr>
          <p:nvPr>
            <p:ph type="body" sz="quarter" idx="37" hasCustomPrompt="1"/>
          </p:nvPr>
        </p:nvSpPr>
        <p:spPr>
          <a:xfrm>
            <a:off x="3666207"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2</a:t>
            </a:r>
          </a:p>
        </p:txBody>
      </p:sp>
      <p:sp>
        <p:nvSpPr>
          <p:cNvPr id="26" name="Text Placeholder 11">
            <a:extLst>
              <a:ext uri="{FF2B5EF4-FFF2-40B4-BE49-F238E27FC236}">
                <a16:creationId xmlns:a16="http://schemas.microsoft.com/office/drawing/2014/main" id="{AA574E09-076D-0A53-058C-6CB57E0DA6B9}"/>
              </a:ext>
            </a:extLst>
          </p:cNvPr>
          <p:cNvSpPr>
            <a:spLocks noGrp="1"/>
          </p:cNvSpPr>
          <p:nvPr>
            <p:ph type="body" sz="quarter" idx="38" hasCustomPrompt="1"/>
          </p:nvPr>
        </p:nvSpPr>
        <p:spPr>
          <a:xfrm>
            <a:off x="5041839"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3</a:t>
            </a:r>
          </a:p>
        </p:txBody>
      </p:sp>
      <p:sp>
        <p:nvSpPr>
          <p:cNvPr id="27" name="Text Placeholder 11">
            <a:extLst>
              <a:ext uri="{FF2B5EF4-FFF2-40B4-BE49-F238E27FC236}">
                <a16:creationId xmlns:a16="http://schemas.microsoft.com/office/drawing/2014/main" id="{50056870-FD7F-49E7-2912-96B5585746F8}"/>
              </a:ext>
            </a:extLst>
          </p:cNvPr>
          <p:cNvSpPr>
            <a:spLocks noGrp="1"/>
          </p:cNvSpPr>
          <p:nvPr>
            <p:ph type="body" sz="quarter" idx="39" hasCustomPrompt="1"/>
          </p:nvPr>
        </p:nvSpPr>
        <p:spPr>
          <a:xfrm>
            <a:off x="6421779"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4</a:t>
            </a:r>
          </a:p>
        </p:txBody>
      </p:sp>
      <p:sp>
        <p:nvSpPr>
          <p:cNvPr id="28" name="Text Placeholder 11">
            <a:extLst>
              <a:ext uri="{FF2B5EF4-FFF2-40B4-BE49-F238E27FC236}">
                <a16:creationId xmlns:a16="http://schemas.microsoft.com/office/drawing/2014/main" id="{6E9A9CF9-84BE-A16E-0AE6-ED1E3CD66078}"/>
              </a:ext>
            </a:extLst>
          </p:cNvPr>
          <p:cNvSpPr>
            <a:spLocks noGrp="1"/>
          </p:cNvSpPr>
          <p:nvPr>
            <p:ph type="body" sz="quarter" idx="40" hasCustomPrompt="1"/>
          </p:nvPr>
        </p:nvSpPr>
        <p:spPr>
          <a:xfrm>
            <a:off x="7797215"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5</a:t>
            </a:r>
          </a:p>
        </p:txBody>
      </p:sp>
      <p:sp>
        <p:nvSpPr>
          <p:cNvPr id="29" name="Text Placeholder 11">
            <a:extLst>
              <a:ext uri="{FF2B5EF4-FFF2-40B4-BE49-F238E27FC236}">
                <a16:creationId xmlns:a16="http://schemas.microsoft.com/office/drawing/2014/main" id="{CAB4B659-8535-B4FB-D2CB-46C567164F4C}"/>
              </a:ext>
            </a:extLst>
          </p:cNvPr>
          <p:cNvSpPr>
            <a:spLocks noGrp="1"/>
          </p:cNvSpPr>
          <p:nvPr>
            <p:ph type="body" sz="quarter" idx="41" hasCustomPrompt="1"/>
          </p:nvPr>
        </p:nvSpPr>
        <p:spPr>
          <a:xfrm>
            <a:off x="9151455"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7</a:t>
            </a:r>
          </a:p>
        </p:txBody>
      </p:sp>
      <p:sp>
        <p:nvSpPr>
          <p:cNvPr id="30" name="Text Placeholder 11">
            <a:extLst>
              <a:ext uri="{FF2B5EF4-FFF2-40B4-BE49-F238E27FC236}">
                <a16:creationId xmlns:a16="http://schemas.microsoft.com/office/drawing/2014/main" id="{909DA01A-9952-5621-288D-CF6D26B55343}"/>
              </a:ext>
            </a:extLst>
          </p:cNvPr>
          <p:cNvSpPr>
            <a:spLocks noGrp="1"/>
          </p:cNvSpPr>
          <p:nvPr>
            <p:ph type="body" sz="quarter" idx="42" hasCustomPrompt="1"/>
          </p:nvPr>
        </p:nvSpPr>
        <p:spPr>
          <a:xfrm>
            <a:off x="2296217" y="4130343"/>
            <a:ext cx="1357336" cy="281313"/>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7</a:t>
            </a:r>
          </a:p>
        </p:txBody>
      </p:sp>
      <p:sp>
        <p:nvSpPr>
          <p:cNvPr id="31" name="Text Placeholder 11">
            <a:extLst>
              <a:ext uri="{FF2B5EF4-FFF2-40B4-BE49-F238E27FC236}">
                <a16:creationId xmlns:a16="http://schemas.microsoft.com/office/drawing/2014/main" id="{B552C30B-3B43-2F36-7AEC-652440E6FA9C}"/>
              </a:ext>
            </a:extLst>
          </p:cNvPr>
          <p:cNvSpPr>
            <a:spLocks noGrp="1"/>
          </p:cNvSpPr>
          <p:nvPr>
            <p:ph type="body" sz="quarter" idx="43" hasCustomPrompt="1"/>
          </p:nvPr>
        </p:nvSpPr>
        <p:spPr>
          <a:xfrm>
            <a:off x="3666207"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8</a:t>
            </a:r>
          </a:p>
        </p:txBody>
      </p:sp>
      <p:sp>
        <p:nvSpPr>
          <p:cNvPr id="32" name="Text Placeholder 11">
            <a:extLst>
              <a:ext uri="{FF2B5EF4-FFF2-40B4-BE49-F238E27FC236}">
                <a16:creationId xmlns:a16="http://schemas.microsoft.com/office/drawing/2014/main" id="{7397BD65-55CC-7D7C-9E60-2A9843604C67}"/>
              </a:ext>
            </a:extLst>
          </p:cNvPr>
          <p:cNvSpPr>
            <a:spLocks noGrp="1"/>
          </p:cNvSpPr>
          <p:nvPr>
            <p:ph type="body" sz="quarter" idx="44" hasCustomPrompt="1"/>
          </p:nvPr>
        </p:nvSpPr>
        <p:spPr>
          <a:xfrm>
            <a:off x="5041839"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9</a:t>
            </a:r>
          </a:p>
        </p:txBody>
      </p:sp>
      <p:sp>
        <p:nvSpPr>
          <p:cNvPr id="33" name="Text Placeholder 11">
            <a:extLst>
              <a:ext uri="{FF2B5EF4-FFF2-40B4-BE49-F238E27FC236}">
                <a16:creationId xmlns:a16="http://schemas.microsoft.com/office/drawing/2014/main" id="{EFECF0C1-07BE-5BEF-AB28-A0187B90BD15}"/>
              </a:ext>
            </a:extLst>
          </p:cNvPr>
          <p:cNvSpPr>
            <a:spLocks noGrp="1"/>
          </p:cNvSpPr>
          <p:nvPr>
            <p:ph type="body" sz="quarter" idx="45" hasCustomPrompt="1"/>
          </p:nvPr>
        </p:nvSpPr>
        <p:spPr>
          <a:xfrm>
            <a:off x="6421779"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10</a:t>
            </a:r>
          </a:p>
        </p:txBody>
      </p:sp>
      <p:sp>
        <p:nvSpPr>
          <p:cNvPr id="34" name="Text Placeholder 11">
            <a:extLst>
              <a:ext uri="{FF2B5EF4-FFF2-40B4-BE49-F238E27FC236}">
                <a16:creationId xmlns:a16="http://schemas.microsoft.com/office/drawing/2014/main" id="{3E428C3F-894C-225C-B781-5AF645B01B06}"/>
              </a:ext>
            </a:extLst>
          </p:cNvPr>
          <p:cNvSpPr>
            <a:spLocks noGrp="1"/>
          </p:cNvSpPr>
          <p:nvPr>
            <p:ph type="body" sz="quarter" idx="46" hasCustomPrompt="1"/>
          </p:nvPr>
        </p:nvSpPr>
        <p:spPr>
          <a:xfrm>
            <a:off x="7797215"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11</a:t>
            </a:r>
          </a:p>
        </p:txBody>
      </p:sp>
      <p:sp>
        <p:nvSpPr>
          <p:cNvPr id="35" name="Text Placeholder 11">
            <a:extLst>
              <a:ext uri="{FF2B5EF4-FFF2-40B4-BE49-F238E27FC236}">
                <a16:creationId xmlns:a16="http://schemas.microsoft.com/office/drawing/2014/main" id="{8EE106D6-1D49-580A-3725-871C469ADF15}"/>
              </a:ext>
            </a:extLst>
          </p:cNvPr>
          <p:cNvSpPr>
            <a:spLocks noGrp="1"/>
          </p:cNvSpPr>
          <p:nvPr>
            <p:ph type="body" sz="quarter" idx="47" hasCustomPrompt="1"/>
          </p:nvPr>
        </p:nvSpPr>
        <p:spPr>
          <a:xfrm>
            <a:off x="9151455"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12</a:t>
            </a:r>
          </a:p>
        </p:txBody>
      </p:sp>
      <p:sp>
        <p:nvSpPr>
          <p:cNvPr id="36" name="Text Placeholder 11">
            <a:extLst>
              <a:ext uri="{FF2B5EF4-FFF2-40B4-BE49-F238E27FC236}">
                <a16:creationId xmlns:a16="http://schemas.microsoft.com/office/drawing/2014/main" id="{588C5464-C79E-E606-3CA3-21275AA5A768}"/>
              </a:ext>
            </a:extLst>
          </p:cNvPr>
          <p:cNvSpPr>
            <a:spLocks noGrp="1"/>
          </p:cNvSpPr>
          <p:nvPr>
            <p:ph type="body" sz="quarter" idx="48" hasCustomPrompt="1"/>
          </p:nvPr>
        </p:nvSpPr>
        <p:spPr>
          <a:xfrm>
            <a:off x="2384689"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dirty="0"/>
              <a:t>ITEM 1</a:t>
            </a:r>
          </a:p>
        </p:txBody>
      </p:sp>
      <p:sp>
        <p:nvSpPr>
          <p:cNvPr id="37" name="Text Placeholder 11">
            <a:extLst>
              <a:ext uri="{FF2B5EF4-FFF2-40B4-BE49-F238E27FC236}">
                <a16:creationId xmlns:a16="http://schemas.microsoft.com/office/drawing/2014/main" id="{B49A2A87-72E1-CF6F-5C7C-F2B76AFAB54F}"/>
              </a:ext>
            </a:extLst>
          </p:cNvPr>
          <p:cNvSpPr>
            <a:spLocks noGrp="1"/>
          </p:cNvSpPr>
          <p:nvPr>
            <p:ph type="body" sz="quarter" idx="49" hasCustomPrompt="1"/>
          </p:nvPr>
        </p:nvSpPr>
        <p:spPr>
          <a:xfrm>
            <a:off x="3776162" y="2081358"/>
            <a:ext cx="1202560" cy="253916"/>
          </a:xfrm>
          <a:prstGeom prst="rect">
            <a:avLst/>
          </a:prstGeom>
          <a:solidFill>
            <a:schemeClr val="accent1"/>
          </a:solidFill>
          <a:ln w="12700">
            <a:solidFill>
              <a:schemeClr val="bg1">
                <a:lumMod val="85000"/>
              </a:schemeClr>
            </a:solidFill>
          </a:ln>
        </p:spPr>
        <p:txBody>
          <a:bodyPr wrap="square" lIns="91440" tIns="45720" rIns="91440" bIns="45720" anchor="t" anchorCtr="0">
            <a:spAutoFit/>
          </a:bodyPr>
          <a:lstStyle>
            <a:lvl1pPr marL="0" indent="0" algn="ctr">
              <a:spcBef>
                <a:spcPts val="0"/>
              </a:spcBef>
              <a:buNone/>
              <a:defRPr sz="1050" b="1" i="0" spc="0" baseline="0">
                <a:solidFill>
                  <a:schemeClr val="bg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2</a:t>
            </a:r>
          </a:p>
        </p:txBody>
      </p:sp>
      <p:sp>
        <p:nvSpPr>
          <p:cNvPr id="38" name="Text Placeholder 11">
            <a:extLst>
              <a:ext uri="{FF2B5EF4-FFF2-40B4-BE49-F238E27FC236}">
                <a16:creationId xmlns:a16="http://schemas.microsoft.com/office/drawing/2014/main" id="{E3CFFAAF-6FFB-E948-B947-3ECD4C6EC017}"/>
              </a:ext>
            </a:extLst>
          </p:cNvPr>
          <p:cNvSpPr>
            <a:spLocks noGrp="1"/>
          </p:cNvSpPr>
          <p:nvPr>
            <p:ph type="body" sz="quarter" idx="50" hasCustomPrompt="1"/>
          </p:nvPr>
        </p:nvSpPr>
        <p:spPr>
          <a:xfrm>
            <a:off x="5151794"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3</a:t>
            </a:r>
          </a:p>
        </p:txBody>
      </p:sp>
      <p:sp>
        <p:nvSpPr>
          <p:cNvPr id="39" name="Text Placeholder 11">
            <a:extLst>
              <a:ext uri="{FF2B5EF4-FFF2-40B4-BE49-F238E27FC236}">
                <a16:creationId xmlns:a16="http://schemas.microsoft.com/office/drawing/2014/main" id="{DE6F3C31-23BD-D4DE-F484-ADE9AD62E745}"/>
              </a:ext>
            </a:extLst>
          </p:cNvPr>
          <p:cNvSpPr>
            <a:spLocks noGrp="1"/>
          </p:cNvSpPr>
          <p:nvPr>
            <p:ph type="body" sz="quarter" idx="51" hasCustomPrompt="1"/>
          </p:nvPr>
        </p:nvSpPr>
        <p:spPr>
          <a:xfrm>
            <a:off x="6531734"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4</a:t>
            </a:r>
          </a:p>
        </p:txBody>
      </p:sp>
      <p:sp>
        <p:nvSpPr>
          <p:cNvPr id="40" name="Text Placeholder 11">
            <a:extLst>
              <a:ext uri="{FF2B5EF4-FFF2-40B4-BE49-F238E27FC236}">
                <a16:creationId xmlns:a16="http://schemas.microsoft.com/office/drawing/2014/main" id="{74C52DD0-C48F-D0A1-0EDA-CC716D1AAE8C}"/>
              </a:ext>
            </a:extLst>
          </p:cNvPr>
          <p:cNvSpPr>
            <a:spLocks noGrp="1"/>
          </p:cNvSpPr>
          <p:nvPr>
            <p:ph type="body" sz="quarter" idx="52" hasCustomPrompt="1"/>
          </p:nvPr>
        </p:nvSpPr>
        <p:spPr>
          <a:xfrm>
            <a:off x="7907170"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5</a:t>
            </a:r>
          </a:p>
        </p:txBody>
      </p:sp>
      <p:sp>
        <p:nvSpPr>
          <p:cNvPr id="41" name="Text Placeholder 11">
            <a:extLst>
              <a:ext uri="{FF2B5EF4-FFF2-40B4-BE49-F238E27FC236}">
                <a16:creationId xmlns:a16="http://schemas.microsoft.com/office/drawing/2014/main" id="{162FC21D-DD86-A182-D044-5D9506F1B03C}"/>
              </a:ext>
            </a:extLst>
          </p:cNvPr>
          <p:cNvSpPr>
            <a:spLocks noGrp="1"/>
          </p:cNvSpPr>
          <p:nvPr>
            <p:ph type="body" sz="quarter" idx="53" hasCustomPrompt="1"/>
          </p:nvPr>
        </p:nvSpPr>
        <p:spPr>
          <a:xfrm>
            <a:off x="9261410"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6</a:t>
            </a:r>
          </a:p>
        </p:txBody>
      </p:sp>
      <p:sp>
        <p:nvSpPr>
          <p:cNvPr id="42" name="Text Placeholder 12">
            <a:extLst>
              <a:ext uri="{FF2B5EF4-FFF2-40B4-BE49-F238E27FC236}">
                <a16:creationId xmlns:a16="http://schemas.microsoft.com/office/drawing/2014/main" id="{0F75E195-E4A5-723D-72F2-643475C954F9}"/>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2"/>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94C67A9E-5809-3BE7-4E28-5D99EC8043B7}"/>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757277521"/>
      </p:ext>
    </p:extLst>
  </p:cSld>
  <p:clrMapOvr>
    <a:masterClrMapping/>
  </p:clrMapOvr>
  <p:transition>
    <p:wip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Project Timelin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2" name="Text Placeholder 11">
            <a:extLst>
              <a:ext uri="{FF2B5EF4-FFF2-40B4-BE49-F238E27FC236}">
                <a16:creationId xmlns:a16="http://schemas.microsoft.com/office/drawing/2014/main" id="{F5B896DB-50A2-714E-B866-A884B7A8F445}"/>
              </a:ext>
            </a:extLst>
          </p:cNvPr>
          <p:cNvSpPr>
            <a:spLocks noGrp="1"/>
          </p:cNvSpPr>
          <p:nvPr>
            <p:ph type="body" sz="quarter" idx="17" hasCustomPrompt="1"/>
          </p:nvPr>
        </p:nvSpPr>
        <p:spPr>
          <a:xfrm>
            <a:off x="1078553" y="2175216"/>
            <a:ext cx="1795772" cy="276999"/>
          </a:xfrm>
          <a:prstGeom prst="rect">
            <a:avLst/>
          </a:prstGeom>
          <a:noFill/>
        </p:spPr>
        <p:txBody>
          <a:bodyPr wrap="square" lIns="91440" tIns="45720" rIns="91440" bIns="45720" anchor="t" anchorCtr="0">
            <a:spAutoFit/>
          </a:bodyPr>
          <a:lstStyle>
            <a:lvl1pPr marL="0" indent="0" algn="l">
              <a:spcBef>
                <a:spcPts val="0"/>
              </a:spcBef>
              <a:buNone/>
              <a:defRPr sz="1200" b="1" i="0" spc="0" baseline="0">
                <a:solidFill>
                  <a:schemeClr val="accent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43" name="Text Placeholder 11">
            <a:extLst>
              <a:ext uri="{FF2B5EF4-FFF2-40B4-BE49-F238E27FC236}">
                <a16:creationId xmlns:a16="http://schemas.microsoft.com/office/drawing/2014/main" id="{8D39B367-E13C-6D4B-8A16-B7D2AC6F8226}"/>
              </a:ext>
            </a:extLst>
          </p:cNvPr>
          <p:cNvSpPr>
            <a:spLocks noGrp="1"/>
          </p:cNvSpPr>
          <p:nvPr>
            <p:ph type="body" sz="quarter" idx="33" hasCustomPrompt="1"/>
          </p:nvPr>
        </p:nvSpPr>
        <p:spPr>
          <a:xfrm>
            <a:off x="1091919"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44" name="Right Arrow 43">
            <a:extLst>
              <a:ext uri="{FF2B5EF4-FFF2-40B4-BE49-F238E27FC236}">
                <a16:creationId xmlns:a16="http://schemas.microsoft.com/office/drawing/2014/main" id="{C06763AA-A6CF-1B4C-AC70-1EFDC6812ED9}"/>
              </a:ext>
            </a:extLst>
          </p:cNvPr>
          <p:cNvSpPr/>
          <p:nvPr userDrawn="1"/>
        </p:nvSpPr>
        <p:spPr>
          <a:xfrm>
            <a:off x="808823" y="3305103"/>
            <a:ext cx="10749124" cy="162076"/>
          </a:xfrm>
          <a:prstGeom prst="rightArrow">
            <a:avLst>
              <a:gd name="adj1" fmla="val 8216"/>
              <a:gd name="adj2" fmla="val 75644"/>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sz="1800" b="1">
              <a:latin typeface="Avenir Next LT Pro" panose="020B0504020202020204" pitchFamily="34" charset="77"/>
            </a:endParaRPr>
          </a:p>
        </p:txBody>
      </p:sp>
      <p:sp>
        <p:nvSpPr>
          <p:cNvPr id="45" name="TextBox 44">
            <a:extLst>
              <a:ext uri="{FF2B5EF4-FFF2-40B4-BE49-F238E27FC236}">
                <a16:creationId xmlns:a16="http://schemas.microsoft.com/office/drawing/2014/main" id="{696A580F-EA53-F944-B448-24D46D9BD736}"/>
              </a:ext>
            </a:extLst>
          </p:cNvPr>
          <p:cNvSpPr txBox="1"/>
          <p:nvPr userDrawn="1"/>
        </p:nvSpPr>
        <p:spPr>
          <a:xfrm>
            <a:off x="4002161" y="3078365"/>
            <a:ext cx="87" cy="615553"/>
          </a:xfrm>
          <a:prstGeom prst="rect">
            <a:avLst/>
          </a:prstGeom>
          <a:noFill/>
        </p:spPr>
        <p:txBody>
          <a:bodyPr wrap="square" lIns="91440" tIns="45720" rIns="91440" bIns="45720" rtlCol="0" anchor="t">
            <a:noAutofit/>
          </a:bodyPr>
          <a:lstStyle/>
          <a:p>
            <a:pPr>
              <a:spcBef>
                <a:spcPts val="1200"/>
              </a:spcBef>
            </a:pPr>
            <a:endParaRPr lang="en-US" sz="4000">
              <a:solidFill>
                <a:schemeClr val="accent1"/>
              </a:solidFill>
              <a:latin typeface="Avenir Next LT Pro" panose="020B0504020202020204" pitchFamily="34" charset="77"/>
            </a:endParaRPr>
          </a:p>
        </p:txBody>
      </p:sp>
      <p:cxnSp>
        <p:nvCxnSpPr>
          <p:cNvPr id="46" name="Straight Connector 45">
            <a:extLst>
              <a:ext uri="{FF2B5EF4-FFF2-40B4-BE49-F238E27FC236}">
                <a16:creationId xmlns:a16="http://schemas.microsoft.com/office/drawing/2014/main" id="{9505B759-4A39-4242-AC59-E02E20E86732}"/>
              </a:ext>
            </a:extLst>
          </p:cNvPr>
          <p:cNvCxnSpPr>
            <a:cxnSpLocks/>
          </p:cNvCxnSpPr>
          <p:nvPr userDrawn="1"/>
        </p:nvCxnSpPr>
        <p:spPr>
          <a:xfrm>
            <a:off x="1938533"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1C0C8FC3-283D-6A45-9604-8839C93873F6}"/>
              </a:ext>
            </a:extLst>
          </p:cNvPr>
          <p:cNvCxnSpPr>
            <a:cxnSpLocks/>
          </p:cNvCxnSpPr>
          <p:nvPr userDrawn="1"/>
        </p:nvCxnSpPr>
        <p:spPr>
          <a:xfrm>
            <a:off x="4043711"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61CC2319-FD4D-7B46-A637-D968806D4E49}"/>
              </a:ext>
            </a:extLst>
          </p:cNvPr>
          <p:cNvCxnSpPr>
            <a:cxnSpLocks/>
          </p:cNvCxnSpPr>
          <p:nvPr userDrawn="1"/>
        </p:nvCxnSpPr>
        <p:spPr>
          <a:xfrm>
            <a:off x="6113669"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976FBC59-7E07-0947-81CE-A4E695F51904}"/>
              </a:ext>
            </a:extLst>
          </p:cNvPr>
          <p:cNvCxnSpPr>
            <a:cxnSpLocks/>
          </p:cNvCxnSpPr>
          <p:nvPr userDrawn="1"/>
        </p:nvCxnSpPr>
        <p:spPr>
          <a:xfrm>
            <a:off x="8214985"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83A8DDC9-9E3C-CC40-83C7-DCF0E6B61547}"/>
              </a:ext>
            </a:extLst>
          </p:cNvPr>
          <p:cNvCxnSpPr>
            <a:cxnSpLocks/>
          </p:cNvCxnSpPr>
          <p:nvPr userDrawn="1"/>
        </p:nvCxnSpPr>
        <p:spPr>
          <a:xfrm>
            <a:off x="10299320"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51" name="Text Placeholder 11">
            <a:extLst>
              <a:ext uri="{FF2B5EF4-FFF2-40B4-BE49-F238E27FC236}">
                <a16:creationId xmlns:a16="http://schemas.microsoft.com/office/drawing/2014/main" id="{39C60E0B-4077-324A-86A1-DC99378CA31D}"/>
              </a:ext>
            </a:extLst>
          </p:cNvPr>
          <p:cNvSpPr>
            <a:spLocks noGrp="1"/>
          </p:cNvSpPr>
          <p:nvPr>
            <p:ph type="body" sz="quarter" idx="35" hasCustomPrompt="1"/>
          </p:nvPr>
        </p:nvSpPr>
        <p:spPr>
          <a:xfrm>
            <a:off x="9226890" y="2175216"/>
            <a:ext cx="1906125" cy="276999"/>
          </a:xfrm>
          <a:prstGeom prst="rect">
            <a:avLst/>
          </a:prstGeom>
          <a:noFill/>
        </p:spPr>
        <p:txBody>
          <a:bodyPr wrap="square" lIns="91440" tIns="45720" rIns="91440" bIns="45720" anchor="t" anchorCtr="0">
            <a:spAutoFit/>
          </a:bodyPr>
          <a:lstStyle>
            <a:lvl1pPr marL="0" indent="0" algn="r">
              <a:spcBef>
                <a:spcPts val="0"/>
              </a:spcBef>
              <a:buNone/>
              <a:defRPr sz="1200" b="1" i="0" spc="0" baseline="0">
                <a:solidFill>
                  <a:schemeClr val="accent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52" name="Text Placeholder 7">
            <a:extLst>
              <a:ext uri="{FF2B5EF4-FFF2-40B4-BE49-F238E27FC236}">
                <a16:creationId xmlns:a16="http://schemas.microsoft.com/office/drawing/2014/main" id="{BA769310-E691-454A-8978-F450CB1DD3E3}"/>
              </a:ext>
            </a:extLst>
          </p:cNvPr>
          <p:cNvSpPr>
            <a:spLocks noGrp="1"/>
          </p:cNvSpPr>
          <p:nvPr>
            <p:ph type="body" sz="quarter" idx="24" hasCustomPrompt="1"/>
          </p:nvPr>
        </p:nvSpPr>
        <p:spPr>
          <a:xfrm>
            <a:off x="1078553"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dirty="0"/>
              <a:t>Title Header</a:t>
            </a:r>
          </a:p>
        </p:txBody>
      </p:sp>
      <p:sp>
        <p:nvSpPr>
          <p:cNvPr id="53" name="Text Placeholder 11">
            <a:extLst>
              <a:ext uri="{FF2B5EF4-FFF2-40B4-BE49-F238E27FC236}">
                <a16:creationId xmlns:a16="http://schemas.microsoft.com/office/drawing/2014/main" id="{C56C692A-463D-A340-ADBE-E9136B76E3A1}"/>
              </a:ext>
            </a:extLst>
          </p:cNvPr>
          <p:cNvSpPr>
            <a:spLocks noGrp="1"/>
          </p:cNvSpPr>
          <p:nvPr>
            <p:ph type="body" sz="quarter" idx="36" hasCustomPrompt="1"/>
          </p:nvPr>
        </p:nvSpPr>
        <p:spPr>
          <a:xfrm>
            <a:off x="3197097"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4" name="Text Placeholder 7">
            <a:extLst>
              <a:ext uri="{FF2B5EF4-FFF2-40B4-BE49-F238E27FC236}">
                <a16:creationId xmlns:a16="http://schemas.microsoft.com/office/drawing/2014/main" id="{D3531F27-1227-E242-B1AA-B441D6366907}"/>
              </a:ext>
            </a:extLst>
          </p:cNvPr>
          <p:cNvSpPr>
            <a:spLocks noGrp="1"/>
          </p:cNvSpPr>
          <p:nvPr>
            <p:ph type="body" sz="quarter" idx="37" hasCustomPrompt="1"/>
          </p:nvPr>
        </p:nvSpPr>
        <p:spPr>
          <a:xfrm>
            <a:off x="3183731"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5" name="Text Placeholder 11">
            <a:extLst>
              <a:ext uri="{FF2B5EF4-FFF2-40B4-BE49-F238E27FC236}">
                <a16:creationId xmlns:a16="http://schemas.microsoft.com/office/drawing/2014/main" id="{8DE992A2-488A-494D-9D43-C95F96B4A8FE}"/>
              </a:ext>
            </a:extLst>
          </p:cNvPr>
          <p:cNvSpPr>
            <a:spLocks noGrp="1"/>
          </p:cNvSpPr>
          <p:nvPr>
            <p:ph type="body" sz="quarter" idx="38" hasCustomPrompt="1"/>
          </p:nvPr>
        </p:nvSpPr>
        <p:spPr>
          <a:xfrm>
            <a:off x="5267055"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6" name="Text Placeholder 7">
            <a:extLst>
              <a:ext uri="{FF2B5EF4-FFF2-40B4-BE49-F238E27FC236}">
                <a16:creationId xmlns:a16="http://schemas.microsoft.com/office/drawing/2014/main" id="{35AA8906-25A7-3B44-81C7-209B71C39C23}"/>
              </a:ext>
            </a:extLst>
          </p:cNvPr>
          <p:cNvSpPr>
            <a:spLocks noGrp="1"/>
          </p:cNvSpPr>
          <p:nvPr>
            <p:ph type="body" sz="quarter" idx="39" hasCustomPrompt="1"/>
          </p:nvPr>
        </p:nvSpPr>
        <p:spPr>
          <a:xfrm>
            <a:off x="5253689"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7" name="Text Placeholder 11">
            <a:extLst>
              <a:ext uri="{FF2B5EF4-FFF2-40B4-BE49-F238E27FC236}">
                <a16:creationId xmlns:a16="http://schemas.microsoft.com/office/drawing/2014/main" id="{1BA6F8F7-6633-0D40-8F4E-7B7B6F186BBC}"/>
              </a:ext>
            </a:extLst>
          </p:cNvPr>
          <p:cNvSpPr>
            <a:spLocks noGrp="1"/>
          </p:cNvSpPr>
          <p:nvPr>
            <p:ph type="body" sz="quarter" idx="40" hasCustomPrompt="1"/>
          </p:nvPr>
        </p:nvSpPr>
        <p:spPr>
          <a:xfrm>
            <a:off x="7368371"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8" name="Text Placeholder 7">
            <a:extLst>
              <a:ext uri="{FF2B5EF4-FFF2-40B4-BE49-F238E27FC236}">
                <a16:creationId xmlns:a16="http://schemas.microsoft.com/office/drawing/2014/main" id="{6B1836C7-44F5-4A4E-BFBB-BA98EFEC5423}"/>
              </a:ext>
            </a:extLst>
          </p:cNvPr>
          <p:cNvSpPr>
            <a:spLocks noGrp="1"/>
          </p:cNvSpPr>
          <p:nvPr>
            <p:ph type="body" sz="quarter" idx="41" hasCustomPrompt="1"/>
          </p:nvPr>
        </p:nvSpPr>
        <p:spPr>
          <a:xfrm>
            <a:off x="7355005"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96" name="Text Placeholder 11">
            <a:extLst>
              <a:ext uri="{FF2B5EF4-FFF2-40B4-BE49-F238E27FC236}">
                <a16:creationId xmlns:a16="http://schemas.microsoft.com/office/drawing/2014/main" id="{32DC6995-A729-E445-A41F-66AB6112ABC8}"/>
              </a:ext>
            </a:extLst>
          </p:cNvPr>
          <p:cNvSpPr>
            <a:spLocks noGrp="1"/>
          </p:cNvSpPr>
          <p:nvPr>
            <p:ph type="body" sz="quarter" idx="42" hasCustomPrompt="1"/>
          </p:nvPr>
        </p:nvSpPr>
        <p:spPr>
          <a:xfrm>
            <a:off x="9452706"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97" name="Text Placeholder 7">
            <a:extLst>
              <a:ext uri="{FF2B5EF4-FFF2-40B4-BE49-F238E27FC236}">
                <a16:creationId xmlns:a16="http://schemas.microsoft.com/office/drawing/2014/main" id="{240BAEE8-10CD-B44C-B066-6306AFB770AC}"/>
              </a:ext>
            </a:extLst>
          </p:cNvPr>
          <p:cNvSpPr>
            <a:spLocks noGrp="1"/>
          </p:cNvSpPr>
          <p:nvPr>
            <p:ph type="body" sz="quarter" idx="43" hasCustomPrompt="1"/>
          </p:nvPr>
        </p:nvSpPr>
        <p:spPr>
          <a:xfrm>
            <a:off x="9439340"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grpSp>
        <p:nvGrpSpPr>
          <p:cNvPr id="98" name="Group 97">
            <a:extLst>
              <a:ext uri="{FF2B5EF4-FFF2-40B4-BE49-F238E27FC236}">
                <a16:creationId xmlns:a16="http://schemas.microsoft.com/office/drawing/2014/main" id="{90CDD6D3-7CC2-9A46-8241-AD783E69A93B}"/>
              </a:ext>
            </a:extLst>
          </p:cNvPr>
          <p:cNvGrpSpPr/>
          <p:nvPr userDrawn="1"/>
        </p:nvGrpSpPr>
        <p:grpSpPr>
          <a:xfrm>
            <a:off x="2874325" y="4339702"/>
            <a:ext cx="228600" cy="228600"/>
            <a:chOff x="5068956" y="4549940"/>
            <a:chExt cx="529870" cy="529870"/>
          </a:xfrm>
          <a:noFill/>
        </p:grpSpPr>
        <p:sp>
          <p:nvSpPr>
            <p:cNvPr id="99" name="Oval 98">
              <a:extLst>
                <a:ext uri="{FF2B5EF4-FFF2-40B4-BE49-F238E27FC236}">
                  <a16:creationId xmlns:a16="http://schemas.microsoft.com/office/drawing/2014/main" id="{8F2566FF-3D4B-DF4D-BC09-43EB05441E20}"/>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00" name="Group 99">
              <a:extLst>
                <a:ext uri="{FF2B5EF4-FFF2-40B4-BE49-F238E27FC236}">
                  <a16:creationId xmlns:a16="http://schemas.microsoft.com/office/drawing/2014/main" id="{F49FF4A2-CD46-5C46-9793-AD664C8676E8}"/>
                </a:ext>
              </a:extLst>
            </p:cNvPr>
            <p:cNvGrpSpPr/>
            <p:nvPr/>
          </p:nvGrpSpPr>
          <p:grpSpPr>
            <a:xfrm>
              <a:off x="5333891" y="4671174"/>
              <a:ext cx="0" cy="287402"/>
              <a:chOff x="5181435" y="5692959"/>
              <a:chExt cx="0" cy="326231"/>
            </a:xfrm>
            <a:grpFill/>
          </p:grpSpPr>
          <p:cxnSp>
            <p:nvCxnSpPr>
              <p:cNvPr id="101" name="Straight Connector 100">
                <a:extLst>
                  <a:ext uri="{FF2B5EF4-FFF2-40B4-BE49-F238E27FC236}">
                    <a16:creationId xmlns:a16="http://schemas.microsoft.com/office/drawing/2014/main" id="{EA06B288-5488-7A4F-A83D-97910440321B}"/>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6032DB88-9708-154F-9884-A5849CBC63D9}"/>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03" name="Group 102">
            <a:extLst>
              <a:ext uri="{FF2B5EF4-FFF2-40B4-BE49-F238E27FC236}">
                <a16:creationId xmlns:a16="http://schemas.microsoft.com/office/drawing/2014/main" id="{E546F0B0-13CA-6845-8270-230E08412484}"/>
              </a:ext>
            </a:extLst>
          </p:cNvPr>
          <p:cNvGrpSpPr/>
          <p:nvPr userDrawn="1"/>
        </p:nvGrpSpPr>
        <p:grpSpPr>
          <a:xfrm>
            <a:off x="4944284" y="4339702"/>
            <a:ext cx="228600" cy="228600"/>
            <a:chOff x="5068956" y="4549940"/>
            <a:chExt cx="529870" cy="529870"/>
          </a:xfrm>
          <a:noFill/>
        </p:grpSpPr>
        <p:sp>
          <p:nvSpPr>
            <p:cNvPr id="104" name="Oval 103">
              <a:extLst>
                <a:ext uri="{FF2B5EF4-FFF2-40B4-BE49-F238E27FC236}">
                  <a16:creationId xmlns:a16="http://schemas.microsoft.com/office/drawing/2014/main" id="{E7BFBDE5-71C7-C148-9C01-D254553F6D8D}"/>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05" name="Group 104">
              <a:extLst>
                <a:ext uri="{FF2B5EF4-FFF2-40B4-BE49-F238E27FC236}">
                  <a16:creationId xmlns:a16="http://schemas.microsoft.com/office/drawing/2014/main" id="{E2D44FD6-4A54-9C4A-B6EE-E2369DAC493F}"/>
                </a:ext>
              </a:extLst>
            </p:cNvPr>
            <p:cNvGrpSpPr/>
            <p:nvPr/>
          </p:nvGrpSpPr>
          <p:grpSpPr>
            <a:xfrm>
              <a:off x="5333891" y="4671174"/>
              <a:ext cx="0" cy="287402"/>
              <a:chOff x="5181435" y="5692959"/>
              <a:chExt cx="0" cy="326231"/>
            </a:xfrm>
            <a:grpFill/>
          </p:grpSpPr>
          <p:cxnSp>
            <p:nvCxnSpPr>
              <p:cNvPr id="106" name="Straight Connector 105">
                <a:extLst>
                  <a:ext uri="{FF2B5EF4-FFF2-40B4-BE49-F238E27FC236}">
                    <a16:creationId xmlns:a16="http://schemas.microsoft.com/office/drawing/2014/main" id="{A1150AFA-5497-E94C-B534-F3A08125EEF5}"/>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3E6E36D5-6753-2741-BEB2-458F4332ADA9}"/>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08" name="Group 107">
            <a:extLst>
              <a:ext uri="{FF2B5EF4-FFF2-40B4-BE49-F238E27FC236}">
                <a16:creationId xmlns:a16="http://schemas.microsoft.com/office/drawing/2014/main" id="{AB864DC3-C343-5D40-9C02-C8DB7FD2DADD}"/>
              </a:ext>
            </a:extLst>
          </p:cNvPr>
          <p:cNvGrpSpPr/>
          <p:nvPr userDrawn="1"/>
        </p:nvGrpSpPr>
        <p:grpSpPr>
          <a:xfrm>
            <a:off x="7028618" y="4339702"/>
            <a:ext cx="228600" cy="228600"/>
            <a:chOff x="5068956" y="4549940"/>
            <a:chExt cx="529870" cy="529870"/>
          </a:xfrm>
          <a:noFill/>
        </p:grpSpPr>
        <p:sp>
          <p:nvSpPr>
            <p:cNvPr id="109" name="Oval 108">
              <a:extLst>
                <a:ext uri="{FF2B5EF4-FFF2-40B4-BE49-F238E27FC236}">
                  <a16:creationId xmlns:a16="http://schemas.microsoft.com/office/drawing/2014/main" id="{7B36C430-C535-FA46-9B26-041CCA0FF389}"/>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10" name="Group 109">
              <a:extLst>
                <a:ext uri="{FF2B5EF4-FFF2-40B4-BE49-F238E27FC236}">
                  <a16:creationId xmlns:a16="http://schemas.microsoft.com/office/drawing/2014/main" id="{36795C7F-6E95-3540-8361-39AF86E116E5}"/>
                </a:ext>
              </a:extLst>
            </p:cNvPr>
            <p:cNvGrpSpPr/>
            <p:nvPr/>
          </p:nvGrpSpPr>
          <p:grpSpPr>
            <a:xfrm>
              <a:off x="5333891" y="4671174"/>
              <a:ext cx="0" cy="287402"/>
              <a:chOff x="5181435" y="5692959"/>
              <a:chExt cx="0" cy="326231"/>
            </a:xfrm>
            <a:grpFill/>
          </p:grpSpPr>
          <p:cxnSp>
            <p:nvCxnSpPr>
              <p:cNvPr id="111" name="Straight Connector 110">
                <a:extLst>
                  <a:ext uri="{FF2B5EF4-FFF2-40B4-BE49-F238E27FC236}">
                    <a16:creationId xmlns:a16="http://schemas.microsoft.com/office/drawing/2014/main" id="{183F9D34-6663-7043-A0AF-1B026422FC6E}"/>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64549C90-5FB8-8F4C-AB00-3FD2B545B484}"/>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13" name="Group 112">
            <a:extLst>
              <a:ext uri="{FF2B5EF4-FFF2-40B4-BE49-F238E27FC236}">
                <a16:creationId xmlns:a16="http://schemas.microsoft.com/office/drawing/2014/main" id="{93150323-4463-AF4A-8C11-847A66B08DF6}"/>
              </a:ext>
            </a:extLst>
          </p:cNvPr>
          <p:cNvGrpSpPr/>
          <p:nvPr userDrawn="1"/>
        </p:nvGrpSpPr>
        <p:grpSpPr>
          <a:xfrm>
            <a:off x="9112590" y="4339702"/>
            <a:ext cx="228600" cy="228600"/>
            <a:chOff x="5068956" y="4549940"/>
            <a:chExt cx="529870" cy="529870"/>
          </a:xfrm>
          <a:noFill/>
        </p:grpSpPr>
        <p:sp>
          <p:nvSpPr>
            <p:cNvPr id="114" name="Oval 113">
              <a:extLst>
                <a:ext uri="{FF2B5EF4-FFF2-40B4-BE49-F238E27FC236}">
                  <a16:creationId xmlns:a16="http://schemas.microsoft.com/office/drawing/2014/main" id="{17315BBA-235A-294D-8145-37C6A1AF1AFF}"/>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15" name="Group 114">
              <a:extLst>
                <a:ext uri="{FF2B5EF4-FFF2-40B4-BE49-F238E27FC236}">
                  <a16:creationId xmlns:a16="http://schemas.microsoft.com/office/drawing/2014/main" id="{B35B75F8-F5FA-4542-B2CE-B777FA8B5B78}"/>
                </a:ext>
              </a:extLst>
            </p:cNvPr>
            <p:cNvGrpSpPr/>
            <p:nvPr/>
          </p:nvGrpSpPr>
          <p:grpSpPr>
            <a:xfrm>
              <a:off x="5333891" y="4671174"/>
              <a:ext cx="0" cy="287402"/>
              <a:chOff x="5181435" y="5692959"/>
              <a:chExt cx="0" cy="326231"/>
            </a:xfrm>
            <a:grpFill/>
          </p:grpSpPr>
          <p:cxnSp>
            <p:nvCxnSpPr>
              <p:cNvPr id="116" name="Straight Connector 115">
                <a:extLst>
                  <a:ext uri="{FF2B5EF4-FFF2-40B4-BE49-F238E27FC236}">
                    <a16:creationId xmlns:a16="http://schemas.microsoft.com/office/drawing/2014/main" id="{BD2E6BEA-0F6C-9E4C-B6B0-8F03C6F74581}"/>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ECD0651B-7D3B-034D-AEA1-4B10597F721E}"/>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sp>
        <p:nvSpPr>
          <p:cNvPr id="4" name="Text Placeholder 11">
            <a:extLst>
              <a:ext uri="{FF2B5EF4-FFF2-40B4-BE49-F238E27FC236}">
                <a16:creationId xmlns:a16="http://schemas.microsoft.com/office/drawing/2014/main" id="{64AD5598-9F2B-CA2A-D69B-38528B053E6B}"/>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845C116F-BDB3-4F36-FDCC-329EA7B4FA39}"/>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81A4B1AA-3315-2DB7-287A-863C396874FF}"/>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1010706490"/>
      </p:ext>
    </p:extLst>
  </p:cSld>
  <p:clrMapOvr>
    <a:masterClrMapping/>
  </p:clrMapOvr>
  <p:transition>
    <p:wip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lide with Im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0E4A63B-939E-0A2C-D4A6-D1496B3F4E89}"/>
              </a:ext>
            </a:extLst>
          </p:cNvPr>
          <p:cNvSpPr/>
          <p:nvPr userDrawn="1"/>
        </p:nvSpPr>
        <p:spPr>
          <a:xfrm>
            <a:off x="0" y="470111"/>
            <a:ext cx="12192000" cy="50567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p>
        </p:txBody>
      </p:sp>
      <p:sp>
        <p:nvSpPr>
          <p:cNvPr id="6" name="Text Placeholder 7">
            <a:extLst>
              <a:ext uri="{FF2B5EF4-FFF2-40B4-BE49-F238E27FC236}">
                <a16:creationId xmlns:a16="http://schemas.microsoft.com/office/drawing/2014/main" id="{246F361F-65DD-63D5-5F7B-5535C9F12593}"/>
              </a:ext>
            </a:extLst>
          </p:cNvPr>
          <p:cNvSpPr>
            <a:spLocks noGrp="1"/>
          </p:cNvSpPr>
          <p:nvPr>
            <p:ph type="body" sz="quarter" idx="11" hasCustomPrompt="1"/>
          </p:nvPr>
        </p:nvSpPr>
        <p:spPr>
          <a:xfrm>
            <a:off x="3719946" y="1551240"/>
            <a:ext cx="6459736" cy="2634090"/>
          </a:xfrm>
          <a:prstGeom prst="rect">
            <a:avLst/>
          </a:prstGeom>
        </p:spPr>
        <p:txBody>
          <a:bodyPr rIns="0"/>
          <a:lstStyle>
            <a:lvl1pPr marL="0" indent="0" algn="l">
              <a:lnSpc>
                <a:spcPts val="4000"/>
              </a:lnSpc>
              <a:buNone/>
              <a:defRPr sz="3600" i="0">
                <a:solidFill>
                  <a:schemeClr val="bg1"/>
                </a:solidFill>
                <a:latin typeface="+mj-lt"/>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marL="0" marR="0" lvl="0" indent="0" algn="l" defTabSz="914400" rtl="0" eaLnBrk="1" fontAlgn="auto" latinLnBrk="0" hangingPunct="1">
              <a:lnSpc>
                <a:spcPts val="4000"/>
              </a:lnSpc>
              <a:spcBef>
                <a:spcPts val="600"/>
              </a:spcBef>
              <a:spcAft>
                <a:spcPts val="0"/>
              </a:spcAft>
              <a:buClrTx/>
              <a:buSzTx/>
              <a:buFont typeface="Arial" panose="020B0604020202020204" pitchFamily="34" charset="0"/>
              <a:buNone/>
              <a:tabLst/>
              <a:defRPr/>
            </a:pPr>
            <a:r>
              <a:rPr lang="en-US"/>
              <a:t>Insert pull quote here (Times New Roman, 36pt) 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Excepteur</a:t>
            </a:r>
            <a:r>
              <a:rPr lang="en-US"/>
              <a:t> </a:t>
            </a:r>
            <a:r>
              <a:rPr lang="en-US" err="1"/>
              <a:t>sint</a:t>
            </a:r>
            <a:r>
              <a:rPr lang="en-US"/>
              <a:t> </a:t>
            </a:r>
            <a:r>
              <a:rPr lang="en-US" err="1"/>
              <a:t>occaecat</a:t>
            </a:r>
            <a:r>
              <a:rPr lang="en-US"/>
              <a:t> </a:t>
            </a:r>
            <a:r>
              <a:rPr lang="en-US" err="1"/>
              <a:t>cupidat</a:t>
            </a:r>
            <a:r>
              <a:rPr lang="en-US"/>
              <a:t> non </a:t>
            </a:r>
            <a:r>
              <a:rPr lang="en-US" err="1"/>
              <a:t>proident</a:t>
            </a:r>
            <a:r>
              <a:rPr lang="en-US"/>
              <a:t>.</a:t>
            </a:r>
          </a:p>
        </p:txBody>
      </p:sp>
      <p:sp>
        <p:nvSpPr>
          <p:cNvPr id="7" name="Text Placeholder 5">
            <a:extLst>
              <a:ext uri="{FF2B5EF4-FFF2-40B4-BE49-F238E27FC236}">
                <a16:creationId xmlns:a16="http://schemas.microsoft.com/office/drawing/2014/main" id="{F0B13878-40EA-F623-2691-F0F3AD2CA7F4}"/>
              </a:ext>
            </a:extLst>
          </p:cNvPr>
          <p:cNvSpPr>
            <a:spLocks noGrp="1"/>
          </p:cNvSpPr>
          <p:nvPr>
            <p:ph type="body" sz="quarter" idx="12" hasCustomPrompt="1"/>
          </p:nvPr>
        </p:nvSpPr>
        <p:spPr>
          <a:xfrm>
            <a:off x="3719493" y="4215723"/>
            <a:ext cx="6459736" cy="327160"/>
          </a:xfrm>
          <a:prstGeom prst="rect">
            <a:avLst/>
          </a:prstGeom>
        </p:spPr>
        <p:txBody>
          <a:bodyPr/>
          <a:lstStyle>
            <a:lvl1pPr algn="r">
              <a:buNone/>
              <a:defRPr sz="1600" b="1">
                <a:solidFill>
                  <a:schemeClr val="bg1"/>
                </a:solidFill>
                <a:latin typeface="Avenir Next LT Pro" panose="020B0504020202020204" pitchFamily="34" charset="77"/>
              </a:defRPr>
            </a:lvl1pPr>
            <a:lvl2pPr>
              <a:buNone/>
              <a:defRPr/>
            </a:lvl2pPr>
            <a:lvl3pPr>
              <a:buNone/>
              <a:defRPr/>
            </a:lvl3pPr>
            <a:lvl4pPr>
              <a:buNone/>
              <a:defRPr/>
            </a:lvl4pPr>
            <a:lvl5pPr>
              <a:buNone/>
              <a:defRPr/>
            </a:lvl5pPr>
          </a:lstStyle>
          <a:p>
            <a:pPr lvl="0"/>
            <a:r>
              <a:rPr lang="en-US"/>
              <a:t>– First, Last Name</a:t>
            </a:r>
          </a:p>
        </p:txBody>
      </p:sp>
      <p:sp>
        <p:nvSpPr>
          <p:cNvPr id="8" name="Text Placeholder 5">
            <a:extLst>
              <a:ext uri="{FF2B5EF4-FFF2-40B4-BE49-F238E27FC236}">
                <a16:creationId xmlns:a16="http://schemas.microsoft.com/office/drawing/2014/main" id="{82AD81A1-C537-6AFE-6541-3CDC5D6DB11A}"/>
              </a:ext>
            </a:extLst>
          </p:cNvPr>
          <p:cNvSpPr>
            <a:spLocks noGrp="1"/>
          </p:cNvSpPr>
          <p:nvPr>
            <p:ph type="body" sz="quarter" idx="13" hasCustomPrompt="1"/>
          </p:nvPr>
        </p:nvSpPr>
        <p:spPr>
          <a:xfrm>
            <a:off x="3719493" y="4554085"/>
            <a:ext cx="6459736" cy="327160"/>
          </a:xfrm>
          <a:prstGeom prst="rect">
            <a:avLst/>
          </a:prstGeom>
        </p:spPr>
        <p:txBody>
          <a:bodyPr/>
          <a:lstStyle>
            <a:lvl1pPr algn="r">
              <a:buNone/>
              <a:defRPr sz="1600" b="0">
                <a:solidFill>
                  <a:schemeClr val="bg1"/>
                </a:solidFill>
                <a:latin typeface="Avenir Next LT Pro" panose="020B0504020202020204" pitchFamily="34" charset="77"/>
              </a:defRPr>
            </a:lvl1pPr>
            <a:lvl2pPr>
              <a:buNone/>
              <a:defRPr/>
            </a:lvl2pPr>
            <a:lvl3pPr>
              <a:buNone/>
              <a:defRPr/>
            </a:lvl3pPr>
            <a:lvl4pPr>
              <a:buNone/>
              <a:defRPr/>
            </a:lvl4pPr>
            <a:lvl5pPr>
              <a:buNone/>
              <a:defRPr/>
            </a:lvl5pPr>
          </a:lstStyle>
          <a:p>
            <a:pPr lvl="0"/>
            <a:r>
              <a:rPr lang="en-US"/>
              <a:t>Title, Company</a:t>
            </a:r>
          </a:p>
        </p:txBody>
      </p:sp>
      <p:sp>
        <p:nvSpPr>
          <p:cNvPr id="9" name="Text Placeholder 7">
            <a:extLst>
              <a:ext uri="{FF2B5EF4-FFF2-40B4-BE49-F238E27FC236}">
                <a16:creationId xmlns:a16="http://schemas.microsoft.com/office/drawing/2014/main" id="{C6C9B22F-76CA-887F-F867-D236E706ECD8}"/>
              </a:ext>
            </a:extLst>
          </p:cNvPr>
          <p:cNvSpPr>
            <a:spLocks noGrp="1"/>
          </p:cNvSpPr>
          <p:nvPr>
            <p:ph type="body" sz="quarter" idx="19" hasCustomPrompt="1"/>
          </p:nvPr>
        </p:nvSpPr>
        <p:spPr>
          <a:xfrm rot="10800000">
            <a:off x="10195052" y="1916605"/>
            <a:ext cx="1617615" cy="2163762"/>
          </a:xfrm>
          <a:prstGeom prst="rect">
            <a:avLst/>
          </a:prstGeom>
        </p:spPr>
        <p:txBody>
          <a:bodyPr rIns="0" anchor="ctr" anchorCtr="0"/>
          <a:lstStyle>
            <a:lvl1pPr marL="0" indent="0">
              <a:buNone/>
              <a:defRPr sz="23900" i="1">
                <a:solidFill>
                  <a:schemeClr val="accent1"/>
                </a:solidFill>
                <a:latin typeface="Georgia" panose="02040502050405020303" pitchFamily="18" charset="0"/>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lvl="0"/>
            <a:r>
              <a:rPr lang="en-US"/>
              <a:t>“</a:t>
            </a:r>
          </a:p>
        </p:txBody>
      </p:sp>
      <p:sp>
        <p:nvSpPr>
          <p:cNvPr id="10" name="Picture Placeholder 4">
            <a:extLst>
              <a:ext uri="{FF2B5EF4-FFF2-40B4-BE49-F238E27FC236}">
                <a16:creationId xmlns:a16="http://schemas.microsoft.com/office/drawing/2014/main" id="{DA1898F5-0A81-AC36-9703-D5A2B1192590}"/>
              </a:ext>
            </a:extLst>
          </p:cNvPr>
          <p:cNvSpPr>
            <a:spLocks noGrp="1"/>
          </p:cNvSpPr>
          <p:nvPr>
            <p:ph type="pic" sz="quarter" idx="20"/>
          </p:nvPr>
        </p:nvSpPr>
        <p:spPr>
          <a:xfrm>
            <a:off x="609600" y="1711791"/>
            <a:ext cx="2312988" cy="2312988"/>
          </a:xfrm>
          <a:prstGeom prst="ellipse">
            <a:avLst/>
          </a:prstGeom>
          <a:solidFill>
            <a:schemeClr val="bg1">
              <a:lumMod val="50000"/>
            </a:schemeClr>
          </a:solidFill>
        </p:spPr>
        <p:txBody>
          <a:bodyPr/>
          <a:lstStyle>
            <a:lvl1pPr>
              <a:defRPr>
                <a:latin typeface="Avenir Next LT Pro" panose="020B0504020202020204" pitchFamily="34" charset="0"/>
              </a:defRPr>
            </a:lvl1pPr>
          </a:lstStyle>
          <a:p>
            <a:endParaRPr lang="en-US"/>
          </a:p>
        </p:txBody>
      </p:sp>
      <p:sp>
        <p:nvSpPr>
          <p:cNvPr id="4" name="Text Placeholder 7">
            <a:extLst>
              <a:ext uri="{FF2B5EF4-FFF2-40B4-BE49-F238E27FC236}">
                <a16:creationId xmlns:a16="http://schemas.microsoft.com/office/drawing/2014/main" id="{30B92125-A1A9-6822-1E61-6CEA3A8A0DC2}"/>
              </a:ext>
            </a:extLst>
          </p:cNvPr>
          <p:cNvSpPr>
            <a:spLocks noGrp="1"/>
          </p:cNvSpPr>
          <p:nvPr>
            <p:ph type="body" sz="quarter" idx="10" hasCustomPrompt="1"/>
          </p:nvPr>
        </p:nvSpPr>
        <p:spPr>
          <a:xfrm>
            <a:off x="2067932" y="834723"/>
            <a:ext cx="1636643" cy="2163762"/>
          </a:xfrm>
          <a:prstGeom prst="rect">
            <a:avLst/>
          </a:prstGeom>
        </p:spPr>
        <p:txBody>
          <a:bodyPr rIns="0"/>
          <a:lstStyle>
            <a:lvl1pPr marL="0" indent="0">
              <a:buNone/>
              <a:defRPr sz="23900" i="1">
                <a:solidFill>
                  <a:schemeClr val="accent1"/>
                </a:solidFill>
                <a:latin typeface="Georgia" panose="02040502050405020303" pitchFamily="18" charset="0"/>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lvl="0"/>
            <a:r>
              <a:rPr lang="en-US"/>
              <a:t>“</a:t>
            </a:r>
          </a:p>
        </p:txBody>
      </p:sp>
      <p:sp>
        <p:nvSpPr>
          <p:cNvPr id="3" name="Text Placeholder 7">
            <a:extLst>
              <a:ext uri="{FF2B5EF4-FFF2-40B4-BE49-F238E27FC236}">
                <a16:creationId xmlns:a16="http://schemas.microsoft.com/office/drawing/2014/main" id="{01AAF056-2E23-6561-7218-6C987196022C}"/>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1465608265"/>
      </p:ext>
    </p:extLst>
  </p:cSld>
  <p:clrMapOvr>
    <a:masterClrMapping/>
  </p:clrMapOvr>
  <p:transition>
    <p:wip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hree Columns with 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6" name="Content Placeholder 2">
            <a:extLst>
              <a:ext uri="{FF2B5EF4-FFF2-40B4-BE49-F238E27FC236}">
                <a16:creationId xmlns:a16="http://schemas.microsoft.com/office/drawing/2014/main" id="{07C1ECE0-444A-594B-846A-22F53CA7A705}"/>
              </a:ext>
            </a:extLst>
          </p:cNvPr>
          <p:cNvSpPr>
            <a:spLocks noGrp="1"/>
          </p:cNvSpPr>
          <p:nvPr>
            <p:ph sz="quarter" idx="17"/>
          </p:nvPr>
        </p:nvSpPr>
        <p:spPr>
          <a:xfrm>
            <a:off x="609600" y="2452637"/>
            <a:ext cx="3511296"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7" name="Content Placeholder 2">
            <a:extLst>
              <a:ext uri="{FF2B5EF4-FFF2-40B4-BE49-F238E27FC236}">
                <a16:creationId xmlns:a16="http://schemas.microsoft.com/office/drawing/2014/main" id="{B92D3D91-1322-D74B-BDF9-D205A92880B3}"/>
              </a:ext>
            </a:extLst>
          </p:cNvPr>
          <p:cNvSpPr>
            <a:spLocks noGrp="1"/>
          </p:cNvSpPr>
          <p:nvPr>
            <p:ph sz="quarter" idx="25"/>
          </p:nvPr>
        </p:nvSpPr>
        <p:spPr>
          <a:xfrm>
            <a:off x="8071106" y="2452637"/>
            <a:ext cx="3505200"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8" name="Content Placeholder 2">
            <a:extLst>
              <a:ext uri="{FF2B5EF4-FFF2-40B4-BE49-F238E27FC236}">
                <a16:creationId xmlns:a16="http://schemas.microsoft.com/office/drawing/2014/main" id="{AFA74E07-1887-D74F-B725-B0368C75DA4C}"/>
              </a:ext>
            </a:extLst>
          </p:cNvPr>
          <p:cNvSpPr>
            <a:spLocks noGrp="1"/>
          </p:cNvSpPr>
          <p:nvPr>
            <p:ph sz="quarter" idx="28"/>
          </p:nvPr>
        </p:nvSpPr>
        <p:spPr>
          <a:xfrm>
            <a:off x="4343400" y="2452637"/>
            <a:ext cx="3505200"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9" name="Text Placeholder 11">
            <a:extLst>
              <a:ext uri="{FF2B5EF4-FFF2-40B4-BE49-F238E27FC236}">
                <a16:creationId xmlns:a16="http://schemas.microsoft.com/office/drawing/2014/main" id="{9D544FD4-CA7B-174F-8831-087ECEF93092}"/>
              </a:ext>
            </a:extLst>
          </p:cNvPr>
          <p:cNvSpPr>
            <a:spLocks noGrp="1"/>
          </p:cNvSpPr>
          <p:nvPr>
            <p:ph type="body" sz="quarter" idx="29" hasCustomPrompt="1"/>
          </p:nvPr>
        </p:nvSpPr>
        <p:spPr>
          <a:xfrm>
            <a:off x="609600"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0" name="Text Placeholder 11">
            <a:extLst>
              <a:ext uri="{FF2B5EF4-FFF2-40B4-BE49-F238E27FC236}">
                <a16:creationId xmlns:a16="http://schemas.microsoft.com/office/drawing/2014/main" id="{42EF5863-2B82-EB4A-B518-D9E4E48CF746}"/>
              </a:ext>
            </a:extLst>
          </p:cNvPr>
          <p:cNvSpPr>
            <a:spLocks noGrp="1"/>
          </p:cNvSpPr>
          <p:nvPr>
            <p:ph type="body" sz="quarter" idx="18" hasCustomPrompt="1"/>
          </p:nvPr>
        </p:nvSpPr>
        <p:spPr>
          <a:xfrm>
            <a:off x="609600"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11" name="Text Placeholder 11">
            <a:extLst>
              <a:ext uri="{FF2B5EF4-FFF2-40B4-BE49-F238E27FC236}">
                <a16:creationId xmlns:a16="http://schemas.microsoft.com/office/drawing/2014/main" id="{0E23ECC1-5553-554E-9D67-3865536D69A4}"/>
              </a:ext>
            </a:extLst>
          </p:cNvPr>
          <p:cNvSpPr>
            <a:spLocks noGrp="1"/>
          </p:cNvSpPr>
          <p:nvPr>
            <p:ph type="body" sz="quarter" idx="19" hasCustomPrompt="1"/>
          </p:nvPr>
        </p:nvSpPr>
        <p:spPr>
          <a:xfrm>
            <a:off x="4340352"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2" name="Text Placeholder 11">
            <a:extLst>
              <a:ext uri="{FF2B5EF4-FFF2-40B4-BE49-F238E27FC236}">
                <a16:creationId xmlns:a16="http://schemas.microsoft.com/office/drawing/2014/main" id="{23161D3C-76B6-BE4D-A167-263F7BBC370F}"/>
              </a:ext>
            </a:extLst>
          </p:cNvPr>
          <p:cNvSpPr>
            <a:spLocks noGrp="1"/>
          </p:cNvSpPr>
          <p:nvPr>
            <p:ph type="body" sz="quarter" idx="21" hasCustomPrompt="1"/>
          </p:nvPr>
        </p:nvSpPr>
        <p:spPr>
          <a:xfrm>
            <a:off x="4340352"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13" name="Text Placeholder 11">
            <a:extLst>
              <a:ext uri="{FF2B5EF4-FFF2-40B4-BE49-F238E27FC236}">
                <a16:creationId xmlns:a16="http://schemas.microsoft.com/office/drawing/2014/main" id="{AE981E8F-A216-EE49-8816-6E00EF50ECBB}"/>
              </a:ext>
            </a:extLst>
          </p:cNvPr>
          <p:cNvSpPr>
            <a:spLocks noGrp="1"/>
          </p:cNvSpPr>
          <p:nvPr>
            <p:ph type="body" sz="quarter" idx="30" hasCustomPrompt="1"/>
          </p:nvPr>
        </p:nvSpPr>
        <p:spPr>
          <a:xfrm>
            <a:off x="8065010"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4" name="Text Placeholder 11">
            <a:extLst>
              <a:ext uri="{FF2B5EF4-FFF2-40B4-BE49-F238E27FC236}">
                <a16:creationId xmlns:a16="http://schemas.microsoft.com/office/drawing/2014/main" id="{04DD19F9-CDB0-7C48-B207-F8029BF9338B}"/>
              </a:ext>
            </a:extLst>
          </p:cNvPr>
          <p:cNvSpPr>
            <a:spLocks noGrp="1"/>
          </p:cNvSpPr>
          <p:nvPr>
            <p:ph type="body" sz="quarter" idx="31" hasCustomPrompt="1"/>
          </p:nvPr>
        </p:nvSpPr>
        <p:spPr>
          <a:xfrm>
            <a:off x="8065010"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4" name="Text Placeholder 11">
            <a:extLst>
              <a:ext uri="{FF2B5EF4-FFF2-40B4-BE49-F238E27FC236}">
                <a16:creationId xmlns:a16="http://schemas.microsoft.com/office/drawing/2014/main" id="{DA2EA5BA-3817-88E7-75C6-811529A6A315}"/>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A3B31A09-912D-29A3-28E0-7E627225E1B5}"/>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CE692FE3-8CFE-4D24-1A99-70A37C84A099}"/>
              </a:ext>
            </a:extLst>
          </p:cNvPr>
          <p:cNvSpPr>
            <a:spLocks noGrp="1"/>
          </p:cNvSpPr>
          <p:nvPr>
            <p:ph type="body" sz="quarter" idx="32"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2804460239"/>
      </p:ext>
    </p:extLst>
  </p:cSld>
  <p:clrMapOvr>
    <a:masterClrMapping/>
  </p:clrMapOvr>
  <p:transition>
    <p:wipe/>
  </p:transition>
  <p:extLst>
    <p:ext uri="{DCECCB84-F9BA-43D5-87BE-67443E8EF086}">
      <p15:sldGuideLst xmlns:p15="http://schemas.microsoft.com/office/powerpoint/2012/main">
        <p15:guide id="1" orient="horz" pos="3456">
          <p15:clr>
            <a:srgbClr val="FBAE40"/>
          </p15:clr>
        </p15:guide>
        <p15:guide id="2" orient="horz" pos="1152">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ontent Gri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6" name="Content Placeholder 2">
            <a:extLst>
              <a:ext uri="{FF2B5EF4-FFF2-40B4-BE49-F238E27FC236}">
                <a16:creationId xmlns:a16="http://schemas.microsoft.com/office/drawing/2014/main" id="{07C1ECE0-444A-594B-846A-22F53CA7A705}"/>
              </a:ext>
            </a:extLst>
          </p:cNvPr>
          <p:cNvSpPr>
            <a:spLocks noGrp="1"/>
          </p:cNvSpPr>
          <p:nvPr>
            <p:ph sz="quarter" idx="17"/>
          </p:nvPr>
        </p:nvSpPr>
        <p:spPr>
          <a:xfrm>
            <a:off x="609599" y="1845443"/>
            <a:ext cx="5298897" cy="1561052"/>
          </a:xfrm>
          <a:prstGeom prst="rect">
            <a:avLst/>
          </a:prstGeom>
          <a:noFill/>
        </p:spPr>
        <p:txBody>
          <a:bodyPr vert="horz" lIns="91440" tIns="91440" rIns="91440" bIns="0" rtlCol="0">
            <a:noAutofit/>
          </a:bodyPr>
          <a:lstStyle>
            <a:lvl1pPr>
              <a:defRPr lang="en-US" sz="1400" dirty="0" smtClean="0">
                <a:solidFill>
                  <a:schemeClr val="tx1"/>
                </a:solidFill>
                <a:latin typeface="Avenir Next LT Pro" panose="020B0504020202020204" pitchFamily="34" charset="77"/>
              </a:defRPr>
            </a:lvl1pPr>
            <a:lvl2pPr marL="401638" indent="-174625">
              <a:defRPr lang="en-US" sz="1200" dirty="0" smtClean="0">
                <a:solidFill>
                  <a:schemeClr val="tx1"/>
                </a:solidFill>
                <a:latin typeface="Avenir Next LT Pro" panose="020B0504020202020204" pitchFamily="34" charset="77"/>
              </a:defRPr>
            </a:lvl2pPr>
            <a:lvl3pPr marL="625475" indent="-169863">
              <a:defRPr lang="en-US" sz="1200" dirty="0" smtClean="0">
                <a:solidFill>
                  <a:schemeClr val="tx1"/>
                </a:solidFill>
                <a:latin typeface="Avenir Next LT Pro" panose="020B0504020202020204" pitchFamily="34" charset="77"/>
              </a:defRPr>
            </a:lvl3pPr>
            <a:lvl4pPr marL="858838" indent="-174625">
              <a:defRPr lang="en-US" sz="1200" dirty="0" smtClean="0">
                <a:solidFill>
                  <a:schemeClr val="tx1"/>
                </a:solidFill>
                <a:latin typeface="Avenir Next LT Pro" panose="020B0504020202020204" pitchFamily="34" charset="77"/>
              </a:defRPr>
            </a:lvl4pPr>
            <a:lvl5pPr marL="1082675" indent="-160338">
              <a:defRPr lang="en-US" sz="1200" dirty="0">
                <a:solidFill>
                  <a:schemeClr val="tx1"/>
                </a:solidFill>
                <a:latin typeface="Avenir Next LT Pro" panose="020B0504020202020204" pitchFamily="34"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AFA74E07-1887-D74F-B725-B0368C75DA4C}"/>
              </a:ext>
            </a:extLst>
          </p:cNvPr>
          <p:cNvSpPr>
            <a:spLocks noGrp="1"/>
          </p:cNvSpPr>
          <p:nvPr>
            <p:ph sz="quarter" idx="28"/>
          </p:nvPr>
        </p:nvSpPr>
        <p:spPr>
          <a:xfrm>
            <a:off x="6286554" y="1845443"/>
            <a:ext cx="5289698"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9" name="Text Placeholder 11">
            <a:extLst>
              <a:ext uri="{FF2B5EF4-FFF2-40B4-BE49-F238E27FC236}">
                <a16:creationId xmlns:a16="http://schemas.microsoft.com/office/drawing/2014/main" id="{9D544FD4-CA7B-174F-8831-087ECEF93092}"/>
              </a:ext>
            </a:extLst>
          </p:cNvPr>
          <p:cNvSpPr>
            <a:spLocks noGrp="1"/>
          </p:cNvSpPr>
          <p:nvPr>
            <p:ph type="body" sz="quarter" idx="29" hasCustomPrompt="1"/>
          </p:nvPr>
        </p:nvSpPr>
        <p:spPr>
          <a:xfrm>
            <a:off x="609599" y="1495386"/>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1" name="Text Placeholder 11">
            <a:extLst>
              <a:ext uri="{FF2B5EF4-FFF2-40B4-BE49-F238E27FC236}">
                <a16:creationId xmlns:a16="http://schemas.microsoft.com/office/drawing/2014/main" id="{0E23ECC1-5553-554E-9D67-3865536D69A4}"/>
              </a:ext>
            </a:extLst>
          </p:cNvPr>
          <p:cNvSpPr>
            <a:spLocks noGrp="1"/>
          </p:cNvSpPr>
          <p:nvPr>
            <p:ph type="body" sz="quarter" idx="19" hasCustomPrompt="1"/>
          </p:nvPr>
        </p:nvSpPr>
        <p:spPr>
          <a:xfrm>
            <a:off x="6283506" y="1495386"/>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8" name="Content Placeholder 2">
            <a:extLst>
              <a:ext uri="{FF2B5EF4-FFF2-40B4-BE49-F238E27FC236}">
                <a16:creationId xmlns:a16="http://schemas.microsoft.com/office/drawing/2014/main" id="{5D406F90-8404-8449-9872-2AF9009CE691}"/>
              </a:ext>
            </a:extLst>
          </p:cNvPr>
          <p:cNvSpPr>
            <a:spLocks noGrp="1"/>
          </p:cNvSpPr>
          <p:nvPr>
            <p:ph sz="quarter" idx="30"/>
          </p:nvPr>
        </p:nvSpPr>
        <p:spPr>
          <a:xfrm>
            <a:off x="609599" y="4045740"/>
            <a:ext cx="5298897"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19" name="Content Placeholder 2">
            <a:extLst>
              <a:ext uri="{FF2B5EF4-FFF2-40B4-BE49-F238E27FC236}">
                <a16:creationId xmlns:a16="http://schemas.microsoft.com/office/drawing/2014/main" id="{0767CC35-2895-DF47-8D9F-9BA790B383B5}"/>
              </a:ext>
            </a:extLst>
          </p:cNvPr>
          <p:cNvSpPr>
            <a:spLocks noGrp="1"/>
          </p:cNvSpPr>
          <p:nvPr>
            <p:ph sz="quarter" idx="31"/>
          </p:nvPr>
        </p:nvSpPr>
        <p:spPr>
          <a:xfrm>
            <a:off x="6286554" y="4045740"/>
            <a:ext cx="5289698"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20" name="Text Placeholder 11">
            <a:extLst>
              <a:ext uri="{FF2B5EF4-FFF2-40B4-BE49-F238E27FC236}">
                <a16:creationId xmlns:a16="http://schemas.microsoft.com/office/drawing/2014/main" id="{15D481F2-253B-0145-88FD-DA96AB5470EC}"/>
              </a:ext>
            </a:extLst>
          </p:cNvPr>
          <p:cNvSpPr>
            <a:spLocks noGrp="1"/>
          </p:cNvSpPr>
          <p:nvPr>
            <p:ph type="body" sz="quarter" idx="32" hasCustomPrompt="1"/>
          </p:nvPr>
        </p:nvSpPr>
        <p:spPr>
          <a:xfrm>
            <a:off x="609599" y="3695474"/>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21" name="Text Placeholder 11">
            <a:extLst>
              <a:ext uri="{FF2B5EF4-FFF2-40B4-BE49-F238E27FC236}">
                <a16:creationId xmlns:a16="http://schemas.microsoft.com/office/drawing/2014/main" id="{2DB30398-E09D-954C-A3FA-F7C51CDDB749}"/>
              </a:ext>
            </a:extLst>
          </p:cNvPr>
          <p:cNvSpPr>
            <a:spLocks noGrp="1"/>
          </p:cNvSpPr>
          <p:nvPr>
            <p:ph type="body" sz="quarter" idx="33" hasCustomPrompt="1"/>
          </p:nvPr>
        </p:nvSpPr>
        <p:spPr>
          <a:xfrm>
            <a:off x="6283506" y="3695474"/>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4" name="Text Placeholder 11">
            <a:extLst>
              <a:ext uri="{FF2B5EF4-FFF2-40B4-BE49-F238E27FC236}">
                <a16:creationId xmlns:a16="http://schemas.microsoft.com/office/drawing/2014/main" id="{DA07CCA5-3A1A-BB49-AB25-CED1E6C7F08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732914B7-184F-307B-3A4F-F63D8F17C820}"/>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B5739BEA-DCED-1859-FAE6-957817063CCE}"/>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1383273158"/>
      </p:ext>
    </p:extLst>
  </p:cSld>
  <p:clrMapOvr>
    <a:masterClrMapping/>
  </p:clrMapOvr>
  <p:transition>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ack Cover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92005A4-7683-3378-4D18-D40E23CAFAAD}"/>
              </a:ext>
            </a:extLst>
          </p:cNvPr>
          <p:cNvSpPr/>
          <p:nvPr userDrawn="1"/>
        </p:nvSpPr>
        <p:spPr>
          <a:xfrm>
            <a:off x="11607800" y="0"/>
            <a:ext cx="584200" cy="6858000"/>
          </a:xfrm>
          <a:prstGeom prst="rect">
            <a:avLst/>
          </a:prstGeom>
          <a:pattFill prst="wdUpDiag">
            <a:fgClr>
              <a:schemeClr val="accent1"/>
            </a:fgClr>
            <a:bgClr>
              <a:schemeClr val="tx2"/>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p>
        </p:txBody>
      </p:sp>
      <p:sp>
        <p:nvSpPr>
          <p:cNvPr id="8" name="Rectangle 50">
            <a:extLst>
              <a:ext uri="{FF2B5EF4-FFF2-40B4-BE49-F238E27FC236}">
                <a16:creationId xmlns:a16="http://schemas.microsoft.com/office/drawing/2014/main" id="{B9A5198E-3496-CC7C-38F2-5EB4D5D1913F}"/>
              </a:ext>
            </a:extLst>
          </p:cNvPr>
          <p:cNvSpPr>
            <a:spLocks noChangeArrowheads="1"/>
          </p:cNvSpPr>
          <p:nvPr userDrawn="1"/>
        </p:nvSpPr>
        <p:spPr bwMode="auto">
          <a:xfrm>
            <a:off x="745254" y="6274850"/>
            <a:ext cx="7604561" cy="215444"/>
          </a:xfrm>
          <a:prstGeom prst="rect">
            <a:avLst/>
          </a:prstGeom>
          <a:noFill/>
          <a:ln w="12700" algn="ctr">
            <a:noFill/>
            <a:miter lim="800000"/>
            <a:headEnd/>
            <a:tailEnd/>
          </a:ln>
          <a:effectLst/>
        </p:spPr>
        <p:txBody>
          <a:bodyPr wrap="square" lIns="0" anchor="ctr">
            <a:spAutoFit/>
          </a:bodyPr>
          <a:lstStyle/>
          <a:p>
            <a:pPr eaLnBrk="0" hangingPunct="0">
              <a:lnSpc>
                <a:spcPct val="95000"/>
              </a:lnSpc>
              <a:defRPr/>
            </a:pPr>
            <a:r>
              <a:rPr lang="en-GB" sz="800" i="1">
                <a:solidFill>
                  <a:schemeClr val="bg2"/>
                </a:solidFill>
                <a:latin typeface="Avenir Next LT Pro" panose="020B0504020202020204" pitchFamily="34" charset="77"/>
              </a:rPr>
              <a:t>Information Classification: HIGHLY </a:t>
            </a:r>
            <a:r>
              <a:rPr lang="en-GB" sz="800" i="1" kern="1200">
                <a:solidFill>
                  <a:schemeClr val="bg2"/>
                </a:solidFill>
                <a:latin typeface="Avenir Next LT Pro" panose="020B0504020202020204" pitchFamily="34" charset="77"/>
                <a:ea typeface="+mn-ea"/>
                <a:cs typeface="+mn-cs"/>
              </a:rPr>
              <a:t>CONFIDENTIAL</a:t>
            </a:r>
            <a:endParaRPr lang="en-GB" sz="800" i="1">
              <a:solidFill>
                <a:schemeClr val="bg2"/>
              </a:solidFill>
              <a:latin typeface="Avenir Next LT Pro" panose="020B0504020202020204" pitchFamily="34" charset="77"/>
            </a:endParaRPr>
          </a:p>
        </p:txBody>
      </p:sp>
      <p:pic>
        <p:nvPicPr>
          <p:cNvPr id="9" name="Picture 5">
            <a:extLst>
              <a:ext uri="{FF2B5EF4-FFF2-40B4-BE49-F238E27FC236}">
                <a16:creationId xmlns:a16="http://schemas.microsoft.com/office/drawing/2014/main" id="{D5219C1C-96EE-183D-BC7A-7A2CD710B4A3}"/>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9349420" y="5989119"/>
            <a:ext cx="2092714" cy="541429"/>
          </a:xfrm>
          <a:prstGeom prst="rect">
            <a:avLst/>
          </a:prstGeom>
        </p:spPr>
      </p:pic>
    </p:spTree>
    <p:extLst>
      <p:ext uri="{BB962C8B-B14F-4D97-AF65-F5344CB8AC3E}">
        <p14:creationId xmlns:p14="http://schemas.microsoft.com/office/powerpoint/2010/main" val="2106231117"/>
      </p:ext>
    </p:extLst>
  </p:cSld>
  <p:clrMapOvr>
    <a:masterClrMapping/>
  </p:clrMapOvr>
  <p:transition>
    <p:wip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ontent Grid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20" name="Picture Placeholder 11">
            <a:extLst>
              <a:ext uri="{FF2B5EF4-FFF2-40B4-BE49-F238E27FC236}">
                <a16:creationId xmlns:a16="http://schemas.microsoft.com/office/drawing/2014/main" id="{35906719-610D-5340-B2B8-E1B60C3F25BB}"/>
              </a:ext>
            </a:extLst>
          </p:cNvPr>
          <p:cNvSpPr>
            <a:spLocks noGrp="1"/>
          </p:cNvSpPr>
          <p:nvPr>
            <p:ph type="pic" sz="quarter" idx="31" hasCustomPrompt="1"/>
          </p:nvPr>
        </p:nvSpPr>
        <p:spPr>
          <a:xfrm>
            <a:off x="609600" y="1774647"/>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22" name="Picture Placeholder 11">
            <a:extLst>
              <a:ext uri="{FF2B5EF4-FFF2-40B4-BE49-F238E27FC236}">
                <a16:creationId xmlns:a16="http://schemas.microsoft.com/office/drawing/2014/main" id="{C3368D31-0D3D-F442-9BCE-41A3217797EC}"/>
              </a:ext>
            </a:extLst>
          </p:cNvPr>
          <p:cNvSpPr>
            <a:spLocks noGrp="1"/>
          </p:cNvSpPr>
          <p:nvPr>
            <p:ph type="pic" sz="quarter" idx="32" hasCustomPrompt="1"/>
          </p:nvPr>
        </p:nvSpPr>
        <p:spPr>
          <a:xfrm>
            <a:off x="609600" y="3335954"/>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24" name="Picture Placeholder 11">
            <a:extLst>
              <a:ext uri="{FF2B5EF4-FFF2-40B4-BE49-F238E27FC236}">
                <a16:creationId xmlns:a16="http://schemas.microsoft.com/office/drawing/2014/main" id="{B069496E-A444-6B45-AB43-69A653D340C6}"/>
              </a:ext>
            </a:extLst>
          </p:cNvPr>
          <p:cNvSpPr>
            <a:spLocks noGrp="1"/>
          </p:cNvSpPr>
          <p:nvPr>
            <p:ph type="pic" sz="quarter" idx="33" hasCustomPrompt="1"/>
          </p:nvPr>
        </p:nvSpPr>
        <p:spPr>
          <a:xfrm>
            <a:off x="609600" y="4937369"/>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30" name="Text Placeholder 29">
            <a:extLst>
              <a:ext uri="{FF2B5EF4-FFF2-40B4-BE49-F238E27FC236}">
                <a16:creationId xmlns:a16="http://schemas.microsoft.com/office/drawing/2014/main" id="{D06D9601-8D09-0847-9987-5EDADA2A6990}"/>
              </a:ext>
            </a:extLst>
          </p:cNvPr>
          <p:cNvSpPr>
            <a:spLocks noGrp="1"/>
          </p:cNvSpPr>
          <p:nvPr>
            <p:ph type="body" sz="quarter" idx="39"/>
          </p:nvPr>
        </p:nvSpPr>
        <p:spPr>
          <a:xfrm>
            <a:off x="1695503" y="1662273"/>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1" name="Text Placeholder 29">
            <a:extLst>
              <a:ext uri="{FF2B5EF4-FFF2-40B4-BE49-F238E27FC236}">
                <a16:creationId xmlns:a16="http://schemas.microsoft.com/office/drawing/2014/main" id="{FB2A6CE2-8814-3748-85B9-B7E49004042B}"/>
              </a:ext>
            </a:extLst>
          </p:cNvPr>
          <p:cNvSpPr>
            <a:spLocks noGrp="1"/>
          </p:cNvSpPr>
          <p:nvPr>
            <p:ph type="body" sz="quarter" idx="40"/>
          </p:nvPr>
        </p:nvSpPr>
        <p:spPr>
          <a:xfrm>
            <a:off x="1695503" y="3243909"/>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2" name="Text Placeholder 29">
            <a:extLst>
              <a:ext uri="{FF2B5EF4-FFF2-40B4-BE49-F238E27FC236}">
                <a16:creationId xmlns:a16="http://schemas.microsoft.com/office/drawing/2014/main" id="{34C4145E-CECA-1643-A2D6-A84D6120F285}"/>
              </a:ext>
            </a:extLst>
          </p:cNvPr>
          <p:cNvSpPr>
            <a:spLocks noGrp="1"/>
          </p:cNvSpPr>
          <p:nvPr>
            <p:ph type="body" sz="quarter" idx="41"/>
          </p:nvPr>
        </p:nvSpPr>
        <p:spPr>
          <a:xfrm>
            <a:off x="1695503" y="4825544"/>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8" name="Picture Placeholder 11">
            <a:extLst>
              <a:ext uri="{FF2B5EF4-FFF2-40B4-BE49-F238E27FC236}">
                <a16:creationId xmlns:a16="http://schemas.microsoft.com/office/drawing/2014/main" id="{7442F8F6-3C0E-4D42-8455-8A9A234BECBC}"/>
              </a:ext>
            </a:extLst>
          </p:cNvPr>
          <p:cNvSpPr>
            <a:spLocks noGrp="1"/>
          </p:cNvSpPr>
          <p:nvPr>
            <p:ph type="pic" sz="quarter" idx="42" hasCustomPrompt="1"/>
          </p:nvPr>
        </p:nvSpPr>
        <p:spPr>
          <a:xfrm>
            <a:off x="6405408" y="1774647"/>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0" name="Picture Placeholder 11">
            <a:extLst>
              <a:ext uri="{FF2B5EF4-FFF2-40B4-BE49-F238E27FC236}">
                <a16:creationId xmlns:a16="http://schemas.microsoft.com/office/drawing/2014/main" id="{671C65D8-27B4-0D49-BB0F-65CCA7EDDDE5}"/>
              </a:ext>
            </a:extLst>
          </p:cNvPr>
          <p:cNvSpPr>
            <a:spLocks noGrp="1"/>
          </p:cNvSpPr>
          <p:nvPr>
            <p:ph type="pic" sz="quarter" idx="43" hasCustomPrompt="1"/>
          </p:nvPr>
        </p:nvSpPr>
        <p:spPr>
          <a:xfrm>
            <a:off x="6405408" y="3335954"/>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2" name="Picture Placeholder 11">
            <a:extLst>
              <a:ext uri="{FF2B5EF4-FFF2-40B4-BE49-F238E27FC236}">
                <a16:creationId xmlns:a16="http://schemas.microsoft.com/office/drawing/2014/main" id="{052A9D74-3444-8B45-B04C-3B2975C18E38}"/>
              </a:ext>
            </a:extLst>
          </p:cNvPr>
          <p:cNvSpPr>
            <a:spLocks noGrp="1"/>
          </p:cNvSpPr>
          <p:nvPr>
            <p:ph type="pic" sz="quarter" idx="44" hasCustomPrompt="1"/>
          </p:nvPr>
        </p:nvSpPr>
        <p:spPr>
          <a:xfrm>
            <a:off x="6405408" y="4937369"/>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 name="Text Placeholder 11">
            <a:extLst>
              <a:ext uri="{FF2B5EF4-FFF2-40B4-BE49-F238E27FC236}">
                <a16:creationId xmlns:a16="http://schemas.microsoft.com/office/drawing/2014/main" id="{196B4E11-E63E-59FB-AB81-4D9CA3C44719}"/>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20760973-012F-E54B-0952-E816136A69FF}"/>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29">
            <a:extLst>
              <a:ext uri="{FF2B5EF4-FFF2-40B4-BE49-F238E27FC236}">
                <a16:creationId xmlns:a16="http://schemas.microsoft.com/office/drawing/2014/main" id="{55D751C6-5696-4F59-2023-0666A564AC45}"/>
              </a:ext>
            </a:extLst>
          </p:cNvPr>
          <p:cNvSpPr>
            <a:spLocks noGrp="1"/>
          </p:cNvSpPr>
          <p:nvPr>
            <p:ph type="body" sz="quarter" idx="48"/>
          </p:nvPr>
        </p:nvSpPr>
        <p:spPr>
          <a:xfrm>
            <a:off x="7497493" y="1662273"/>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8" name="Text Placeholder 29">
            <a:extLst>
              <a:ext uri="{FF2B5EF4-FFF2-40B4-BE49-F238E27FC236}">
                <a16:creationId xmlns:a16="http://schemas.microsoft.com/office/drawing/2014/main" id="{FCB288BE-59D6-8346-9DE7-03912FA71974}"/>
              </a:ext>
            </a:extLst>
          </p:cNvPr>
          <p:cNvSpPr>
            <a:spLocks noGrp="1"/>
          </p:cNvSpPr>
          <p:nvPr>
            <p:ph type="body" sz="quarter" idx="49"/>
          </p:nvPr>
        </p:nvSpPr>
        <p:spPr>
          <a:xfrm>
            <a:off x="7497493" y="3243909"/>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9" name="Text Placeholder 29">
            <a:extLst>
              <a:ext uri="{FF2B5EF4-FFF2-40B4-BE49-F238E27FC236}">
                <a16:creationId xmlns:a16="http://schemas.microsoft.com/office/drawing/2014/main" id="{A9252EA7-B494-F45C-BD35-D1D6436D762A}"/>
              </a:ext>
            </a:extLst>
          </p:cNvPr>
          <p:cNvSpPr>
            <a:spLocks noGrp="1"/>
          </p:cNvSpPr>
          <p:nvPr>
            <p:ph type="body" sz="quarter" idx="50"/>
          </p:nvPr>
        </p:nvSpPr>
        <p:spPr>
          <a:xfrm>
            <a:off x="7497493" y="4825544"/>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5" name="Text Placeholder 7">
            <a:extLst>
              <a:ext uri="{FF2B5EF4-FFF2-40B4-BE49-F238E27FC236}">
                <a16:creationId xmlns:a16="http://schemas.microsoft.com/office/drawing/2014/main" id="{4E8A3E6D-103E-4DCD-6418-9EB27A14F8EB}"/>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1407072818"/>
      </p:ext>
    </p:extLst>
  </p:cSld>
  <p:clrMapOvr>
    <a:masterClrMapping/>
  </p:clrMapOvr>
  <p:transition>
    <p:wip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3" name="Text Placeholder 11">
            <a:extLst>
              <a:ext uri="{FF2B5EF4-FFF2-40B4-BE49-F238E27FC236}">
                <a16:creationId xmlns:a16="http://schemas.microsoft.com/office/drawing/2014/main" id="{5C3405BA-157B-804B-8396-3064EDC06C3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4" name="Content Placeholder 2">
            <a:extLst>
              <a:ext uri="{FF2B5EF4-FFF2-40B4-BE49-F238E27FC236}">
                <a16:creationId xmlns:a16="http://schemas.microsoft.com/office/drawing/2014/main" id="{A29298CC-4750-D74A-81DE-F3F6814ED942}"/>
              </a:ext>
            </a:extLst>
          </p:cNvPr>
          <p:cNvSpPr>
            <a:spLocks noGrp="1"/>
          </p:cNvSpPr>
          <p:nvPr>
            <p:ph sz="quarter" idx="17"/>
          </p:nvPr>
        </p:nvSpPr>
        <p:spPr>
          <a:xfrm>
            <a:off x="609601" y="1488557"/>
            <a:ext cx="10972799" cy="4029593"/>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p:txBody>
      </p:sp>
      <p:sp>
        <p:nvSpPr>
          <p:cNvPr id="7" name="Text Placeholder 12">
            <a:extLst>
              <a:ext uri="{FF2B5EF4-FFF2-40B4-BE49-F238E27FC236}">
                <a16:creationId xmlns:a16="http://schemas.microsoft.com/office/drawing/2014/main" id="{DF90D246-C591-3CE4-BCBA-777DFBE8927E}"/>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EE68AD4A-AC43-85C3-FFF0-A548FCC96D0F}"/>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1173598555"/>
      </p:ext>
    </p:extLst>
  </p:cSld>
  <p:clrMapOvr>
    <a:masterClrMapping/>
  </p:clrMapOvr>
  <p:transition>
    <p:wip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Header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3" name="Text Placeholder 11">
            <a:extLst>
              <a:ext uri="{FF2B5EF4-FFF2-40B4-BE49-F238E27FC236}">
                <a16:creationId xmlns:a16="http://schemas.microsoft.com/office/drawing/2014/main" id="{5C3405BA-157B-804B-8396-3064EDC06C3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4" name="Text Placeholder 7">
            <a:extLst>
              <a:ext uri="{FF2B5EF4-FFF2-40B4-BE49-F238E27FC236}">
                <a16:creationId xmlns:a16="http://schemas.microsoft.com/office/drawing/2014/main" id="{0DF0261C-A8F6-A816-F4F6-EDD10139D015}"/>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3102476267"/>
      </p:ext>
    </p:extLst>
  </p:cSld>
  <p:clrMapOvr>
    <a:masterClrMapping/>
  </p:clrMapOvr>
  <p:transition>
    <p:wip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Agenda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1C765-8955-CE4B-8205-51C1E6CEB36C}"/>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Agenda Title</a:t>
            </a:r>
          </a:p>
        </p:txBody>
      </p:sp>
      <p:sp>
        <p:nvSpPr>
          <p:cNvPr id="3" name="Text Placeholder 7">
            <a:extLst>
              <a:ext uri="{FF2B5EF4-FFF2-40B4-BE49-F238E27FC236}">
                <a16:creationId xmlns:a16="http://schemas.microsoft.com/office/drawing/2014/main" id="{408AF6BE-7BB1-83B2-AFC9-2072A29F6C74}"/>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1200" cap="all" spc="300" baseline="0">
                <a:solidFill>
                  <a:schemeClr val="accent1"/>
                </a:solidFill>
                <a:latin typeface="Avenir Next LT Pro" panose="020B0504020202020204" pitchFamily="34" charset="77"/>
              </a:defRPr>
            </a:lvl1pPr>
          </a:lstStyle>
          <a:p>
            <a:pPr lvl="0"/>
            <a:r>
              <a:rPr lang="en-US"/>
              <a:t>DATE/TIME</a:t>
            </a:r>
          </a:p>
        </p:txBody>
      </p:sp>
    </p:spTree>
    <p:extLst>
      <p:ext uri="{BB962C8B-B14F-4D97-AF65-F5344CB8AC3E}">
        <p14:creationId xmlns:p14="http://schemas.microsoft.com/office/powerpoint/2010/main" val="1332092204"/>
      </p:ext>
    </p:extLst>
  </p:cSld>
  <p:clrMapOvr>
    <a:masterClrMapping/>
  </p:clrMapOvr>
  <p:transition>
    <p:wipe/>
  </p:transition>
  <p:extLst>
    <p:ext uri="{DCECCB84-F9BA-43D5-87BE-67443E8EF086}">
      <p15:sldGuideLst xmlns:p15="http://schemas.microsoft.com/office/powerpoint/2012/main">
        <p15:guide id="1" orient="horz" pos="3480">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ntent Slide with Imag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11" name="Picture Placeholder 5">
            <a:extLst>
              <a:ext uri="{FF2B5EF4-FFF2-40B4-BE49-F238E27FC236}">
                <a16:creationId xmlns:a16="http://schemas.microsoft.com/office/drawing/2014/main" id="{ABC7191E-D4B1-5944-831B-8DD70BF953F6}"/>
              </a:ext>
            </a:extLst>
          </p:cNvPr>
          <p:cNvSpPr>
            <a:spLocks noGrp="1"/>
          </p:cNvSpPr>
          <p:nvPr>
            <p:ph type="pic" sz="quarter" idx="17"/>
          </p:nvPr>
        </p:nvSpPr>
        <p:spPr>
          <a:xfrm>
            <a:off x="6096000" y="1498600"/>
            <a:ext cx="5486400" cy="4029573"/>
          </a:xfrm>
          <a:prstGeom prst="rect">
            <a:avLst/>
          </a:prstGeom>
          <a:solidFill>
            <a:schemeClr val="bg1">
              <a:lumMod val="75000"/>
            </a:schemeClr>
          </a:solidFill>
          <a:ln>
            <a:noFill/>
          </a:ln>
        </p:spPr>
        <p:txBody>
          <a:bodyPr/>
          <a:lstStyle>
            <a:lvl1pPr>
              <a:defRPr>
                <a:solidFill>
                  <a:schemeClr val="tx1"/>
                </a:solidFill>
                <a:latin typeface="Avenir Next LT Pro" panose="020B0504020202020204" pitchFamily="34" charset="77"/>
              </a:defRPr>
            </a:lvl1pPr>
          </a:lstStyle>
          <a:p>
            <a:endParaRPr lang="en-US"/>
          </a:p>
        </p:txBody>
      </p:sp>
      <p:sp>
        <p:nvSpPr>
          <p:cNvPr id="12" name="Text Placeholder 3">
            <a:extLst>
              <a:ext uri="{FF2B5EF4-FFF2-40B4-BE49-F238E27FC236}">
                <a16:creationId xmlns:a16="http://schemas.microsoft.com/office/drawing/2014/main" id="{781CBDD1-BE12-3443-91C4-432DF6A29A6F}"/>
              </a:ext>
            </a:extLst>
          </p:cNvPr>
          <p:cNvSpPr>
            <a:spLocks noGrp="1"/>
          </p:cNvSpPr>
          <p:nvPr>
            <p:ph type="body" sz="quarter" idx="20"/>
          </p:nvPr>
        </p:nvSpPr>
        <p:spPr>
          <a:xfrm>
            <a:off x="609600" y="1498579"/>
            <a:ext cx="5486400" cy="4029594"/>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marL="1082675" indent="-168275">
              <a:defRPr lang="en-US" sz="1200" kern="1200" spc="0" dirty="0">
                <a:solidFill>
                  <a:schemeClr val="tx1"/>
                </a:solidFill>
                <a:latin typeface="Avenir Next LT Pro" panose="020B0504020202020204" pitchFamily="34" charset="77"/>
                <a:ea typeface="+mn-ea"/>
                <a:cs typeface="Arial" panose="020B0604020202020204" pitchFamily="34" charset="0"/>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lvl="4"/>
            <a:r>
              <a:rPr lang="en-US"/>
              <a:t>Fifth level</a:t>
            </a:r>
          </a:p>
        </p:txBody>
      </p:sp>
      <p:sp>
        <p:nvSpPr>
          <p:cNvPr id="4" name="Text Placeholder 11">
            <a:extLst>
              <a:ext uri="{FF2B5EF4-FFF2-40B4-BE49-F238E27FC236}">
                <a16:creationId xmlns:a16="http://schemas.microsoft.com/office/drawing/2014/main" id="{D4B5D57C-490E-FAC1-178B-4A7D842DE38A}"/>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9" name="Text Placeholder 12">
            <a:extLst>
              <a:ext uri="{FF2B5EF4-FFF2-40B4-BE49-F238E27FC236}">
                <a16:creationId xmlns:a16="http://schemas.microsoft.com/office/drawing/2014/main" id="{4E1651FC-A411-5C9A-2B81-14A01683F576}"/>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3" name="Text Placeholder 7">
            <a:extLst>
              <a:ext uri="{FF2B5EF4-FFF2-40B4-BE49-F238E27FC236}">
                <a16:creationId xmlns:a16="http://schemas.microsoft.com/office/drawing/2014/main" id="{0465F96E-2A6D-676C-EF3F-B0D047CDF5F2}"/>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2450810451"/>
      </p:ext>
    </p:extLst>
  </p:cSld>
  <p:clrMapOvr>
    <a:masterClrMapping/>
  </p:clrMapOvr>
  <p:transition>
    <p:wip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hart Gri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8" name="Chart Placeholder 6">
            <a:extLst>
              <a:ext uri="{FF2B5EF4-FFF2-40B4-BE49-F238E27FC236}">
                <a16:creationId xmlns:a16="http://schemas.microsoft.com/office/drawing/2014/main" id="{180E5361-57AA-244A-AE7E-7B37880436D3}"/>
              </a:ext>
            </a:extLst>
          </p:cNvPr>
          <p:cNvSpPr>
            <a:spLocks noGrp="1"/>
          </p:cNvSpPr>
          <p:nvPr>
            <p:ph type="chart" sz="quarter" idx="18"/>
          </p:nvPr>
        </p:nvSpPr>
        <p:spPr>
          <a:xfrm>
            <a:off x="609600" y="1489075"/>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7" name="Chart Placeholder 6">
            <a:extLst>
              <a:ext uri="{FF2B5EF4-FFF2-40B4-BE49-F238E27FC236}">
                <a16:creationId xmlns:a16="http://schemas.microsoft.com/office/drawing/2014/main" id="{205816B6-96EC-5540-BA1F-DE87CC3FB048}"/>
              </a:ext>
            </a:extLst>
          </p:cNvPr>
          <p:cNvSpPr>
            <a:spLocks noGrp="1"/>
          </p:cNvSpPr>
          <p:nvPr>
            <p:ph type="chart" sz="quarter" idx="19"/>
          </p:nvPr>
        </p:nvSpPr>
        <p:spPr>
          <a:xfrm>
            <a:off x="6230112" y="1489075"/>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9" name="Chart Placeholder 6">
            <a:extLst>
              <a:ext uri="{FF2B5EF4-FFF2-40B4-BE49-F238E27FC236}">
                <a16:creationId xmlns:a16="http://schemas.microsoft.com/office/drawing/2014/main" id="{DED39288-21C0-3948-9C35-7A25FD99A39F}"/>
              </a:ext>
            </a:extLst>
          </p:cNvPr>
          <p:cNvSpPr>
            <a:spLocks noGrp="1"/>
          </p:cNvSpPr>
          <p:nvPr>
            <p:ph type="chart" sz="quarter" idx="20"/>
          </p:nvPr>
        </p:nvSpPr>
        <p:spPr>
          <a:xfrm>
            <a:off x="609600" y="3773487"/>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10" name="Chart Placeholder 6">
            <a:extLst>
              <a:ext uri="{FF2B5EF4-FFF2-40B4-BE49-F238E27FC236}">
                <a16:creationId xmlns:a16="http://schemas.microsoft.com/office/drawing/2014/main" id="{4CF21D8F-4FF5-274D-99FB-CB857B2455E8}"/>
              </a:ext>
            </a:extLst>
          </p:cNvPr>
          <p:cNvSpPr>
            <a:spLocks noGrp="1"/>
          </p:cNvSpPr>
          <p:nvPr>
            <p:ph type="chart" sz="quarter" idx="21"/>
          </p:nvPr>
        </p:nvSpPr>
        <p:spPr>
          <a:xfrm>
            <a:off x="6230112" y="3773487"/>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4" name="Text Placeholder 11">
            <a:extLst>
              <a:ext uri="{FF2B5EF4-FFF2-40B4-BE49-F238E27FC236}">
                <a16:creationId xmlns:a16="http://schemas.microsoft.com/office/drawing/2014/main" id="{C91808D5-756C-606B-F120-41E0769EC579}"/>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F4640D91-B077-6D7E-30A1-B04807E04DB7}"/>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79E053CF-BFE4-A456-5C99-0A113C3BA4B1}"/>
              </a:ext>
            </a:extLst>
          </p:cNvPr>
          <p:cNvSpPr>
            <a:spLocks noGrp="1"/>
          </p:cNvSpPr>
          <p:nvPr>
            <p:ph type="body" sz="quarter" idx="22"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601586254"/>
      </p:ext>
    </p:extLst>
  </p:cSld>
  <p:clrMapOvr>
    <a:masterClrMapping/>
  </p:clrMapOvr>
  <p:transition>
    <p:wip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meline Slide 1">
    <p:spTree>
      <p:nvGrpSpPr>
        <p:cNvPr id="1" name=""/>
        <p:cNvGrpSpPr/>
        <p:nvPr/>
      </p:nvGrpSpPr>
      <p:grpSpPr>
        <a:xfrm>
          <a:off x="0" y="0"/>
          <a:ext cx="0" cy="0"/>
          <a:chOff x="0" y="0"/>
          <a:chExt cx="0" cy="0"/>
        </a:xfrm>
      </p:grpSpPr>
      <p:cxnSp>
        <p:nvCxnSpPr>
          <p:cNvPr id="17" name="Straight Arrow Connector 16">
            <a:extLst>
              <a:ext uri="{FF2B5EF4-FFF2-40B4-BE49-F238E27FC236}">
                <a16:creationId xmlns:a16="http://schemas.microsoft.com/office/drawing/2014/main" id="{FDF83024-8957-E243-8DCD-D3D040B75B6D}"/>
              </a:ext>
            </a:extLst>
          </p:cNvPr>
          <p:cNvCxnSpPr>
            <a:cxnSpLocks/>
          </p:cNvCxnSpPr>
          <p:nvPr userDrawn="1"/>
        </p:nvCxnSpPr>
        <p:spPr>
          <a:xfrm>
            <a:off x="0" y="3664808"/>
            <a:ext cx="11582398" cy="0"/>
          </a:xfrm>
          <a:prstGeom prst="straightConnector1">
            <a:avLst/>
          </a:prstGeom>
          <a:ln>
            <a:solidFill>
              <a:schemeClr val="bg1">
                <a:lumMod val="50000"/>
              </a:schemeClr>
            </a:solidFill>
            <a:tailEnd type="triangle"/>
          </a:ln>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027462BF-CC17-76EB-382A-E085B37D3E07}"/>
              </a:ext>
            </a:extLst>
          </p:cNvPr>
          <p:cNvCxnSpPr/>
          <p:nvPr userDrawn="1"/>
        </p:nvCxnSpPr>
        <p:spPr>
          <a:xfrm>
            <a:off x="800833" y="3664808"/>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1A2DD78-FE1F-FF79-919B-62A1B67D1114}"/>
              </a:ext>
            </a:extLst>
          </p:cNvPr>
          <p:cNvCxnSpPr/>
          <p:nvPr userDrawn="1"/>
        </p:nvCxnSpPr>
        <p:spPr>
          <a:xfrm>
            <a:off x="5120958" y="3664808"/>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002BCBF-E140-820E-B769-23B3C6B5DD69}"/>
              </a:ext>
            </a:extLst>
          </p:cNvPr>
          <p:cNvCxnSpPr/>
          <p:nvPr userDrawn="1"/>
        </p:nvCxnSpPr>
        <p:spPr>
          <a:xfrm>
            <a:off x="9441332" y="3664808"/>
            <a:ext cx="0" cy="403379"/>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AD4C8E9-BB20-9EA7-C2CF-037364FEEDDE}"/>
              </a:ext>
            </a:extLst>
          </p:cNvPr>
          <p:cNvCxnSpPr/>
          <p:nvPr userDrawn="1"/>
        </p:nvCxnSpPr>
        <p:spPr>
          <a:xfrm>
            <a:off x="2945882" y="3262219"/>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E6A5FEE-5849-8DEC-7777-ABB3E3EC7662}"/>
              </a:ext>
            </a:extLst>
          </p:cNvPr>
          <p:cNvCxnSpPr/>
          <p:nvPr userDrawn="1"/>
        </p:nvCxnSpPr>
        <p:spPr>
          <a:xfrm>
            <a:off x="7296034" y="3262219"/>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4" name="Oval 23">
            <a:extLst>
              <a:ext uri="{FF2B5EF4-FFF2-40B4-BE49-F238E27FC236}">
                <a16:creationId xmlns:a16="http://schemas.microsoft.com/office/drawing/2014/main" id="{F6DEA580-AF8B-D483-AC94-D12A8DADF30F}"/>
              </a:ext>
            </a:extLst>
          </p:cNvPr>
          <p:cNvSpPr/>
          <p:nvPr/>
        </p:nvSpPr>
        <p:spPr>
          <a:xfrm>
            <a:off x="667181"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25" name="Oval 24">
            <a:extLst>
              <a:ext uri="{FF2B5EF4-FFF2-40B4-BE49-F238E27FC236}">
                <a16:creationId xmlns:a16="http://schemas.microsoft.com/office/drawing/2014/main" id="{9317316F-7B52-078F-6162-0EE3F8F79C44}"/>
              </a:ext>
            </a:extLst>
          </p:cNvPr>
          <p:cNvSpPr/>
          <p:nvPr/>
        </p:nvSpPr>
        <p:spPr>
          <a:xfrm>
            <a:off x="746797"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27" name="Oval 26">
            <a:extLst>
              <a:ext uri="{FF2B5EF4-FFF2-40B4-BE49-F238E27FC236}">
                <a16:creationId xmlns:a16="http://schemas.microsoft.com/office/drawing/2014/main" id="{B8CD4124-22BB-212D-1A09-2D0B568A6045}"/>
              </a:ext>
            </a:extLst>
          </p:cNvPr>
          <p:cNvSpPr/>
          <p:nvPr/>
        </p:nvSpPr>
        <p:spPr>
          <a:xfrm>
            <a:off x="2810362"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28" name="Oval 27">
            <a:extLst>
              <a:ext uri="{FF2B5EF4-FFF2-40B4-BE49-F238E27FC236}">
                <a16:creationId xmlns:a16="http://schemas.microsoft.com/office/drawing/2014/main" id="{E11CDD4E-E9C5-DE88-D155-EED518AB7D63}"/>
              </a:ext>
            </a:extLst>
          </p:cNvPr>
          <p:cNvSpPr/>
          <p:nvPr/>
        </p:nvSpPr>
        <p:spPr>
          <a:xfrm>
            <a:off x="2889978"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0" name="Oval 29">
            <a:extLst>
              <a:ext uri="{FF2B5EF4-FFF2-40B4-BE49-F238E27FC236}">
                <a16:creationId xmlns:a16="http://schemas.microsoft.com/office/drawing/2014/main" id="{9448871D-B441-D299-691A-0CE2BF313387}"/>
              </a:ext>
            </a:extLst>
          </p:cNvPr>
          <p:cNvSpPr/>
          <p:nvPr/>
        </p:nvSpPr>
        <p:spPr>
          <a:xfrm>
            <a:off x="4987554"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1" name="Oval 30">
            <a:extLst>
              <a:ext uri="{FF2B5EF4-FFF2-40B4-BE49-F238E27FC236}">
                <a16:creationId xmlns:a16="http://schemas.microsoft.com/office/drawing/2014/main" id="{7D8ADB1C-E48F-F87F-A79E-F1088D48065F}"/>
              </a:ext>
            </a:extLst>
          </p:cNvPr>
          <p:cNvSpPr/>
          <p:nvPr/>
        </p:nvSpPr>
        <p:spPr>
          <a:xfrm>
            <a:off x="5067170"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3" name="Oval 32">
            <a:extLst>
              <a:ext uri="{FF2B5EF4-FFF2-40B4-BE49-F238E27FC236}">
                <a16:creationId xmlns:a16="http://schemas.microsoft.com/office/drawing/2014/main" id="{3193325B-CA89-31CE-EB0F-9623A0CADE4F}"/>
              </a:ext>
            </a:extLst>
          </p:cNvPr>
          <p:cNvSpPr/>
          <p:nvPr/>
        </p:nvSpPr>
        <p:spPr>
          <a:xfrm>
            <a:off x="7162630"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4" name="Oval 33">
            <a:extLst>
              <a:ext uri="{FF2B5EF4-FFF2-40B4-BE49-F238E27FC236}">
                <a16:creationId xmlns:a16="http://schemas.microsoft.com/office/drawing/2014/main" id="{6BCB0B70-4004-63AF-6487-9057DCAB79C4}"/>
              </a:ext>
            </a:extLst>
          </p:cNvPr>
          <p:cNvSpPr/>
          <p:nvPr/>
        </p:nvSpPr>
        <p:spPr>
          <a:xfrm>
            <a:off x="7242246"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6" name="Oval 35">
            <a:extLst>
              <a:ext uri="{FF2B5EF4-FFF2-40B4-BE49-F238E27FC236}">
                <a16:creationId xmlns:a16="http://schemas.microsoft.com/office/drawing/2014/main" id="{A21B6CAA-20ED-12F7-F1E6-856B011206F0}"/>
              </a:ext>
            </a:extLst>
          </p:cNvPr>
          <p:cNvSpPr/>
          <p:nvPr userDrawn="1"/>
        </p:nvSpPr>
        <p:spPr>
          <a:xfrm>
            <a:off x="9307679" y="3533504"/>
            <a:ext cx="266808" cy="266808"/>
          </a:xfrm>
          <a:prstGeom prst="ellipse">
            <a:avLst/>
          </a:prstGeom>
          <a:solidFill>
            <a:schemeClr val="bg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7" name="Oval 36">
            <a:extLst>
              <a:ext uri="{FF2B5EF4-FFF2-40B4-BE49-F238E27FC236}">
                <a16:creationId xmlns:a16="http://schemas.microsoft.com/office/drawing/2014/main" id="{B7B16B09-0574-3727-5341-49248BF1A4A8}"/>
              </a:ext>
            </a:extLst>
          </p:cNvPr>
          <p:cNvSpPr/>
          <p:nvPr userDrawn="1"/>
        </p:nvSpPr>
        <p:spPr>
          <a:xfrm>
            <a:off x="9387295" y="3613120"/>
            <a:ext cx="107577" cy="107577"/>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40" name="Text Placeholder 39">
            <a:extLst>
              <a:ext uri="{FF2B5EF4-FFF2-40B4-BE49-F238E27FC236}">
                <a16:creationId xmlns:a16="http://schemas.microsoft.com/office/drawing/2014/main" id="{F64025F2-EDB8-F3ED-211F-30505D5C9B88}"/>
              </a:ext>
            </a:extLst>
          </p:cNvPr>
          <p:cNvSpPr>
            <a:spLocks noGrp="1"/>
          </p:cNvSpPr>
          <p:nvPr userDrawn="1">
            <p:ph type="body" sz="quarter" idx="11" hasCustomPrompt="1"/>
          </p:nvPr>
        </p:nvSpPr>
        <p:spPr>
          <a:xfrm>
            <a:off x="800833" y="4151113"/>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01</a:t>
            </a:r>
          </a:p>
        </p:txBody>
      </p:sp>
      <p:sp>
        <p:nvSpPr>
          <p:cNvPr id="42" name="Text Placeholder 41">
            <a:extLst>
              <a:ext uri="{FF2B5EF4-FFF2-40B4-BE49-F238E27FC236}">
                <a16:creationId xmlns:a16="http://schemas.microsoft.com/office/drawing/2014/main" id="{F41FEDF9-304D-A72A-27EA-2C6E126F68B5}"/>
              </a:ext>
            </a:extLst>
          </p:cNvPr>
          <p:cNvSpPr>
            <a:spLocks noGrp="1"/>
          </p:cNvSpPr>
          <p:nvPr userDrawn="1">
            <p:ph type="body" sz="quarter" idx="12" hasCustomPrompt="1"/>
          </p:nvPr>
        </p:nvSpPr>
        <p:spPr>
          <a:xfrm>
            <a:off x="794628"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3" name="Text Placeholder 39">
            <a:extLst>
              <a:ext uri="{FF2B5EF4-FFF2-40B4-BE49-F238E27FC236}">
                <a16:creationId xmlns:a16="http://schemas.microsoft.com/office/drawing/2014/main" id="{54D60D81-C6BF-C7D7-3EF1-53820E00634D}"/>
              </a:ext>
            </a:extLst>
          </p:cNvPr>
          <p:cNvSpPr>
            <a:spLocks noGrp="1"/>
          </p:cNvSpPr>
          <p:nvPr userDrawn="1">
            <p:ph type="body" sz="quarter" idx="13" hasCustomPrompt="1"/>
          </p:nvPr>
        </p:nvSpPr>
        <p:spPr>
          <a:xfrm>
            <a:off x="5120958" y="4151113"/>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03</a:t>
            </a:r>
          </a:p>
        </p:txBody>
      </p:sp>
      <p:sp>
        <p:nvSpPr>
          <p:cNvPr id="44" name="Text Placeholder 41">
            <a:extLst>
              <a:ext uri="{FF2B5EF4-FFF2-40B4-BE49-F238E27FC236}">
                <a16:creationId xmlns:a16="http://schemas.microsoft.com/office/drawing/2014/main" id="{5EB809A7-3B6F-AF76-AD1E-2B1AE2DE5611}"/>
              </a:ext>
            </a:extLst>
          </p:cNvPr>
          <p:cNvSpPr>
            <a:spLocks noGrp="1"/>
          </p:cNvSpPr>
          <p:nvPr userDrawn="1">
            <p:ph type="body" sz="quarter" idx="14" hasCustomPrompt="1"/>
          </p:nvPr>
        </p:nvSpPr>
        <p:spPr>
          <a:xfrm>
            <a:off x="5114753"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5" name="Text Placeholder 39">
            <a:extLst>
              <a:ext uri="{FF2B5EF4-FFF2-40B4-BE49-F238E27FC236}">
                <a16:creationId xmlns:a16="http://schemas.microsoft.com/office/drawing/2014/main" id="{638189A9-8A8A-702B-B0A5-0BA43E20CAA8}"/>
              </a:ext>
            </a:extLst>
          </p:cNvPr>
          <p:cNvSpPr>
            <a:spLocks noGrp="1"/>
          </p:cNvSpPr>
          <p:nvPr userDrawn="1">
            <p:ph type="body" sz="quarter" idx="15" hasCustomPrompt="1"/>
          </p:nvPr>
        </p:nvSpPr>
        <p:spPr>
          <a:xfrm>
            <a:off x="9447537" y="4151113"/>
            <a:ext cx="2081213" cy="350837"/>
          </a:xfrm>
          <a:prstGeom prst="rect">
            <a:avLst/>
          </a:prstGeom>
        </p:spPr>
        <p:txBody>
          <a:bodyPr lIns="0"/>
          <a:lstStyle>
            <a:lvl1pPr marL="0" indent="0">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05</a:t>
            </a:r>
          </a:p>
        </p:txBody>
      </p:sp>
      <p:sp>
        <p:nvSpPr>
          <p:cNvPr id="46" name="Text Placeholder 41">
            <a:extLst>
              <a:ext uri="{FF2B5EF4-FFF2-40B4-BE49-F238E27FC236}">
                <a16:creationId xmlns:a16="http://schemas.microsoft.com/office/drawing/2014/main" id="{E113A727-A4C5-CA05-917A-E3A9807EEA24}"/>
              </a:ext>
            </a:extLst>
          </p:cNvPr>
          <p:cNvSpPr>
            <a:spLocks noGrp="1"/>
          </p:cNvSpPr>
          <p:nvPr userDrawn="1">
            <p:ph type="body" sz="quarter" idx="16" hasCustomPrompt="1"/>
          </p:nvPr>
        </p:nvSpPr>
        <p:spPr>
          <a:xfrm>
            <a:off x="9441332"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7" name="Text Placeholder 39">
            <a:extLst>
              <a:ext uri="{FF2B5EF4-FFF2-40B4-BE49-F238E27FC236}">
                <a16:creationId xmlns:a16="http://schemas.microsoft.com/office/drawing/2014/main" id="{3ABA6A4E-7B7A-561D-A51B-942B6B1ADFCC}"/>
              </a:ext>
            </a:extLst>
          </p:cNvPr>
          <p:cNvSpPr>
            <a:spLocks noGrp="1"/>
          </p:cNvSpPr>
          <p:nvPr userDrawn="1">
            <p:ph type="body" sz="quarter" idx="17" hasCustomPrompt="1"/>
          </p:nvPr>
        </p:nvSpPr>
        <p:spPr>
          <a:xfrm>
            <a:off x="2962085" y="1488936"/>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02</a:t>
            </a:r>
          </a:p>
        </p:txBody>
      </p:sp>
      <p:sp>
        <p:nvSpPr>
          <p:cNvPr id="48" name="Text Placeholder 41">
            <a:extLst>
              <a:ext uri="{FF2B5EF4-FFF2-40B4-BE49-F238E27FC236}">
                <a16:creationId xmlns:a16="http://schemas.microsoft.com/office/drawing/2014/main" id="{C316A838-FE4C-3FF7-E103-A5B12690F778}"/>
              </a:ext>
            </a:extLst>
          </p:cNvPr>
          <p:cNvSpPr>
            <a:spLocks noGrp="1"/>
          </p:cNvSpPr>
          <p:nvPr userDrawn="1">
            <p:ph type="body" sz="quarter" idx="18" hasCustomPrompt="1"/>
          </p:nvPr>
        </p:nvSpPr>
        <p:spPr>
          <a:xfrm>
            <a:off x="2955880" y="1823898"/>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9" name="Text Placeholder 39">
            <a:extLst>
              <a:ext uri="{FF2B5EF4-FFF2-40B4-BE49-F238E27FC236}">
                <a16:creationId xmlns:a16="http://schemas.microsoft.com/office/drawing/2014/main" id="{45B87FDE-5242-E8A6-8085-E6EDF0BCE6DB}"/>
              </a:ext>
            </a:extLst>
          </p:cNvPr>
          <p:cNvSpPr>
            <a:spLocks noGrp="1"/>
          </p:cNvSpPr>
          <p:nvPr userDrawn="1">
            <p:ph type="body" sz="quarter" idx="19" hasCustomPrompt="1"/>
          </p:nvPr>
        </p:nvSpPr>
        <p:spPr>
          <a:xfrm>
            <a:off x="7306082" y="1488936"/>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04</a:t>
            </a:r>
          </a:p>
        </p:txBody>
      </p:sp>
      <p:sp>
        <p:nvSpPr>
          <p:cNvPr id="50" name="Text Placeholder 41">
            <a:extLst>
              <a:ext uri="{FF2B5EF4-FFF2-40B4-BE49-F238E27FC236}">
                <a16:creationId xmlns:a16="http://schemas.microsoft.com/office/drawing/2014/main" id="{45C4EF04-6D88-1F70-910B-68EE3B3FA113}"/>
              </a:ext>
            </a:extLst>
          </p:cNvPr>
          <p:cNvSpPr>
            <a:spLocks noGrp="1"/>
          </p:cNvSpPr>
          <p:nvPr userDrawn="1">
            <p:ph type="body" sz="quarter" idx="20" hasCustomPrompt="1"/>
          </p:nvPr>
        </p:nvSpPr>
        <p:spPr>
          <a:xfrm>
            <a:off x="7299877" y="1823898"/>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2" name="Title 1">
            <a:extLst>
              <a:ext uri="{FF2B5EF4-FFF2-40B4-BE49-F238E27FC236}">
                <a16:creationId xmlns:a16="http://schemas.microsoft.com/office/drawing/2014/main" id="{2C12A076-ECFF-EEF4-67CD-AF60153BF979}"/>
              </a:ext>
            </a:extLst>
          </p:cNvPr>
          <p:cNvSpPr>
            <a:spLocks noGrp="1"/>
          </p:cNvSpPr>
          <p:nvPr>
            <p:ph type="title" hasCustomPrompt="1"/>
          </p:nvPr>
        </p:nvSpPr>
        <p:spPr>
          <a:xfrm>
            <a:off x="609601" y="457201"/>
            <a:ext cx="10972799" cy="461665"/>
          </a:xfrm>
          <a:prstGeom prst="rect">
            <a:avLst/>
          </a:prstGeom>
        </p:spPr>
        <p:txBody>
          <a:bodyPr rIns="0"/>
          <a:lstStyle>
            <a:lvl1pPr>
              <a:defRPr>
                <a:solidFill>
                  <a:srgbClr val="313A45"/>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B39D296A-9CC1-F5DA-2E41-E6F8F7B8B4F9}"/>
              </a:ext>
            </a:extLst>
          </p:cNvPr>
          <p:cNvSpPr>
            <a:spLocks noGrp="1"/>
          </p:cNvSpPr>
          <p:nvPr>
            <p:ph type="body" sz="quarter" idx="23"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979C885A-7F35-39EF-D231-5448042178A7}"/>
              </a:ext>
            </a:extLst>
          </p:cNvPr>
          <p:cNvSpPr>
            <a:spLocks noGrp="1"/>
          </p:cNvSpPr>
          <p:nvPr>
            <p:ph type="body" sz="quarter" idx="25"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DC9BAD8B-9172-6F84-3D09-46BBE86920D2}"/>
              </a:ext>
            </a:extLst>
          </p:cNvPr>
          <p:cNvSpPr>
            <a:spLocks noGrp="1"/>
          </p:cNvSpPr>
          <p:nvPr>
            <p:ph type="body" sz="quarter" idx="26"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1559488522"/>
      </p:ext>
    </p:extLst>
  </p:cSld>
  <p:clrMapOvr>
    <a:masterClrMapping/>
  </p:clrMapOvr>
  <p:transition>
    <p:wip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meline Slid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64770-064D-322D-F449-ECB84F85D56A}"/>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14A959D4-AF38-2C00-150A-7DF08CA42662}"/>
              </a:ext>
            </a:extLst>
          </p:cNvPr>
          <p:cNvSpPr>
            <a:spLocks noGrp="1"/>
          </p:cNvSpPr>
          <p:nvPr>
            <p:ph type="body" sz="quarter" idx="36"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7E6D57F3-A83B-FAF0-B736-7020ED8FFA89}"/>
              </a:ext>
            </a:extLst>
          </p:cNvPr>
          <p:cNvSpPr>
            <a:spLocks noGrp="1"/>
          </p:cNvSpPr>
          <p:nvPr>
            <p:ph type="body" sz="quarter" idx="38"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Rounded Rectangle 5">
            <a:extLst>
              <a:ext uri="{FF2B5EF4-FFF2-40B4-BE49-F238E27FC236}">
                <a16:creationId xmlns:a16="http://schemas.microsoft.com/office/drawing/2014/main" id="{A1EFAD3E-314D-D3A2-F6D9-FC6CECEEDD1E}"/>
              </a:ext>
            </a:extLst>
          </p:cNvPr>
          <p:cNvSpPr/>
          <p:nvPr userDrawn="1"/>
        </p:nvSpPr>
        <p:spPr>
          <a:xfrm>
            <a:off x="685965" y="2635663"/>
            <a:ext cx="1946501" cy="338772"/>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100" b="1">
              <a:solidFill>
                <a:schemeClr val="tx2"/>
              </a:solidFill>
              <a:latin typeface="Avenir Next LT Pro" panose="020B0504020202020204" pitchFamily="34" charset="77"/>
            </a:endParaRPr>
          </a:p>
        </p:txBody>
      </p:sp>
      <p:sp>
        <p:nvSpPr>
          <p:cNvPr id="10" name="Rounded Rectangle 6">
            <a:extLst>
              <a:ext uri="{FF2B5EF4-FFF2-40B4-BE49-F238E27FC236}">
                <a16:creationId xmlns:a16="http://schemas.microsoft.com/office/drawing/2014/main" id="{8E20886F-1170-CE1D-8944-928D9F95D07E}"/>
              </a:ext>
            </a:extLst>
          </p:cNvPr>
          <p:cNvSpPr/>
          <p:nvPr userDrawn="1"/>
        </p:nvSpPr>
        <p:spPr>
          <a:xfrm>
            <a:off x="2768308" y="2635663"/>
            <a:ext cx="1946501" cy="338772"/>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latin typeface="Avenir Next LT Pro" panose="020B0504020202020204" pitchFamily="34" charset="77"/>
            </a:endParaRPr>
          </a:p>
        </p:txBody>
      </p:sp>
      <p:sp>
        <p:nvSpPr>
          <p:cNvPr id="13" name="Rounded Rectangle 7">
            <a:extLst>
              <a:ext uri="{FF2B5EF4-FFF2-40B4-BE49-F238E27FC236}">
                <a16:creationId xmlns:a16="http://schemas.microsoft.com/office/drawing/2014/main" id="{1FEBD7C8-6D5D-5CCC-2B9B-42F5EAC8EE93}"/>
              </a:ext>
            </a:extLst>
          </p:cNvPr>
          <p:cNvSpPr/>
          <p:nvPr userDrawn="1"/>
        </p:nvSpPr>
        <p:spPr>
          <a:xfrm>
            <a:off x="4850651" y="2635663"/>
            <a:ext cx="1946501" cy="338772"/>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100" b="1">
              <a:latin typeface="Avenir Next LT Pro" panose="020B0504020202020204" pitchFamily="34" charset="77"/>
            </a:endParaRPr>
          </a:p>
        </p:txBody>
      </p:sp>
      <p:sp>
        <p:nvSpPr>
          <p:cNvPr id="14" name="Rounded Rectangle 8">
            <a:extLst>
              <a:ext uri="{FF2B5EF4-FFF2-40B4-BE49-F238E27FC236}">
                <a16:creationId xmlns:a16="http://schemas.microsoft.com/office/drawing/2014/main" id="{5C84E820-2F09-C705-AFC4-784C20E705BC}"/>
              </a:ext>
            </a:extLst>
          </p:cNvPr>
          <p:cNvSpPr/>
          <p:nvPr userDrawn="1"/>
        </p:nvSpPr>
        <p:spPr>
          <a:xfrm>
            <a:off x="6932994" y="2635663"/>
            <a:ext cx="1946501" cy="33877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solidFill>
                <a:srgbClr val="F2A13A"/>
              </a:solidFill>
              <a:latin typeface="Avenir Next LT Pro" panose="020B0504020202020204" pitchFamily="34" charset="77"/>
            </a:endParaRPr>
          </a:p>
        </p:txBody>
      </p:sp>
      <p:sp>
        <p:nvSpPr>
          <p:cNvPr id="15" name="Right Arrow 11">
            <a:extLst>
              <a:ext uri="{FF2B5EF4-FFF2-40B4-BE49-F238E27FC236}">
                <a16:creationId xmlns:a16="http://schemas.microsoft.com/office/drawing/2014/main" id="{3140CC41-ADD9-83E9-179D-1C85DBBBA102}"/>
              </a:ext>
            </a:extLst>
          </p:cNvPr>
          <p:cNvSpPr/>
          <p:nvPr userDrawn="1"/>
        </p:nvSpPr>
        <p:spPr>
          <a:xfrm>
            <a:off x="9015337" y="2457566"/>
            <a:ext cx="2304704" cy="69377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latin typeface="Avenir Next LT Pro" panose="020B0504020202020204" pitchFamily="34" charset="77"/>
            </a:endParaRPr>
          </a:p>
        </p:txBody>
      </p:sp>
      <p:sp>
        <p:nvSpPr>
          <p:cNvPr id="16" name="Oval 15">
            <a:extLst>
              <a:ext uri="{FF2B5EF4-FFF2-40B4-BE49-F238E27FC236}">
                <a16:creationId xmlns:a16="http://schemas.microsoft.com/office/drawing/2014/main" id="{2BB0FBDC-A941-DBD3-C3B6-1AE148D05B40}"/>
              </a:ext>
            </a:extLst>
          </p:cNvPr>
          <p:cNvSpPr/>
          <p:nvPr userDrawn="1"/>
        </p:nvSpPr>
        <p:spPr>
          <a:xfrm>
            <a:off x="1289245" y="1705212"/>
            <a:ext cx="752354" cy="752354"/>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17" name="Oval 16">
            <a:extLst>
              <a:ext uri="{FF2B5EF4-FFF2-40B4-BE49-F238E27FC236}">
                <a16:creationId xmlns:a16="http://schemas.microsoft.com/office/drawing/2014/main" id="{E34FB6AA-B85E-B5B1-AFF8-2CC6249BB1EA}"/>
              </a:ext>
            </a:extLst>
          </p:cNvPr>
          <p:cNvSpPr/>
          <p:nvPr userDrawn="1"/>
        </p:nvSpPr>
        <p:spPr>
          <a:xfrm>
            <a:off x="3371588" y="1705212"/>
            <a:ext cx="752354" cy="752354"/>
          </a:xfrm>
          <a:prstGeom prst="ellipse">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18" name="Oval 17">
            <a:extLst>
              <a:ext uri="{FF2B5EF4-FFF2-40B4-BE49-F238E27FC236}">
                <a16:creationId xmlns:a16="http://schemas.microsoft.com/office/drawing/2014/main" id="{A4FBA6FC-43EF-696D-048A-4666EF40B940}"/>
              </a:ext>
            </a:extLst>
          </p:cNvPr>
          <p:cNvSpPr/>
          <p:nvPr userDrawn="1"/>
        </p:nvSpPr>
        <p:spPr>
          <a:xfrm>
            <a:off x="5444622" y="1705212"/>
            <a:ext cx="752354" cy="752354"/>
          </a:xfrm>
          <a:prstGeom prst="ellipse">
            <a:avLst/>
          </a:prstGeom>
          <a:no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19" name="Oval 18">
            <a:extLst>
              <a:ext uri="{FF2B5EF4-FFF2-40B4-BE49-F238E27FC236}">
                <a16:creationId xmlns:a16="http://schemas.microsoft.com/office/drawing/2014/main" id="{D2A443BC-4DD5-60A9-57D8-7C7BE3E822F2}"/>
              </a:ext>
            </a:extLst>
          </p:cNvPr>
          <p:cNvSpPr/>
          <p:nvPr userDrawn="1"/>
        </p:nvSpPr>
        <p:spPr>
          <a:xfrm>
            <a:off x="7536274" y="1705212"/>
            <a:ext cx="752354" cy="752354"/>
          </a:xfrm>
          <a:prstGeom prst="ellipse">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20" name="Oval 19">
            <a:extLst>
              <a:ext uri="{FF2B5EF4-FFF2-40B4-BE49-F238E27FC236}">
                <a16:creationId xmlns:a16="http://schemas.microsoft.com/office/drawing/2014/main" id="{F224CEBC-E68A-AEB6-EE5C-C5A332390EAB}"/>
              </a:ext>
            </a:extLst>
          </p:cNvPr>
          <p:cNvSpPr/>
          <p:nvPr userDrawn="1"/>
        </p:nvSpPr>
        <p:spPr>
          <a:xfrm>
            <a:off x="9618617" y="1705212"/>
            <a:ext cx="752354" cy="752354"/>
          </a:xfrm>
          <a:prstGeom prst="ellipse">
            <a:avLst/>
          </a:prstGeom>
          <a:no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cxnSp>
        <p:nvCxnSpPr>
          <p:cNvPr id="21" name="Straight Connector 20">
            <a:extLst>
              <a:ext uri="{FF2B5EF4-FFF2-40B4-BE49-F238E27FC236}">
                <a16:creationId xmlns:a16="http://schemas.microsoft.com/office/drawing/2014/main" id="{61B6E434-ACF9-BB0F-BF4F-6C7397572339}"/>
              </a:ext>
            </a:extLst>
          </p:cNvPr>
          <p:cNvCxnSpPr>
            <a:cxnSpLocks/>
            <a:stCxn id="16" idx="4"/>
            <a:endCxn id="44" idx="0"/>
          </p:cNvCxnSpPr>
          <p:nvPr userDrawn="1"/>
        </p:nvCxnSpPr>
        <p:spPr>
          <a:xfrm>
            <a:off x="1665422" y="2457566"/>
            <a:ext cx="0" cy="17606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93ABADB7-486D-3596-E87F-17570D4C714C}"/>
              </a:ext>
            </a:extLst>
          </p:cNvPr>
          <p:cNvCxnSpPr>
            <a:cxnSpLocks/>
            <a:stCxn id="17" idx="4"/>
            <a:endCxn id="10" idx="0"/>
          </p:cNvCxnSpPr>
          <p:nvPr userDrawn="1"/>
        </p:nvCxnSpPr>
        <p:spPr>
          <a:xfrm flipH="1">
            <a:off x="3741559" y="2457566"/>
            <a:ext cx="6206" cy="17809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C251C8B-3590-EFC0-4B02-8AB97BE37EBE}"/>
              </a:ext>
            </a:extLst>
          </p:cNvPr>
          <p:cNvCxnSpPr>
            <a:cxnSpLocks/>
            <a:stCxn id="18" idx="4"/>
            <a:endCxn id="13" idx="0"/>
          </p:cNvCxnSpPr>
          <p:nvPr userDrawn="1"/>
        </p:nvCxnSpPr>
        <p:spPr>
          <a:xfrm>
            <a:off x="5820799" y="2457566"/>
            <a:ext cx="3103" cy="178097"/>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997C72FF-A1D9-4FEB-7FEE-2AFA3A973EA1}"/>
              </a:ext>
            </a:extLst>
          </p:cNvPr>
          <p:cNvCxnSpPr>
            <a:cxnSpLocks/>
            <a:stCxn id="19" idx="4"/>
            <a:endCxn id="47" idx="0"/>
          </p:cNvCxnSpPr>
          <p:nvPr userDrawn="1"/>
        </p:nvCxnSpPr>
        <p:spPr>
          <a:xfrm>
            <a:off x="7912451" y="2457566"/>
            <a:ext cx="0" cy="17606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2D7CCEF-BD91-56C5-DEE7-952EBDA59C95}"/>
              </a:ext>
            </a:extLst>
          </p:cNvPr>
          <p:cNvCxnSpPr>
            <a:cxnSpLocks/>
            <a:stCxn id="20" idx="4"/>
            <a:endCxn id="48" idx="0"/>
          </p:cNvCxnSpPr>
          <p:nvPr userDrawn="1"/>
        </p:nvCxnSpPr>
        <p:spPr>
          <a:xfrm>
            <a:off x="9994794" y="2457566"/>
            <a:ext cx="0" cy="176069"/>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26" name="Text Placeholder 39">
            <a:extLst>
              <a:ext uri="{FF2B5EF4-FFF2-40B4-BE49-F238E27FC236}">
                <a16:creationId xmlns:a16="http://schemas.microsoft.com/office/drawing/2014/main" id="{470CA954-5E9A-45E5-D9CB-9B6C625AF38E}"/>
              </a:ext>
            </a:extLst>
          </p:cNvPr>
          <p:cNvSpPr>
            <a:spLocks noGrp="1"/>
          </p:cNvSpPr>
          <p:nvPr>
            <p:ph type="body" sz="quarter" idx="11" hasCustomPrompt="1"/>
          </p:nvPr>
        </p:nvSpPr>
        <p:spPr>
          <a:xfrm>
            <a:off x="692171" y="3190847"/>
            <a:ext cx="1946502" cy="350837"/>
          </a:xfrm>
          <a:prstGeom prst="rect">
            <a:avLst/>
          </a:prstGeom>
        </p:spPr>
        <p:txBody>
          <a:bodyPr lIns="91440" rIns="182880"/>
          <a:lstStyle>
            <a:lvl1pPr marL="0" indent="0" algn="ctr">
              <a:buNone/>
              <a:defRPr sz="1400" b="1" i="0">
                <a:solidFill>
                  <a:schemeClr val="tx2"/>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01</a:t>
            </a:r>
          </a:p>
        </p:txBody>
      </p:sp>
      <p:sp>
        <p:nvSpPr>
          <p:cNvPr id="27" name="Text Placeholder 41">
            <a:extLst>
              <a:ext uri="{FF2B5EF4-FFF2-40B4-BE49-F238E27FC236}">
                <a16:creationId xmlns:a16="http://schemas.microsoft.com/office/drawing/2014/main" id="{1DA2D917-9893-37E6-4BDF-CAD31B94606F}"/>
              </a:ext>
            </a:extLst>
          </p:cNvPr>
          <p:cNvSpPr>
            <a:spLocks noGrp="1"/>
          </p:cNvSpPr>
          <p:nvPr>
            <p:ph type="body" sz="quarter" idx="12" hasCustomPrompt="1"/>
          </p:nvPr>
        </p:nvSpPr>
        <p:spPr>
          <a:xfrm>
            <a:off x="685965"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dirty="0"/>
              <a:t>Click to edit text</a:t>
            </a:r>
          </a:p>
        </p:txBody>
      </p:sp>
      <p:sp>
        <p:nvSpPr>
          <p:cNvPr id="28" name="Text Placeholder 39">
            <a:extLst>
              <a:ext uri="{FF2B5EF4-FFF2-40B4-BE49-F238E27FC236}">
                <a16:creationId xmlns:a16="http://schemas.microsoft.com/office/drawing/2014/main" id="{3AE32746-1B70-6AF2-4CCC-1EF0C705BDBE}"/>
              </a:ext>
            </a:extLst>
          </p:cNvPr>
          <p:cNvSpPr>
            <a:spLocks noGrp="1"/>
          </p:cNvSpPr>
          <p:nvPr>
            <p:ph type="body" sz="quarter" idx="13" hasCustomPrompt="1"/>
          </p:nvPr>
        </p:nvSpPr>
        <p:spPr>
          <a:xfrm>
            <a:off x="2774514" y="3190847"/>
            <a:ext cx="1946502" cy="350837"/>
          </a:xfrm>
          <a:prstGeom prst="rect">
            <a:avLst/>
          </a:prstGeom>
        </p:spPr>
        <p:txBody>
          <a:bodyPr lIns="91440" rIns="182880"/>
          <a:lstStyle>
            <a:lvl1pPr marL="0" indent="0" algn="ctr">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02</a:t>
            </a:r>
          </a:p>
        </p:txBody>
      </p:sp>
      <p:sp>
        <p:nvSpPr>
          <p:cNvPr id="29" name="Text Placeholder 41">
            <a:extLst>
              <a:ext uri="{FF2B5EF4-FFF2-40B4-BE49-F238E27FC236}">
                <a16:creationId xmlns:a16="http://schemas.microsoft.com/office/drawing/2014/main" id="{7C74E43D-8F7E-6761-52CE-6914161EBFC2}"/>
              </a:ext>
            </a:extLst>
          </p:cNvPr>
          <p:cNvSpPr>
            <a:spLocks noGrp="1"/>
          </p:cNvSpPr>
          <p:nvPr>
            <p:ph type="body" sz="quarter" idx="14" hasCustomPrompt="1"/>
          </p:nvPr>
        </p:nvSpPr>
        <p:spPr>
          <a:xfrm>
            <a:off x="2768308"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0" name="Text Placeholder 39">
            <a:extLst>
              <a:ext uri="{FF2B5EF4-FFF2-40B4-BE49-F238E27FC236}">
                <a16:creationId xmlns:a16="http://schemas.microsoft.com/office/drawing/2014/main" id="{7F2A5A81-2E42-F031-49F9-3FD4D6B02F2D}"/>
              </a:ext>
            </a:extLst>
          </p:cNvPr>
          <p:cNvSpPr>
            <a:spLocks noGrp="1"/>
          </p:cNvSpPr>
          <p:nvPr>
            <p:ph type="body" sz="quarter" idx="15" hasCustomPrompt="1"/>
          </p:nvPr>
        </p:nvSpPr>
        <p:spPr>
          <a:xfrm>
            <a:off x="4847548" y="3190847"/>
            <a:ext cx="1946502" cy="350837"/>
          </a:xfrm>
          <a:prstGeom prst="rect">
            <a:avLst/>
          </a:prstGeom>
        </p:spPr>
        <p:txBody>
          <a:bodyPr lIns="91440" rIns="182880"/>
          <a:lstStyle>
            <a:lvl1pPr marL="0" indent="0" algn="ctr">
              <a:buNone/>
              <a:defRPr sz="1400" b="1" i="0">
                <a:solidFill>
                  <a:schemeClr val="accent4"/>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03</a:t>
            </a:r>
          </a:p>
        </p:txBody>
      </p:sp>
      <p:sp>
        <p:nvSpPr>
          <p:cNvPr id="31" name="Text Placeholder 41">
            <a:extLst>
              <a:ext uri="{FF2B5EF4-FFF2-40B4-BE49-F238E27FC236}">
                <a16:creationId xmlns:a16="http://schemas.microsoft.com/office/drawing/2014/main" id="{004AAC66-8744-2529-01BD-3A1E52D89D0D}"/>
              </a:ext>
            </a:extLst>
          </p:cNvPr>
          <p:cNvSpPr>
            <a:spLocks noGrp="1"/>
          </p:cNvSpPr>
          <p:nvPr>
            <p:ph type="body" sz="quarter" idx="16" hasCustomPrompt="1"/>
          </p:nvPr>
        </p:nvSpPr>
        <p:spPr>
          <a:xfrm>
            <a:off x="4841342"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2" name="Text Placeholder 39">
            <a:extLst>
              <a:ext uri="{FF2B5EF4-FFF2-40B4-BE49-F238E27FC236}">
                <a16:creationId xmlns:a16="http://schemas.microsoft.com/office/drawing/2014/main" id="{ACE01C1F-12E0-CD22-2EE9-5246976CEC34}"/>
              </a:ext>
            </a:extLst>
          </p:cNvPr>
          <p:cNvSpPr>
            <a:spLocks noGrp="1"/>
          </p:cNvSpPr>
          <p:nvPr>
            <p:ph type="body" sz="quarter" idx="17" hasCustomPrompt="1"/>
          </p:nvPr>
        </p:nvSpPr>
        <p:spPr>
          <a:xfrm>
            <a:off x="6939200" y="3190847"/>
            <a:ext cx="1946502" cy="350837"/>
          </a:xfrm>
          <a:prstGeom prst="rect">
            <a:avLst/>
          </a:prstGeom>
        </p:spPr>
        <p:txBody>
          <a:bodyPr lIns="91440" rIns="182880"/>
          <a:lstStyle>
            <a:lvl1pPr marL="0" indent="0" algn="ctr">
              <a:buNone/>
              <a:defRPr sz="1400" b="1" i="0">
                <a:solidFill>
                  <a:schemeClr val="accent2"/>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04</a:t>
            </a:r>
          </a:p>
        </p:txBody>
      </p:sp>
      <p:sp>
        <p:nvSpPr>
          <p:cNvPr id="33" name="Text Placeholder 41">
            <a:extLst>
              <a:ext uri="{FF2B5EF4-FFF2-40B4-BE49-F238E27FC236}">
                <a16:creationId xmlns:a16="http://schemas.microsoft.com/office/drawing/2014/main" id="{325321CA-3D34-D7F2-63E5-24FD3B00367B}"/>
              </a:ext>
            </a:extLst>
          </p:cNvPr>
          <p:cNvSpPr>
            <a:spLocks noGrp="1"/>
          </p:cNvSpPr>
          <p:nvPr>
            <p:ph type="body" sz="quarter" idx="18" hasCustomPrompt="1"/>
          </p:nvPr>
        </p:nvSpPr>
        <p:spPr>
          <a:xfrm>
            <a:off x="6932994"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4" name="Text Placeholder 39">
            <a:extLst>
              <a:ext uri="{FF2B5EF4-FFF2-40B4-BE49-F238E27FC236}">
                <a16:creationId xmlns:a16="http://schemas.microsoft.com/office/drawing/2014/main" id="{E6DCCC45-2900-40CC-DAE9-440553D04C11}"/>
              </a:ext>
            </a:extLst>
          </p:cNvPr>
          <p:cNvSpPr>
            <a:spLocks noGrp="1"/>
          </p:cNvSpPr>
          <p:nvPr>
            <p:ph type="body" sz="quarter" idx="19" hasCustomPrompt="1"/>
          </p:nvPr>
        </p:nvSpPr>
        <p:spPr>
          <a:xfrm>
            <a:off x="9021543" y="3190847"/>
            <a:ext cx="1946502" cy="350837"/>
          </a:xfrm>
          <a:prstGeom prst="rect">
            <a:avLst/>
          </a:prstGeom>
        </p:spPr>
        <p:txBody>
          <a:bodyPr lIns="91440" rIns="182880"/>
          <a:lstStyle>
            <a:lvl1pPr marL="0" indent="0" algn="ctr">
              <a:buNone/>
              <a:defRPr sz="1400" b="1" i="0">
                <a:solidFill>
                  <a:schemeClr val="accent3"/>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05</a:t>
            </a:r>
          </a:p>
        </p:txBody>
      </p:sp>
      <p:sp>
        <p:nvSpPr>
          <p:cNvPr id="35" name="Text Placeholder 41">
            <a:extLst>
              <a:ext uri="{FF2B5EF4-FFF2-40B4-BE49-F238E27FC236}">
                <a16:creationId xmlns:a16="http://schemas.microsoft.com/office/drawing/2014/main" id="{6AE22DBE-07B7-9BC3-776F-4AA93F442777}"/>
              </a:ext>
            </a:extLst>
          </p:cNvPr>
          <p:cNvSpPr>
            <a:spLocks noGrp="1"/>
          </p:cNvSpPr>
          <p:nvPr>
            <p:ph type="body" sz="quarter" idx="20" hasCustomPrompt="1"/>
          </p:nvPr>
        </p:nvSpPr>
        <p:spPr>
          <a:xfrm>
            <a:off x="9015337"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6" name="Picture Placeholder 25">
            <a:extLst>
              <a:ext uri="{FF2B5EF4-FFF2-40B4-BE49-F238E27FC236}">
                <a16:creationId xmlns:a16="http://schemas.microsoft.com/office/drawing/2014/main" id="{AE4B99C2-AC6F-18EF-1E9C-B0336543E81A}"/>
              </a:ext>
            </a:extLst>
          </p:cNvPr>
          <p:cNvSpPr>
            <a:spLocks noGrp="1"/>
          </p:cNvSpPr>
          <p:nvPr>
            <p:ph type="pic" sz="quarter" idx="24" hasCustomPrompt="1"/>
          </p:nvPr>
        </p:nvSpPr>
        <p:spPr>
          <a:xfrm>
            <a:off x="1454772"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 ICON</a:t>
            </a:r>
          </a:p>
        </p:txBody>
      </p:sp>
      <p:sp>
        <p:nvSpPr>
          <p:cNvPr id="37" name="Picture Placeholder 25">
            <a:extLst>
              <a:ext uri="{FF2B5EF4-FFF2-40B4-BE49-F238E27FC236}">
                <a16:creationId xmlns:a16="http://schemas.microsoft.com/office/drawing/2014/main" id="{674E6206-9C20-E11F-7902-FC041C6220C2}"/>
              </a:ext>
            </a:extLst>
          </p:cNvPr>
          <p:cNvSpPr>
            <a:spLocks noGrp="1"/>
          </p:cNvSpPr>
          <p:nvPr>
            <p:ph type="pic" sz="quarter" idx="25" hasCustomPrompt="1"/>
          </p:nvPr>
        </p:nvSpPr>
        <p:spPr>
          <a:xfrm>
            <a:off x="3537115"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0" name="Picture Placeholder 25">
            <a:extLst>
              <a:ext uri="{FF2B5EF4-FFF2-40B4-BE49-F238E27FC236}">
                <a16:creationId xmlns:a16="http://schemas.microsoft.com/office/drawing/2014/main" id="{582A4961-AED9-0EF3-24EE-43CE4CBB215E}"/>
              </a:ext>
            </a:extLst>
          </p:cNvPr>
          <p:cNvSpPr>
            <a:spLocks noGrp="1"/>
          </p:cNvSpPr>
          <p:nvPr>
            <p:ph type="pic" sz="quarter" idx="26" hasCustomPrompt="1"/>
          </p:nvPr>
        </p:nvSpPr>
        <p:spPr>
          <a:xfrm>
            <a:off x="5610149"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2" name="Picture Placeholder 25">
            <a:extLst>
              <a:ext uri="{FF2B5EF4-FFF2-40B4-BE49-F238E27FC236}">
                <a16:creationId xmlns:a16="http://schemas.microsoft.com/office/drawing/2014/main" id="{6F4A8B1F-39B1-53CE-E32C-B0E34C8CAFEC}"/>
              </a:ext>
            </a:extLst>
          </p:cNvPr>
          <p:cNvSpPr>
            <a:spLocks noGrp="1"/>
          </p:cNvSpPr>
          <p:nvPr>
            <p:ph type="pic" sz="quarter" idx="27" hasCustomPrompt="1"/>
          </p:nvPr>
        </p:nvSpPr>
        <p:spPr>
          <a:xfrm>
            <a:off x="7701801"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3" name="Picture Placeholder 25">
            <a:extLst>
              <a:ext uri="{FF2B5EF4-FFF2-40B4-BE49-F238E27FC236}">
                <a16:creationId xmlns:a16="http://schemas.microsoft.com/office/drawing/2014/main" id="{5DF2E34D-AD32-2FDE-544C-C377919F0C09}"/>
              </a:ext>
            </a:extLst>
          </p:cNvPr>
          <p:cNvSpPr>
            <a:spLocks noGrp="1"/>
          </p:cNvSpPr>
          <p:nvPr>
            <p:ph type="pic" sz="quarter" idx="28" hasCustomPrompt="1"/>
          </p:nvPr>
        </p:nvSpPr>
        <p:spPr>
          <a:xfrm>
            <a:off x="9784144"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4" name="Text Placeholder 39">
            <a:extLst>
              <a:ext uri="{FF2B5EF4-FFF2-40B4-BE49-F238E27FC236}">
                <a16:creationId xmlns:a16="http://schemas.microsoft.com/office/drawing/2014/main" id="{E9001C10-17D0-2195-20B6-CB5B3E9CAA1F}"/>
              </a:ext>
            </a:extLst>
          </p:cNvPr>
          <p:cNvSpPr>
            <a:spLocks noGrp="1"/>
          </p:cNvSpPr>
          <p:nvPr>
            <p:ph type="body" sz="quarter" idx="29" hasCustomPrompt="1"/>
          </p:nvPr>
        </p:nvSpPr>
        <p:spPr>
          <a:xfrm>
            <a:off x="692171"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5" name="Text Placeholder 39">
            <a:extLst>
              <a:ext uri="{FF2B5EF4-FFF2-40B4-BE49-F238E27FC236}">
                <a16:creationId xmlns:a16="http://schemas.microsoft.com/office/drawing/2014/main" id="{E3B5CDA9-F7FA-ED67-EA58-D5E823E0AA07}"/>
              </a:ext>
            </a:extLst>
          </p:cNvPr>
          <p:cNvSpPr>
            <a:spLocks noGrp="1"/>
          </p:cNvSpPr>
          <p:nvPr>
            <p:ph type="body" sz="quarter" idx="30" hasCustomPrompt="1"/>
          </p:nvPr>
        </p:nvSpPr>
        <p:spPr>
          <a:xfrm>
            <a:off x="2774514"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6" name="Text Placeholder 39">
            <a:extLst>
              <a:ext uri="{FF2B5EF4-FFF2-40B4-BE49-F238E27FC236}">
                <a16:creationId xmlns:a16="http://schemas.microsoft.com/office/drawing/2014/main" id="{DCE6A803-2508-7F22-FB49-D2B93887793F}"/>
              </a:ext>
            </a:extLst>
          </p:cNvPr>
          <p:cNvSpPr>
            <a:spLocks noGrp="1"/>
          </p:cNvSpPr>
          <p:nvPr>
            <p:ph type="body" sz="quarter" idx="31" hasCustomPrompt="1"/>
          </p:nvPr>
        </p:nvSpPr>
        <p:spPr>
          <a:xfrm>
            <a:off x="4847548"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7" name="Text Placeholder 39">
            <a:extLst>
              <a:ext uri="{FF2B5EF4-FFF2-40B4-BE49-F238E27FC236}">
                <a16:creationId xmlns:a16="http://schemas.microsoft.com/office/drawing/2014/main" id="{031E98FD-DA3E-4984-A6E9-9FC5CF3C921C}"/>
              </a:ext>
            </a:extLst>
          </p:cNvPr>
          <p:cNvSpPr>
            <a:spLocks noGrp="1"/>
          </p:cNvSpPr>
          <p:nvPr>
            <p:ph type="body" sz="quarter" idx="32" hasCustomPrompt="1"/>
          </p:nvPr>
        </p:nvSpPr>
        <p:spPr>
          <a:xfrm>
            <a:off x="6939200"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8" name="Text Placeholder 39">
            <a:extLst>
              <a:ext uri="{FF2B5EF4-FFF2-40B4-BE49-F238E27FC236}">
                <a16:creationId xmlns:a16="http://schemas.microsoft.com/office/drawing/2014/main" id="{4B036F52-83F5-3E2B-3D51-BF84DF23014A}"/>
              </a:ext>
            </a:extLst>
          </p:cNvPr>
          <p:cNvSpPr>
            <a:spLocks noGrp="1"/>
          </p:cNvSpPr>
          <p:nvPr>
            <p:ph type="body" sz="quarter" idx="33" hasCustomPrompt="1"/>
          </p:nvPr>
        </p:nvSpPr>
        <p:spPr>
          <a:xfrm>
            <a:off x="9021543"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dirty="0"/>
              <a:t>LAUNCH</a:t>
            </a:r>
          </a:p>
        </p:txBody>
      </p:sp>
      <p:sp>
        <p:nvSpPr>
          <p:cNvPr id="49" name="Text Placeholder 7">
            <a:extLst>
              <a:ext uri="{FF2B5EF4-FFF2-40B4-BE49-F238E27FC236}">
                <a16:creationId xmlns:a16="http://schemas.microsoft.com/office/drawing/2014/main" id="{533D0302-162F-E75E-ADEC-E8C093C242AE}"/>
              </a:ext>
            </a:extLst>
          </p:cNvPr>
          <p:cNvSpPr>
            <a:spLocks noGrp="1"/>
          </p:cNvSpPr>
          <p:nvPr>
            <p:ph type="body" sz="quarter" idx="39"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3438375565"/>
      </p:ext>
    </p:extLst>
  </p:cSld>
  <p:clrMapOvr>
    <a:masterClrMapping/>
  </p:clrMapOvr>
  <p:transition>
    <p:wip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meline Slide 3">
    <p:spTree>
      <p:nvGrpSpPr>
        <p:cNvPr id="1" name=""/>
        <p:cNvGrpSpPr/>
        <p:nvPr/>
      </p:nvGrpSpPr>
      <p:grpSpPr>
        <a:xfrm>
          <a:off x="0" y="0"/>
          <a:ext cx="0" cy="0"/>
          <a:chOff x="0" y="0"/>
          <a:chExt cx="0" cy="0"/>
        </a:xfrm>
      </p:grpSpPr>
      <p:sp>
        <p:nvSpPr>
          <p:cNvPr id="5" name="Text Placeholder 39">
            <a:extLst>
              <a:ext uri="{FF2B5EF4-FFF2-40B4-BE49-F238E27FC236}">
                <a16:creationId xmlns:a16="http://schemas.microsoft.com/office/drawing/2014/main" id="{F03EA7E3-6148-C039-266F-B3681B35043E}"/>
              </a:ext>
            </a:extLst>
          </p:cNvPr>
          <p:cNvSpPr>
            <a:spLocks noGrp="1"/>
          </p:cNvSpPr>
          <p:nvPr>
            <p:ph type="body" sz="quarter" idx="11" hasCustomPrompt="1"/>
          </p:nvPr>
        </p:nvSpPr>
        <p:spPr>
          <a:xfrm>
            <a:off x="692171"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01</a:t>
            </a:r>
          </a:p>
        </p:txBody>
      </p:sp>
      <p:sp>
        <p:nvSpPr>
          <p:cNvPr id="7" name="Text Placeholder 39">
            <a:extLst>
              <a:ext uri="{FF2B5EF4-FFF2-40B4-BE49-F238E27FC236}">
                <a16:creationId xmlns:a16="http://schemas.microsoft.com/office/drawing/2014/main" id="{8A04E510-5267-41EB-70CB-AAB70BE2EED6}"/>
              </a:ext>
            </a:extLst>
          </p:cNvPr>
          <p:cNvSpPr>
            <a:spLocks noGrp="1"/>
          </p:cNvSpPr>
          <p:nvPr>
            <p:ph type="body" sz="quarter" idx="13" hasCustomPrompt="1"/>
          </p:nvPr>
        </p:nvSpPr>
        <p:spPr>
          <a:xfrm>
            <a:off x="2774514"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02</a:t>
            </a:r>
          </a:p>
        </p:txBody>
      </p:sp>
      <p:sp>
        <p:nvSpPr>
          <p:cNvPr id="9" name="Text Placeholder 39">
            <a:extLst>
              <a:ext uri="{FF2B5EF4-FFF2-40B4-BE49-F238E27FC236}">
                <a16:creationId xmlns:a16="http://schemas.microsoft.com/office/drawing/2014/main" id="{4FF9AC5D-C6A3-86DA-85C7-57E739D1E434}"/>
              </a:ext>
            </a:extLst>
          </p:cNvPr>
          <p:cNvSpPr>
            <a:spLocks noGrp="1"/>
          </p:cNvSpPr>
          <p:nvPr>
            <p:ph type="body" sz="quarter" idx="15" hasCustomPrompt="1"/>
          </p:nvPr>
        </p:nvSpPr>
        <p:spPr>
          <a:xfrm>
            <a:off x="4847548"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03</a:t>
            </a:r>
          </a:p>
        </p:txBody>
      </p:sp>
      <p:sp>
        <p:nvSpPr>
          <p:cNvPr id="13" name="Text Placeholder 39">
            <a:extLst>
              <a:ext uri="{FF2B5EF4-FFF2-40B4-BE49-F238E27FC236}">
                <a16:creationId xmlns:a16="http://schemas.microsoft.com/office/drawing/2014/main" id="{718BAE46-707F-F26D-8DDD-63C187DDF2E3}"/>
              </a:ext>
            </a:extLst>
          </p:cNvPr>
          <p:cNvSpPr>
            <a:spLocks noGrp="1"/>
          </p:cNvSpPr>
          <p:nvPr>
            <p:ph type="body" sz="quarter" idx="17" hasCustomPrompt="1"/>
          </p:nvPr>
        </p:nvSpPr>
        <p:spPr>
          <a:xfrm>
            <a:off x="6939200"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04</a:t>
            </a:r>
          </a:p>
        </p:txBody>
      </p:sp>
      <p:sp>
        <p:nvSpPr>
          <p:cNvPr id="15" name="Text Placeholder 39">
            <a:extLst>
              <a:ext uri="{FF2B5EF4-FFF2-40B4-BE49-F238E27FC236}">
                <a16:creationId xmlns:a16="http://schemas.microsoft.com/office/drawing/2014/main" id="{6E04C898-628D-2EA8-B9B3-54D0F548C4D2}"/>
              </a:ext>
            </a:extLst>
          </p:cNvPr>
          <p:cNvSpPr>
            <a:spLocks noGrp="1"/>
          </p:cNvSpPr>
          <p:nvPr>
            <p:ph type="body" sz="quarter" idx="19" hasCustomPrompt="1"/>
          </p:nvPr>
        </p:nvSpPr>
        <p:spPr>
          <a:xfrm>
            <a:off x="9021543" y="2586551"/>
            <a:ext cx="1946502" cy="350837"/>
          </a:xfrm>
          <a:prstGeom prst="rect">
            <a:avLst/>
          </a:prstGeom>
        </p:spPr>
        <p:txBody>
          <a:bodyPr lIns="91440" rIns="182880"/>
          <a:lstStyle>
            <a:lvl1pPr marL="0" indent="0" algn="ctr">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05</a:t>
            </a:r>
          </a:p>
        </p:txBody>
      </p:sp>
      <p:sp>
        <p:nvSpPr>
          <p:cNvPr id="38" name="Text Placeholder 39">
            <a:extLst>
              <a:ext uri="{FF2B5EF4-FFF2-40B4-BE49-F238E27FC236}">
                <a16:creationId xmlns:a16="http://schemas.microsoft.com/office/drawing/2014/main" id="{0ECFE6D3-5A46-A1B0-E3E3-325F62637826}"/>
              </a:ext>
            </a:extLst>
          </p:cNvPr>
          <p:cNvSpPr>
            <a:spLocks noGrp="1"/>
          </p:cNvSpPr>
          <p:nvPr>
            <p:ph type="body" sz="quarter" idx="21" hasCustomPrompt="1"/>
          </p:nvPr>
        </p:nvSpPr>
        <p:spPr>
          <a:xfrm>
            <a:off x="692171"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Q1</a:t>
            </a:r>
          </a:p>
        </p:txBody>
      </p:sp>
      <p:sp>
        <p:nvSpPr>
          <p:cNvPr id="39" name="Text Placeholder 39">
            <a:extLst>
              <a:ext uri="{FF2B5EF4-FFF2-40B4-BE49-F238E27FC236}">
                <a16:creationId xmlns:a16="http://schemas.microsoft.com/office/drawing/2014/main" id="{1040C6A4-5652-14FF-A88A-41D35D440D93}"/>
              </a:ext>
            </a:extLst>
          </p:cNvPr>
          <p:cNvSpPr>
            <a:spLocks noGrp="1"/>
          </p:cNvSpPr>
          <p:nvPr>
            <p:ph type="body" sz="quarter" idx="22" hasCustomPrompt="1"/>
          </p:nvPr>
        </p:nvSpPr>
        <p:spPr>
          <a:xfrm>
            <a:off x="2774514"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Q2</a:t>
            </a:r>
          </a:p>
        </p:txBody>
      </p:sp>
      <p:sp>
        <p:nvSpPr>
          <p:cNvPr id="41" name="Text Placeholder 39">
            <a:extLst>
              <a:ext uri="{FF2B5EF4-FFF2-40B4-BE49-F238E27FC236}">
                <a16:creationId xmlns:a16="http://schemas.microsoft.com/office/drawing/2014/main" id="{FB402BC6-2C88-1D07-C922-75A7092D1028}"/>
              </a:ext>
            </a:extLst>
          </p:cNvPr>
          <p:cNvSpPr>
            <a:spLocks noGrp="1"/>
          </p:cNvSpPr>
          <p:nvPr>
            <p:ph type="body" sz="quarter" idx="23" hasCustomPrompt="1"/>
          </p:nvPr>
        </p:nvSpPr>
        <p:spPr>
          <a:xfrm>
            <a:off x="4847548"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Q3</a:t>
            </a:r>
          </a:p>
        </p:txBody>
      </p:sp>
      <p:sp>
        <p:nvSpPr>
          <p:cNvPr id="51" name="Text Placeholder 39">
            <a:extLst>
              <a:ext uri="{FF2B5EF4-FFF2-40B4-BE49-F238E27FC236}">
                <a16:creationId xmlns:a16="http://schemas.microsoft.com/office/drawing/2014/main" id="{C3E1B99D-6D3A-49D0-A6E5-72770F36C087}"/>
              </a:ext>
            </a:extLst>
          </p:cNvPr>
          <p:cNvSpPr>
            <a:spLocks noGrp="1"/>
          </p:cNvSpPr>
          <p:nvPr>
            <p:ph type="body" sz="quarter" idx="24" hasCustomPrompt="1"/>
          </p:nvPr>
        </p:nvSpPr>
        <p:spPr>
          <a:xfrm>
            <a:off x="6939200"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Q4</a:t>
            </a:r>
          </a:p>
        </p:txBody>
      </p:sp>
      <p:sp>
        <p:nvSpPr>
          <p:cNvPr id="52" name="Text Placeholder 39">
            <a:extLst>
              <a:ext uri="{FF2B5EF4-FFF2-40B4-BE49-F238E27FC236}">
                <a16:creationId xmlns:a16="http://schemas.microsoft.com/office/drawing/2014/main" id="{4500C00E-996B-7756-5C68-611FBB3F0F01}"/>
              </a:ext>
            </a:extLst>
          </p:cNvPr>
          <p:cNvSpPr>
            <a:spLocks noGrp="1"/>
          </p:cNvSpPr>
          <p:nvPr>
            <p:ph type="body" sz="quarter" idx="25" hasCustomPrompt="1"/>
          </p:nvPr>
        </p:nvSpPr>
        <p:spPr>
          <a:xfrm>
            <a:off x="9021543" y="2049349"/>
            <a:ext cx="1946502" cy="350837"/>
          </a:xfrm>
          <a:prstGeom prst="rect">
            <a:avLst/>
          </a:prstGeom>
        </p:spPr>
        <p:txBody>
          <a:bodyPr lIns="91440" rIns="182880" anchor="b" anchorCtr="0"/>
          <a:lstStyle>
            <a:lvl1pPr marL="0" indent="0" algn="ctr">
              <a:buNone/>
              <a:defRPr sz="3600" b="0" i="0">
                <a:solidFill>
                  <a:schemeClr val="accent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2024</a:t>
            </a:r>
          </a:p>
        </p:txBody>
      </p:sp>
      <p:cxnSp>
        <p:nvCxnSpPr>
          <p:cNvPr id="54" name="Straight Arrow Connector 53">
            <a:extLst>
              <a:ext uri="{FF2B5EF4-FFF2-40B4-BE49-F238E27FC236}">
                <a16:creationId xmlns:a16="http://schemas.microsoft.com/office/drawing/2014/main" id="{BF43444C-1D7D-2C06-C7C0-5CEC4FFDACD4}"/>
              </a:ext>
            </a:extLst>
          </p:cNvPr>
          <p:cNvCxnSpPr>
            <a:cxnSpLocks/>
          </p:cNvCxnSpPr>
          <p:nvPr userDrawn="1"/>
        </p:nvCxnSpPr>
        <p:spPr>
          <a:xfrm>
            <a:off x="585680" y="2409928"/>
            <a:ext cx="10996718"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sp>
        <p:nvSpPr>
          <p:cNvPr id="56" name="Text Placeholder 55">
            <a:extLst>
              <a:ext uri="{FF2B5EF4-FFF2-40B4-BE49-F238E27FC236}">
                <a16:creationId xmlns:a16="http://schemas.microsoft.com/office/drawing/2014/main" id="{E1EFB57C-BDC5-D795-48D7-2451F59DBD55}"/>
              </a:ext>
            </a:extLst>
          </p:cNvPr>
          <p:cNvSpPr>
            <a:spLocks noGrp="1"/>
          </p:cNvSpPr>
          <p:nvPr>
            <p:ph type="body" sz="quarter" idx="26"/>
          </p:nvPr>
        </p:nvSpPr>
        <p:spPr>
          <a:xfrm>
            <a:off x="692150"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7" name="Text Placeholder 55">
            <a:extLst>
              <a:ext uri="{FF2B5EF4-FFF2-40B4-BE49-F238E27FC236}">
                <a16:creationId xmlns:a16="http://schemas.microsoft.com/office/drawing/2014/main" id="{78E72F25-DA10-5093-71FE-63598AF0D3BF}"/>
              </a:ext>
            </a:extLst>
          </p:cNvPr>
          <p:cNvSpPr>
            <a:spLocks noGrp="1"/>
          </p:cNvSpPr>
          <p:nvPr>
            <p:ph type="body" sz="quarter" idx="27"/>
          </p:nvPr>
        </p:nvSpPr>
        <p:spPr>
          <a:xfrm>
            <a:off x="2785853" y="3003402"/>
            <a:ext cx="1935163" cy="2509838"/>
          </a:xfrm>
          <a:prstGeom prst="rect">
            <a:avLst/>
          </a:prstGeom>
        </p:spPr>
        <p:txBody>
          <a:bodyPr vert="horz" lIns="0" tIns="45720" rIns="0" bIns="45720" rtlCol="0">
            <a:noAutofit/>
          </a:bodyPr>
          <a:lstStyle>
            <a:lvl1pPr>
              <a:defRPr lang="en-US">
                <a:solidFill>
                  <a:schemeClr val="tx1"/>
                </a:solidFill>
                <a:latin typeface="Avenir Next LT Pro" panose="020B0504020202020204" pitchFamily="34" charset="77"/>
              </a:defRPr>
            </a:lvl1pPr>
            <a:lvl2pPr>
              <a:defRPr lang="en-US" sz="1200">
                <a:solidFill>
                  <a:schemeClr val="tx1"/>
                </a:solidFill>
                <a:latin typeface="Avenir Next LT Pro" panose="020B0504020202020204" pitchFamily="34" charset="77"/>
              </a:defRPr>
            </a:lvl2pPr>
            <a:lvl3pPr>
              <a:defRPr lang="en-US" sz="1200">
                <a:solidFill>
                  <a:schemeClr val="tx1"/>
                </a:solidFill>
                <a:latin typeface="Avenir Next LT Pro" panose="020B0504020202020204" pitchFamily="34" charset="77"/>
              </a:defRPr>
            </a:lvl3pPr>
            <a:lvl4pPr>
              <a:defRPr lang="en-US" sz="1200">
                <a:solidFill>
                  <a:schemeClr val="tx1"/>
                </a:solidFill>
                <a:latin typeface="Avenir Next LT Pro" panose="020B0504020202020204" pitchFamily="34" charset="77"/>
              </a:defRPr>
            </a:lvl4pPr>
            <a:lvl5pPr>
              <a:defRPr lang="en-US" sz="120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8" name="Text Placeholder 55">
            <a:extLst>
              <a:ext uri="{FF2B5EF4-FFF2-40B4-BE49-F238E27FC236}">
                <a16:creationId xmlns:a16="http://schemas.microsoft.com/office/drawing/2014/main" id="{34E32F17-5AAA-56F6-2D64-84EE7667F014}"/>
              </a:ext>
            </a:extLst>
          </p:cNvPr>
          <p:cNvSpPr>
            <a:spLocks noGrp="1"/>
          </p:cNvSpPr>
          <p:nvPr>
            <p:ph type="body" sz="quarter" idx="28"/>
          </p:nvPr>
        </p:nvSpPr>
        <p:spPr>
          <a:xfrm>
            <a:off x="4858887" y="3003402"/>
            <a:ext cx="1935163" cy="2509838"/>
          </a:xfrm>
          <a:prstGeom prst="rect">
            <a:avLst/>
          </a:prstGeom>
        </p:spPr>
        <p:txBody>
          <a:bodyPr vert="horz" lIns="0" tIns="45720" rIns="0" bIns="45720" rtlCol="0">
            <a:noAutofit/>
          </a:bodyPr>
          <a:lstStyle>
            <a:lvl1pPr>
              <a:defRPr lang="en-US">
                <a:solidFill>
                  <a:schemeClr val="tx1"/>
                </a:solidFill>
                <a:latin typeface="Avenir Next LT Pro" panose="020B0504020202020204" pitchFamily="34" charset="77"/>
              </a:defRPr>
            </a:lvl1pPr>
            <a:lvl2pPr>
              <a:defRPr lang="en-US" sz="1200">
                <a:solidFill>
                  <a:schemeClr val="tx1"/>
                </a:solidFill>
                <a:latin typeface="Avenir Next LT Pro" panose="020B0504020202020204" pitchFamily="34" charset="77"/>
              </a:defRPr>
            </a:lvl2pPr>
            <a:lvl3pPr>
              <a:defRPr lang="en-US" sz="1200">
                <a:solidFill>
                  <a:schemeClr val="tx1"/>
                </a:solidFill>
                <a:latin typeface="Avenir Next LT Pro" panose="020B0504020202020204" pitchFamily="34" charset="77"/>
              </a:defRPr>
            </a:lvl3pPr>
            <a:lvl4pPr>
              <a:defRPr lang="en-US" sz="1200">
                <a:solidFill>
                  <a:schemeClr val="tx1"/>
                </a:solidFill>
                <a:latin typeface="Avenir Next LT Pro" panose="020B0504020202020204" pitchFamily="34" charset="77"/>
              </a:defRPr>
            </a:lvl4pPr>
            <a:lvl5pPr>
              <a:defRPr lang="en-US" sz="120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9" name="Text Placeholder 55">
            <a:extLst>
              <a:ext uri="{FF2B5EF4-FFF2-40B4-BE49-F238E27FC236}">
                <a16:creationId xmlns:a16="http://schemas.microsoft.com/office/drawing/2014/main" id="{AE24DD53-42AE-EDFA-8E40-0F5B816852F5}"/>
              </a:ext>
            </a:extLst>
          </p:cNvPr>
          <p:cNvSpPr>
            <a:spLocks noGrp="1"/>
          </p:cNvSpPr>
          <p:nvPr>
            <p:ph type="body" sz="quarter" idx="29"/>
          </p:nvPr>
        </p:nvSpPr>
        <p:spPr>
          <a:xfrm>
            <a:off x="6950539"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60" name="Text Placeholder 55">
            <a:extLst>
              <a:ext uri="{FF2B5EF4-FFF2-40B4-BE49-F238E27FC236}">
                <a16:creationId xmlns:a16="http://schemas.microsoft.com/office/drawing/2014/main" id="{B7A58DFE-E12B-1A0C-079C-6B305C26ACC8}"/>
              </a:ext>
            </a:extLst>
          </p:cNvPr>
          <p:cNvSpPr>
            <a:spLocks noGrp="1"/>
          </p:cNvSpPr>
          <p:nvPr>
            <p:ph type="body" sz="quarter" idx="30"/>
          </p:nvPr>
        </p:nvSpPr>
        <p:spPr>
          <a:xfrm>
            <a:off x="9032882"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2" name="Title 1">
            <a:extLst>
              <a:ext uri="{FF2B5EF4-FFF2-40B4-BE49-F238E27FC236}">
                <a16:creationId xmlns:a16="http://schemas.microsoft.com/office/drawing/2014/main" id="{54DB56A6-2641-3912-E286-C682B74734A2}"/>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BDDA7693-EE6C-23FF-7642-77757C0EF68C}"/>
              </a:ext>
            </a:extLst>
          </p:cNvPr>
          <p:cNvSpPr>
            <a:spLocks noGrp="1"/>
          </p:cNvSpPr>
          <p:nvPr>
            <p:ph type="body" sz="quarter" idx="3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60426970-6993-190C-ABF6-BC835529D96E}"/>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7">
            <a:extLst>
              <a:ext uri="{FF2B5EF4-FFF2-40B4-BE49-F238E27FC236}">
                <a16:creationId xmlns:a16="http://schemas.microsoft.com/office/drawing/2014/main" id="{7C87C958-B1BA-E632-7539-3147959D0E9A}"/>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2002647011"/>
      </p:ext>
    </p:extLst>
  </p:cSld>
  <p:clrMapOvr>
    <a:masterClrMapping/>
  </p:clrMapOvr>
  <p:transition>
    <p:wip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imeline 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11" name="Text Placeholder 10">
            <a:extLst>
              <a:ext uri="{FF2B5EF4-FFF2-40B4-BE49-F238E27FC236}">
                <a16:creationId xmlns:a16="http://schemas.microsoft.com/office/drawing/2014/main" id="{B59855F0-0725-0C4C-A5B8-050EE7C849D5}"/>
              </a:ext>
            </a:extLst>
          </p:cNvPr>
          <p:cNvSpPr>
            <a:spLocks noGrp="1"/>
          </p:cNvSpPr>
          <p:nvPr>
            <p:ph type="body" sz="quarter" idx="17" hasCustomPrompt="1"/>
          </p:nvPr>
        </p:nvSpPr>
        <p:spPr>
          <a:xfrm>
            <a:off x="1472455"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28" name="Text Placeholder 10">
            <a:extLst>
              <a:ext uri="{FF2B5EF4-FFF2-40B4-BE49-F238E27FC236}">
                <a16:creationId xmlns:a16="http://schemas.microsoft.com/office/drawing/2014/main" id="{0A795DF3-00C7-434F-8D44-CCA593FC78C0}"/>
              </a:ext>
            </a:extLst>
          </p:cNvPr>
          <p:cNvSpPr>
            <a:spLocks noGrp="1"/>
          </p:cNvSpPr>
          <p:nvPr>
            <p:ph type="body" sz="quarter" idx="18" hasCustomPrompt="1"/>
          </p:nvPr>
        </p:nvSpPr>
        <p:spPr>
          <a:xfrm>
            <a:off x="3878770"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29" name="Text Placeholder 10">
            <a:extLst>
              <a:ext uri="{FF2B5EF4-FFF2-40B4-BE49-F238E27FC236}">
                <a16:creationId xmlns:a16="http://schemas.microsoft.com/office/drawing/2014/main" id="{826A10D7-4D9C-5245-BAE7-E6DFC7051784}"/>
              </a:ext>
            </a:extLst>
          </p:cNvPr>
          <p:cNvSpPr>
            <a:spLocks noGrp="1"/>
          </p:cNvSpPr>
          <p:nvPr>
            <p:ph type="body" sz="quarter" idx="19" hasCustomPrompt="1"/>
          </p:nvPr>
        </p:nvSpPr>
        <p:spPr>
          <a:xfrm>
            <a:off x="6284834"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30" name="Text Placeholder 10">
            <a:extLst>
              <a:ext uri="{FF2B5EF4-FFF2-40B4-BE49-F238E27FC236}">
                <a16:creationId xmlns:a16="http://schemas.microsoft.com/office/drawing/2014/main" id="{042CB39E-5EE3-CA4B-9C88-5A4BF673761F}"/>
              </a:ext>
            </a:extLst>
          </p:cNvPr>
          <p:cNvSpPr>
            <a:spLocks noGrp="1"/>
          </p:cNvSpPr>
          <p:nvPr>
            <p:ph type="body" sz="quarter" idx="20" hasCustomPrompt="1"/>
          </p:nvPr>
        </p:nvSpPr>
        <p:spPr>
          <a:xfrm>
            <a:off x="8690898"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31" name="Text Placeholder 10">
            <a:extLst>
              <a:ext uri="{FF2B5EF4-FFF2-40B4-BE49-F238E27FC236}">
                <a16:creationId xmlns:a16="http://schemas.microsoft.com/office/drawing/2014/main" id="{8F8FAA47-B4A4-E340-93ED-984A81424EC0}"/>
              </a:ext>
            </a:extLst>
          </p:cNvPr>
          <p:cNvSpPr>
            <a:spLocks noGrp="1"/>
          </p:cNvSpPr>
          <p:nvPr>
            <p:ph type="body" sz="quarter" idx="21"/>
          </p:nvPr>
        </p:nvSpPr>
        <p:spPr>
          <a:xfrm>
            <a:off x="1472455"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2" name="Text Placeholder 10">
            <a:extLst>
              <a:ext uri="{FF2B5EF4-FFF2-40B4-BE49-F238E27FC236}">
                <a16:creationId xmlns:a16="http://schemas.microsoft.com/office/drawing/2014/main" id="{06D73FEE-40E5-1B48-8FAC-B0D9AF935A43}"/>
              </a:ext>
            </a:extLst>
          </p:cNvPr>
          <p:cNvSpPr>
            <a:spLocks noGrp="1"/>
          </p:cNvSpPr>
          <p:nvPr>
            <p:ph type="body" sz="quarter" idx="22"/>
          </p:nvPr>
        </p:nvSpPr>
        <p:spPr>
          <a:xfrm>
            <a:off x="3878770"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3" name="Text Placeholder 10">
            <a:extLst>
              <a:ext uri="{FF2B5EF4-FFF2-40B4-BE49-F238E27FC236}">
                <a16:creationId xmlns:a16="http://schemas.microsoft.com/office/drawing/2014/main" id="{58483766-2960-5F40-A1CE-A30EDD20D0ED}"/>
              </a:ext>
            </a:extLst>
          </p:cNvPr>
          <p:cNvSpPr>
            <a:spLocks noGrp="1"/>
          </p:cNvSpPr>
          <p:nvPr>
            <p:ph type="body" sz="quarter" idx="23"/>
          </p:nvPr>
        </p:nvSpPr>
        <p:spPr>
          <a:xfrm>
            <a:off x="6284834"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4" name="Text Placeholder 10">
            <a:extLst>
              <a:ext uri="{FF2B5EF4-FFF2-40B4-BE49-F238E27FC236}">
                <a16:creationId xmlns:a16="http://schemas.microsoft.com/office/drawing/2014/main" id="{9343E5EC-046A-584C-88CA-1433BF1214BC}"/>
              </a:ext>
            </a:extLst>
          </p:cNvPr>
          <p:cNvSpPr>
            <a:spLocks noGrp="1"/>
          </p:cNvSpPr>
          <p:nvPr>
            <p:ph type="body" sz="quarter" idx="24"/>
          </p:nvPr>
        </p:nvSpPr>
        <p:spPr>
          <a:xfrm>
            <a:off x="8690898"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13" name="Picture Placeholder 12">
            <a:extLst>
              <a:ext uri="{FF2B5EF4-FFF2-40B4-BE49-F238E27FC236}">
                <a16:creationId xmlns:a16="http://schemas.microsoft.com/office/drawing/2014/main" id="{0F0CE4CF-0B79-984A-9413-3082609B7233}"/>
              </a:ext>
            </a:extLst>
          </p:cNvPr>
          <p:cNvSpPr>
            <a:spLocks noGrp="1"/>
          </p:cNvSpPr>
          <p:nvPr>
            <p:ph type="pic" sz="quarter" idx="25" hasCustomPrompt="1"/>
          </p:nvPr>
        </p:nvSpPr>
        <p:spPr>
          <a:xfrm>
            <a:off x="1472455"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5" name="Picture Placeholder 12">
            <a:extLst>
              <a:ext uri="{FF2B5EF4-FFF2-40B4-BE49-F238E27FC236}">
                <a16:creationId xmlns:a16="http://schemas.microsoft.com/office/drawing/2014/main" id="{000DA99E-CDE0-F545-99B5-64E981C8987A}"/>
              </a:ext>
            </a:extLst>
          </p:cNvPr>
          <p:cNvSpPr>
            <a:spLocks noGrp="1"/>
          </p:cNvSpPr>
          <p:nvPr>
            <p:ph type="pic" sz="quarter" idx="26" hasCustomPrompt="1"/>
          </p:nvPr>
        </p:nvSpPr>
        <p:spPr>
          <a:xfrm>
            <a:off x="3878783"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6" name="Picture Placeholder 12">
            <a:extLst>
              <a:ext uri="{FF2B5EF4-FFF2-40B4-BE49-F238E27FC236}">
                <a16:creationId xmlns:a16="http://schemas.microsoft.com/office/drawing/2014/main" id="{BE81B7EE-832B-0448-AD6E-86773718B54C}"/>
              </a:ext>
            </a:extLst>
          </p:cNvPr>
          <p:cNvSpPr>
            <a:spLocks noGrp="1"/>
          </p:cNvSpPr>
          <p:nvPr>
            <p:ph type="pic" sz="quarter" idx="27" hasCustomPrompt="1"/>
          </p:nvPr>
        </p:nvSpPr>
        <p:spPr>
          <a:xfrm>
            <a:off x="6285111"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7" name="Picture Placeholder 12">
            <a:extLst>
              <a:ext uri="{FF2B5EF4-FFF2-40B4-BE49-F238E27FC236}">
                <a16:creationId xmlns:a16="http://schemas.microsoft.com/office/drawing/2014/main" id="{73EA64E5-9AF7-DA44-9F5C-55156979EA7C}"/>
              </a:ext>
            </a:extLst>
          </p:cNvPr>
          <p:cNvSpPr>
            <a:spLocks noGrp="1"/>
          </p:cNvSpPr>
          <p:nvPr>
            <p:ph type="pic" sz="quarter" idx="28" hasCustomPrompt="1"/>
          </p:nvPr>
        </p:nvSpPr>
        <p:spPr>
          <a:xfrm>
            <a:off x="8691440"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cxnSp>
        <p:nvCxnSpPr>
          <p:cNvPr id="10" name="Straight Arrow Connector 9">
            <a:extLst>
              <a:ext uri="{FF2B5EF4-FFF2-40B4-BE49-F238E27FC236}">
                <a16:creationId xmlns:a16="http://schemas.microsoft.com/office/drawing/2014/main" id="{DED969E4-350D-E8B7-1253-30A40F3A6326}"/>
              </a:ext>
            </a:extLst>
          </p:cNvPr>
          <p:cNvCxnSpPr/>
          <p:nvPr userDrawn="1"/>
        </p:nvCxnSpPr>
        <p:spPr>
          <a:xfrm>
            <a:off x="2411796"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cxnSp>
        <p:nvCxnSpPr>
          <p:cNvPr id="12" name="Straight Arrow Connector 11">
            <a:extLst>
              <a:ext uri="{FF2B5EF4-FFF2-40B4-BE49-F238E27FC236}">
                <a16:creationId xmlns:a16="http://schemas.microsoft.com/office/drawing/2014/main" id="{21A7C771-08D6-5FF1-FAFC-4E574C3623F2}"/>
              </a:ext>
            </a:extLst>
          </p:cNvPr>
          <p:cNvCxnSpPr/>
          <p:nvPr userDrawn="1"/>
        </p:nvCxnSpPr>
        <p:spPr>
          <a:xfrm>
            <a:off x="4818124"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cxnSp>
        <p:nvCxnSpPr>
          <p:cNvPr id="14" name="Straight Arrow Connector 13">
            <a:extLst>
              <a:ext uri="{FF2B5EF4-FFF2-40B4-BE49-F238E27FC236}">
                <a16:creationId xmlns:a16="http://schemas.microsoft.com/office/drawing/2014/main" id="{01BF4B98-8E24-BACD-F62C-CF4970E026C0}"/>
              </a:ext>
            </a:extLst>
          </p:cNvPr>
          <p:cNvCxnSpPr/>
          <p:nvPr userDrawn="1"/>
        </p:nvCxnSpPr>
        <p:spPr>
          <a:xfrm>
            <a:off x="7224452"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sp>
        <p:nvSpPr>
          <p:cNvPr id="4" name="Text Placeholder 11">
            <a:extLst>
              <a:ext uri="{FF2B5EF4-FFF2-40B4-BE49-F238E27FC236}">
                <a16:creationId xmlns:a16="http://schemas.microsoft.com/office/drawing/2014/main" id="{C69DEF3C-7E48-6A0A-E31F-211853ABCD3B}"/>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3285A4CD-6984-54CF-4D78-70632DB35FA2}"/>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E23DC871-FC30-2AEA-2610-588735AE7506}"/>
              </a:ext>
            </a:extLst>
          </p:cNvPr>
          <p:cNvSpPr>
            <a:spLocks noGrp="1"/>
          </p:cNvSpPr>
          <p:nvPr>
            <p:ph type="body" sz="quarter" idx="29"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3611978896"/>
      </p:ext>
    </p:extLst>
  </p:cSld>
  <p:clrMapOvr>
    <a:masterClrMapping/>
  </p:clrMapOvr>
  <p:transition>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0AAD588-9D45-48E5-7D47-0824519516C5}"/>
              </a:ext>
            </a:extLst>
          </p:cNvPr>
          <p:cNvPicPr>
            <a:picLocks noChangeAspect="1"/>
          </p:cNvPicPr>
          <p:nvPr userDrawn="1"/>
        </p:nvPicPr>
        <p:blipFill>
          <a:blip r:embed="rId2"/>
          <a:srcRect/>
          <a:stretch/>
        </p:blipFill>
        <p:spPr>
          <a:xfrm>
            <a:off x="8309495" y="5887991"/>
            <a:ext cx="3135215" cy="610395"/>
          </a:xfrm>
          <a:prstGeom prst="rect">
            <a:avLst/>
          </a:prstGeom>
        </p:spPr>
      </p:pic>
      <p:sp>
        <p:nvSpPr>
          <p:cNvPr id="3" name="Rectangle 50">
            <a:extLst>
              <a:ext uri="{FF2B5EF4-FFF2-40B4-BE49-F238E27FC236}">
                <a16:creationId xmlns:a16="http://schemas.microsoft.com/office/drawing/2014/main" id="{3332027F-0F46-B9C1-C7D3-E578AD32BEB7}"/>
              </a:ext>
            </a:extLst>
          </p:cNvPr>
          <p:cNvSpPr>
            <a:spLocks noChangeArrowheads="1"/>
          </p:cNvSpPr>
          <p:nvPr userDrawn="1"/>
        </p:nvSpPr>
        <p:spPr bwMode="auto">
          <a:xfrm>
            <a:off x="745254" y="6274850"/>
            <a:ext cx="7604561" cy="215444"/>
          </a:xfrm>
          <a:prstGeom prst="rect">
            <a:avLst/>
          </a:prstGeom>
          <a:noFill/>
          <a:ln w="12700" algn="ctr">
            <a:noFill/>
            <a:miter lim="800000"/>
            <a:headEnd/>
            <a:tailEnd/>
          </a:ln>
          <a:effectLst/>
        </p:spPr>
        <p:txBody>
          <a:bodyPr wrap="square" lIns="0" anchor="ctr">
            <a:spAutoFit/>
          </a:bodyPr>
          <a:lstStyle/>
          <a:p>
            <a:pPr eaLnBrk="0" hangingPunct="0">
              <a:lnSpc>
                <a:spcPct val="95000"/>
              </a:lnSpc>
              <a:defRPr/>
            </a:pPr>
            <a:r>
              <a:rPr lang="en-GB" sz="800" i="1">
                <a:solidFill>
                  <a:schemeClr val="bg2"/>
                </a:solidFill>
                <a:latin typeface="Avenir Next LT Pro" panose="020B0504020202020204" pitchFamily="34" charset="77"/>
              </a:rPr>
              <a:t>Information Classification: HIGHLY </a:t>
            </a:r>
            <a:r>
              <a:rPr lang="en-GB" sz="800" i="1" kern="1200">
                <a:solidFill>
                  <a:schemeClr val="bg2"/>
                </a:solidFill>
                <a:latin typeface="Avenir Next LT Pro" panose="020B0504020202020204" pitchFamily="34" charset="77"/>
                <a:ea typeface="+mn-ea"/>
                <a:cs typeface="+mn-cs"/>
              </a:rPr>
              <a:t>CONFIDENTIAL</a:t>
            </a:r>
            <a:endParaRPr lang="en-GB" sz="800" i="1">
              <a:solidFill>
                <a:schemeClr val="bg2"/>
              </a:solidFill>
              <a:latin typeface="Avenir Next LT Pro" panose="020B0504020202020204" pitchFamily="34" charset="77"/>
            </a:endParaRPr>
          </a:p>
        </p:txBody>
      </p:sp>
      <p:sp>
        <p:nvSpPr>
          <p:cNvPr id="7" name="Text Placeholder 6">
            <a:extLst>
              <a:ext uri="{FF2B5EF4-FFF2-40B4-BE49-F238E27FC236}">
                <a16:creationId xmlns:a16="http://schemas.microsoft.com/office/drawing/2014/main" id="{DB5FB764-63D5-9B4E-8526-92A528BACE65}"/>
              </a:ext>
            </a:extLst>
          </p:cNvPr>
          <p:cNvSpPr>
            <a:spLocks noGrp="1"/>
          </p:cNvSpPr>
          <p:nvPr>
            <p:ph type="body" sz="quarter" idx="11" hasCustomPrompt="1"/>
          </p:nvPr>
        </p:nvSpPr>
        <p:spPr>
          <a:xfrm>
            <a:off x="1227296" y="4293657"/>
            <a:ext cx="7596843" cy="787835"/>
          </a:xfrm>
          <a:prstGeom prst="rect">
            <a:avLst/>
          </a:prstGeom>
        </p:spPr>
        <p:txBody>
          <a:bodyPr lIns="0"/>
          <a:lstStyle>
            <a:lvl1pPr marL="0" indent="0">
              <a:buNone/>
              <a:defRPr sz="1800">
                <a:solidFill>
                  <a:schemeClr val="accent1"/>
                </a:solidFill>
                <a:latin typeface="Avenir Next LT Pro" panose="020B0504020202020204" pitchFamily="34" charset="77"/>
              </a:defRPr>
            </a:lvl1pPr>
            <a:lvl2pPr marL="169863" indent="0">
              <a:buNone/>
              <a:defRPr/>
            </a:lvl2pPr>
            <a:lvl3pPr marL="344487" indent="0">
              <a:buNone/>
              <a:defRPr/>
            </a:lvl3pPr>
            <a:lvl4pPr marL="514350" indent="0">
              <a:buNone/>
              <a:defRPr/>
            </a:lvl4pPr>
            <a:lvl5pPr marL="688975" indent="0">
              <a:buNone/>
              <a:defRPr/>
            </a:lvl5pPr>
          </a:lstStyle>
          <a:p>
            <a:pPr lvl="0"/>
            <a:r>
              <a:rPr lang="en-US"/>
              <a:t>Subhead 1-3 Lines Title Case Avenir Next 18pt Orange</a:t>
            </a:r>
          </a:p>
        </p:txBody>
      </p:sp>
      <p:sp>
        <p:nvSpPr>
          <p:cNvPr id="4" name="Text Placeholder 4">
            <a:extLst>
              <a:ext uri="{FF2B5EF4-FFF2-40B4-BE49-F238E27FC236}">
                <a16:creationId xmlns:a16="http://schemas.microsoft.com/office/drawing/2014/main" id="{7C10BF78-B2FB-47DC-804A-C002F9FE397F}"/>
              </a:ext>
            </a:extLst>
          </p:cNvPr>
          <p:cNvSpPr>
            <a:spLocks noGrp="1"/>
          </p:cNvSpPr>
          <p:nvPr>
            <p:ph type="body" sz="quarter" idx="10" hasCustomPrompt="1"/>
          </p:nvPr>
        </p:nvSpPr>
        <p:spPr>
          <a:xfrm>
            <a:off x="1227296" y="2656121"/>
            <a:ext cx="7596851" cy="1637537"/>
          </a:xfrm>
          <a:prstGeom prst="rect">
            <a:avLst/>
          </a:prstGeom>
        </p:spPr>
        <p:txBody>
          <a:bodyPr lIns="0" anchor="b" anchorCtr="0"/>
          <a:lstStyle>
            <a:lvl1pPr marL="0" indent="0">
              <a:lnSpc>
                <a:spcPts val="5400"/>
              </a:lnSpc>
              <a:buNone/>
              <a:defRPr sz="5400" b="0" i="0" cap="all" baseline="0">
                <a:solidFill>
                  <a:schemeClr val="bg1"/>
                </a:solidFill>
                <a:latin typeface="Avenir Next LT Pro Light"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a:t>LARGE TITLE</a:t>
            </a:r>
            <a:br>
              <a:rPr lang="en-US"/>
            </a:br>
            <a:r>
              <a:rPr lang="en-US"/>
              <a:t>2 LINES CAPS </a:t>
            </a:r>
          </a:p>
        </p:txBody>
      </p:sp>
      <p:sp>
        <p:nvSpPr>
          <p:cNvPr id="6" name="Rectangle 5">
            <a:extLst>
              <a:ext uri="{FF2B5EF4-FFF2-40B4-BE49-F238E27FC236}">
                <a16:creationId xmlns:a16="http://schemas.microsoft.com/office/drawing/2014/main" id="{3920660B-BA09-F07B-714F-D9B4F25660B5}"/>
              </a:ext>
            </a:extLst>
          </p:cNvPr>
          <p:cNvSpPr/>
          <p:nvPr userDrawn="1"/>
        </p:nvSpPr>
        <p:spPr>
          <a:xfrm>
            <a:off x="0" y="2293145"/>
            <a:ext cx="584200" cy="2290047"/>
          </a:xfrm>
          <a:prstGeom prst="rect">
            <a:avLst/>
          </a:prstGeom>
          <a:pattFill prst="wdUpDiag">
            <a:fgClr>
              <a:schemeClr val="accent1"/>
            </a:fgClr>
            <a:bgClr>
              <a:schemeClr val="tx2"/>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p>
        </p:txBody>
      </p:sp>
      <p:sp>
        <p:nvSpPr>
          <p:cNvPr id="11" name="Text Placeholder 4">
            <a:extLst>
              <a:ext uri="{FF2B5EF4-FFF2-40B4-BE49-F238E27FC236}">
                <a16:creationId xmlns:a16="http://schemas.microsoft.com/office/drawing/2014/main" id="{038580F4-0655-8B11-38B0-4D351B5F26EC}"/>
              </a:ext>
            </a:extLst>
          </p:cNvPr>
          <p:cNvSpPr>
            <a:spLocks noGrp="1"/>
          </p:cNvSpPr>
          <p:nvPr>
            <p:ph type="body" sz="quarter" idx="12" hasCustomPrompt="1"/>
          </p:nvPr>
        </p:nvSpPr>
        <p:spPr>
          <a:xfrm>
            <a:off x="1227296" y="2159165"/>
            <a:ext cx="7596851" cy="494536"/>
          </a:xfrm>
          <a:prstGeom prst="rect">
            <a:avLst/>
          </a:prstGeom>
        </p:spPr>
        <p:txBody>
          <a:bodyPr lIns="0" anchor="b" anchorCtr="0"/>
          <a:lstStyle>
            <a:lvl1pPr marL="0" indent="0">
              <a:lnSpc>
                <a:spcPts val="5400"/>
              </a:lnSpc>
              <a:buNone/>
              <a:defRPr sz="2800">
                <a:solidFill>
                  <a:schemeClr val="bg1"/>
                </a:solidFill>
                <a:latin typeface="Avenir Next LT Pro"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a:t>Short Qualifier on 1 Line</a:t>
            </a:r>
          </a:p>
        </p:txBody>
      </p:sp>
    </p:spTree>
    <p:extLst>
      <p:ext uri="{BB962C8B-B14F-4D97-AF65-F5344CB8AC3E}">
        <p14:creationId xmlns:p14="http://schemas.microsoft.com/office/powerpoint/2010/main" val="2057138731"/>
      </p:ext>
    </p:extLst>
  </p:cSld>
  <p:clrMapOvr>
    <a:masterClrMapping/>
  </p:clrMapOvr>
  <p:transition>
    <p:wipe/>
  </p:transition>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Project Timelin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8D134E21-8E4A-ECB1-B06F-45C32ABD5002}"/>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Rectangle 2">
            <a:extLst>
              <a:ext uri="{FF2B5EF4-FFF2-40B4-BE49-F238E27FC236}">
                <a16:creationId xmlns:a16="http://schemas.microsoft.com/office/drawing/2014/main" id="{8D756C8D-7CE7-3115-B32D-46D4F709194A}"/>
              </a:ext>
            </a:extLst>
          </p:cNvPr>
          <p:cNvSpPr/>
          <p:nvPr userDrawn="1"/>
        </p:nvSpPr>
        <p:spPr>
          <a:xfrm>
            <a:off x="3668184" y="2817027"/>
            <a:ext cx="2745621" cy="2468880"/>
          </a:xfrm>
          <a:prstGeom prst="rect">
            <a:avLst/>
          </a:prstGeom>
          <a:solidFill>
            <a:schemeClr val="bg1">
              <a:lumMod val="8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sz="1800" b="1">
              <a:latin typeface="Avenir Next LT Pro" panose="020B0504020202020204" pitchFamily="34" charset="77"/>
            </a:endParaRPr>
          </a:p>
        </p:txBody>
      </p:sp>
      <p:cxnSp>
        <p:nvCxnSpPr>
          <p:cNvPr id="6" name="Straight Connector 5">
            <a:extLst>
              <a:ext uri="{FF2B5EF4-FFF2-40B4-BE49-F238E27FC236}">
                <a16:creationId xmlns:a16="http://schemas.microsoft.com/office/drawing/2014/main" id="{0BEB93AC-00AF-DD1E-0953-D2328A24AFF5}"/>
              </a:ext>
            </a:extLst>
          </p:cNvPr>
          <p:cNvCxnSpPr/>
          <p:nvPr userDrawn="1"/>
        </p:nvCxnSpPr>
        <p:spPr>
          <a:xfrm>
            <a:off x="609600" y="2817027"/>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F078F4F-D6F2-A611-4C32-041F6529B062}"/>
              </a:ext>
            </a:extLst>
          </p:cNvPr>
          <p:cNvCxnSpPr/>
          <p:nvPr userDrawn="1"/>
        </p:nvCxnSpPr>
        <p:spPr>
          <a:xfrm>
            <a:off x="609600" y="3923451"/>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3152181-AEB0-8E6A-EF87-CEE6C370F032}"/>
              </a:ext>
            </a:extLst>
          </p:cNvPr>
          <p:cNvCxnSpPr/>
          <p:nvPr userDrawn="1"/>
        </p:nvCxnSpPr>
        <p:spPr>
          <a:xfrm>
            <a:off x="609600" y="5285907"/>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AC515B7-2E35-25C2-4B69-90712D03ACC5}"/>
              </a:ext>
            </a:extLst>
          </p:cNvPr>
          <p:cNvCxnSpPr/>
          <p:nvPr userDrawn="1"/>
        </p:nvCxnSpPr>
        <p:spPr>
          <a:xfrm>
            <a:off x="2295373"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1CC5A23-C558-C643-E099-A64B4B5163FE}"/>
              </a:ext>
            </a:extLst>
          </p:cNvPr>
          <p:cNvCxnSpPr/>
          <p:nvPr userDrawn="1"/>
        </p:nvCxnSpPr>
        <p:spPr>
          <a:xfrm>
            <a:off x="3668184" y="2817027"/>
            <a:ext cx="0" cy="2468880"/>
          </a:xfrm>
          <a:prstGeom prst="line">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25CF7A6-505F-EEF2-35D1-818C391E6FD2}"/>
              </a:ext>
            </a:extLst>
          </p:cNvPr>
          <p:cNvCxnSpPr/>
          <p:nvPr userDrawn="1"/>
        </p:nvCxnSpPr>
        <p:spPr>
          <a:xfrm>
            <a:off x="5040994"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E2CBBAF-EFDF-A869-0BB9-A0F6189D393D}"/>
              </a:ext>
            </a:extLst>
          </p:cNvPr>
          <p:cNvCxnSpPr/>
          <p:nvPr userDrawn="1"/>
        </p:nvCxnSpPr>
        <p:spPr>
          <a:xfrm>
            <a:off x="6413805"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7F0E7CE-EDDB-19A8-F25C-65AAE900900B}"/>
              </a:ext>
            </a:extLst>
          </p:cNvPr>
          <p:cNvCxnSpPr/>
          <p:nvPr userDrawn="1"/>
        </p:nvCxnSpPr>
        <p:spPr>
          <a:xfrm>
            <a:off x="778661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B40FB9F-64AB-7F05-C052-BB397A6F3756}"/>
              </a:ext>
            </a:extLst>
          </p:cNvPr>
          <p:cNvCxnSpPr/>
          <p:nvPr userDrawn="1"/>
        </p:nvCxnSpPr>
        <p:spPr>
          <a:xfrm>
            <a:off x="915942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87D9FEB-42AA-F694-3545-966C462E4423}"/>
              </a:ext>
            </a:extLst>
          </p:cNvPr>
          <p:cNvCxnSpPr/>
          <p:nvPr userDrawn="1"/>
        </p:nvCxnSpPr>
        <p:spPr>
          <a:xfrm>
            <a:off x="1053223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51179E4-B663-5573-980F-13020145A322}"/>
              </a:ext>
            </a:extLst>
          </p:cNvPr>
          <p:cNvCxnSpPr>
            <a:cxnSpLocks/>
          </p:cNvCxnSpPr>
          <p:nvPr userDrawn="1"/>
        </p:nvCxnSpPr>
        <p:spPr>
          <a:xfrm>
            <a:off x="9864310"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8774C66-CA15-7697-7EBD-C4FB952F62AA}"/>
              </a:ext>
            </a:extLst>
          </p:cNvPr>
          <p:cNvCxnSpPr>
            <a:cxnSpLocks/>
          </p:cNvCxnSpPr>
          <p:nvPr userDrawn="1"/>
        </p:nvCxnSpPr>
        <p:spPr>
          <a:xfrm>
            <a:off x="8486625"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73B9028-06DA-938F-4912-75CE998D2D23}"/>
              </a:ext>
            </a:extLst>
          </p:cNvPr>
          <p:cNvCxnSpPr>
            <a:cxnSpLocks/>
          </p:cNvCxnSpPr>
          <p:nvPr userDrawn="1"/>
        </p:nvCxnSpPr>
        <p:spPr>
          <a:xfrm>
            <a:off x="7108937"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8EB3480-D3A8-5282-8575-3FB1C2F034B0}"/>
              </a:ext>
            </a:extLst>
          </p:cNvPr>
          <p:cNvCxnSpPr>
            <a:cxnSpLocks/>
          </p:cNvCxnSpPr>
          <p:nvPr userDrawn="1"/>
        </p:nvCxnSpPr>
        <p:spPr>
          <a:xfrm>
            <a:off x="5753074"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2983493-1D6A-8DEF-C547-5F6F47D585A5}"/>
              </a:ext>
            </a:extLst>
          </p:cNvPr>
          <p:cNvCxnSpPr>
            <a:cxnSpLocks/>
          </p:cNvCxnSpPr>
          <p:nvPr userDrawn="1"/>
        </p:nvCxnSpPr>
        <p:spPr>
          <a:xfrm>
            <a:off x="4353561"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A3AC82C4-F5E1-1D1E-50C7-C8EBA60EE142}"/>
              </a:ext>
            </a:extLst>
          </p:cNvPr>
          <p:cNvCxnSpPr>
            <a:cxnSpLocks/>
          </p:cNvCxnSpPr>
          <p:nvPr userDrawn="1"/>
        </p:nvCxnSpPr>
        <p:spPr>
          <a:xfrm>
            <a:off x="2975873"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sp>
        <p:nvSpPr>
          <p:cNvPr id="23" name="Text Placeholder 11">
            <a:extLst>
              <a:ext uri="{FF2B5EF4-FFF2-40B4-BE49-F238E27FC236}">
                <a16:creationId xmlns:a16="http://schemas.microsoft.com/office/drawing/2014/main" id="{DAD5E0F7-29E1-45DB-ACE2-2C7D94BDD7F0}"/>
              </a:ext>
            </a:extLst>
          </p:cNvPr>
          <p:cNvSpPr>
            <a:spLocks noGrp="1"/>
          </p:cNvSpPr>
          <p:nvPr>
            <p:ph type="body" sz="quarter" idx="17" hasCustomPrompt="1"/>
          </p:nvPr>
        </p:nvSpPr>
        <p:spPr>
          <a:xfrm>
            <a:off x="701270" y="4040166"/>
            <a:ext cx="1471471" cy="461665"/>
          </a:xfrm>
          <a:prstGeom prst="rect">
            <a:avLst/>
          </a:prstGeom>
          <a:noFill/>
        </p:spPr>
        <p:txBody>
          <a:bodyPr wrap="square" lIns="91440" tIns="45720" rIns="91440" bIns="45720" anchor="t" anchorCtr="0">
            <a:spAutoFit/>
          </a:bodyPr>
          <a:lstStyle>
            <a:lvl1pPr marL="0" indent="0" algn="r">
              <a:spcBef>
                <a:spcPts val="0"/>
              </a:spcBef>
              <a:buNone/>
              <a:defRPr sz="1200" b="1" i="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a:t>
            </a:r>
            <a:br>
              <a:rPr lang="en-US"/>
            </a:br>
            <a:r>
              <a:rPr lang="en-US"/>
              <a:t>HEADER</a:t>
            </a:r>
          </a:p>
        </p:txBody>
      </p:sp>
      <p:sp>
        <p:nvSpPr>
          <p:cNvPr id="24" name="Text Placeholder 11">
            <a:extLst>
              <a:ext uri="{FF2B5EF4-FFF2-40B4-BE49-F238E27FC236}">
                <a16:creationId xmlns:a16="http://schemas.microsoft.com/office/drawing/2014/main" id="{09E02882-51F8-8E0D-0948-5C92BC2E1B88}"/>
              </a:ext>
            </a:extLst>
          </p:cNvPr>
          <p:cNvSpPr>
            <a:spLocks noGrp="1"/>
          </p:cNvSpPr>
          <p:nvPr>
            <p:ph type="body" sz="quarter" idx="36" hasCustomPrompt="1"/>
          </p:nvPr>
        </p:nvSpPr>
        <p:spPr>
          <a:xfrm>
            <a:off x="2296217" y="3500600"/>
            <a:ext cx="1357336" cy="281313"/>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1</a:t>
            </a:r>
          </a:p>
        </p:txBody>
      </p:sp>
      <p:sp>
        <p:nvSpPr>
          <p:cNvPr id="25" name="Text Placeholder 11">
            <a:extLst>
              <a:ext uri="{FF2B5EF4-FFF2-40B4-BE49-F238E27FC236}">
                <a16:creationId xmlns:a16="http://schemas.microsoft.com/office/drawing/2014/main" id="{580BD87B-9B5F-FED5-53E4-921E646BBE77}"/>
              </a:ext>
            </a:extLst>
          </p:cNvPr>
          <p:cNvSpPr>
            <a:spLocks noGrp="1"/>
          </p:cNvSpPr>
          <p:nvPr>
            <p:ph type="body" sz="quarter" idx="37" hasCustomPrompt="1"/>
          </p:nvPr>
        </p:nvSpPr>
        <p:spPr>
          <a:xfrm>
            <a:off x="3666207"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2</a:t>
            </a:r>
          </a:p>
        </p:txBody>
      </p:sp>
      <p:sp>
        <p:nvSpPr>
          <p:cNvPr id="26" name="Text Placeholder 11">
            <a:extLst>
              <a:ext uri="{FF2B5EF4-FFF2-40B4-BE49-F238E27FC236}">
                <a16:creationId xmlns:a16="http://schemas.microsoft.com/office/drawing/2014/main" id="{AA574E09-076D-0A53-058C-6CB57E0DA6B9}"/>
              </a:ext>
            </a:extLst>
          </p:cNvPr>
          <p:cNvSpPr>
            <a:spLocks noGrp="1"/>
          </p:cNvSpPr>
          <p:nvPr>
            <p:ph type="body" sz="quarter" idx="38" hasCustomPrompt="1"/>
          </p:nvPr>
        </p:nvSpPr>
        <p:spPr>
          <a:xfrm>
            <a:off x="5041839"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3</a:t>
            </a:r>
          </a:p>
        </p:txBody>
      </p:sp>
      <p:sp>
        <p:nvSpPr>
          <p:cNvPr id="27" name="Text Placeholder 11">
            <a:extLst>
              <a:ext uri="{FF2B5EF4-FFF2-40B4-BE49-F238E27FC236}">
                <a16:creationId xmlns:a16="http://schemas.microsoft.com/office/drawing/2014/main" id="{50056870-FD7F-49E7-2912-96B5585746F8}"/>
              </a:ext>
            </a:extLst>
          </p:cNvPr>
          <p:cNvSpPr>
            <a:spLocks noGrp="1"/>
          </p:cNvSpPr>
          <p:nvPr>
            <p:ph type="body" sz="quarter" idx="39" hasCustomPrompt="1"/>
          </p:nvPr>
        </p:nvSpPr>
        <p:spPr>
          <a:xfrm>
            <a:off x="6421779"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4</a:t>
            </a:r>
          </a:p>
        </p:txBody>
      </p:sp>
      <p:sp>
        <p:nvSpPr>
          <p:cNvPr id="28" name="Text Placeholder 11">
            <a:extLst>
              <a:ext uri="{FF2B5EF4-FFF2-40B4-BE49-F238E27FC236}">
                <a16:creationId xmlns:a16="http://schemas.microsoft.com/office/drawing/2014/main" id="{6E9A9CF9-84BE-A16E-0AE6-ED1E3CD66078}"/>
              </a:ext>
            </a:extLst>
          </p:cNvPr>
          <p:cNvSpPr>
            <a:spLocks noGrp="1"/>
          </p:cNvSpPr>
          <p:nvPr>
            <p:ph type="body" sz="quarter" idx="40" hasCustomPrompt="1"/>
          </p:nvPr>
        </p:nvSpPr>
        <p:spPr>
          <a:xfrm>
            <a:off x="7797215"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5</a:t>
            </a:r>
          </a:p>
        </p:txBody>
      </p:sp>
      <p:sp>
        <p:nvSpPr>
          <p:cNvPr id="29" name="Text Placeholder 11">
            <a:extLst>
              <a:ext uri="{FF2B5EF4-FFF2-40B4-BE49-F238E27FC236}">
                <a16:creationId xmlns:a16="http://schemas.microsoft.com/office/drawing/2014/main" id="{CAB4B659-8535-B4FB-D2CB-46C567164F4C}"/>
              </a:ext>
            </a:extLst>
          </p:cNvPr>
          <p:cNvSpPr>
            <a:spLocks noGrp="1"/>
          </p:cNvSpPr>
          <p:nvPr>
            <p:ph type="body" sz="quarter" idx="41" hasCustomPrompt="1"/>
          </p:nvPr>
        </p:nvSpPr>
        <p:spPr>
          <a:xfrm>
            <a:off x="9151455"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7</a:t>
            </a:r>
          </a:p>
        </p:txBody>
      </p:sp>
      <p:sp>
        <p:nvSpPr>
          <p:cNvPr id="30" name="Text Placeholder 11">
            <a:extLst>
              <a:ext uri="{FF2B5EF4-FFF2-40B4-BE49-F238E27FC236}">
                <a16:creationId xmlns:a16="http://schemas.microsoft.com/office/drawing/2014/main" id="{909DA01A-9952-5621-288D-CF6D26B55343}"/>
              </a:ext>
            </a:extLst>
          </p:cNvPr>
          <p:cNvSpPr>
            <a:spLocks noGrp="1"/>
          </p:cNvSpPr>
          <p:nvPr>
            <p:ph type="body" sz="quarter" idx="42" hasCustomPrompt="1"/>
          </p:nvPr>
        </p:nvSpPr>
        <p:spPr>
          <a:xfrm>
            <a:off x="2296217" y="4130343"/>
            <a:ext cx="1357336" cy="281313"/>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7</a:t>
            </a:r>
          </a:p>
        </p:txBody>
      </p:sp>
      <p:sp>
        <p:nvSpPr>
          <p:cNvPr id="31" name="Text Placeholder 11">
            <a:extLst>
              <a:ext uri="{FF2B5EF4-FFF2-40B4-BE49-F238E27FC236}">
                <a16:creationId xmlns:a16="http://schemas.microsoft.com/office/drawing/2014/main" id="{B552C30B-3B43-2F36-7AEC-652440E6FA9C}"/>
              </a:ext>
            </a:extLst>
          </p:cNvPr>
          <p:cNvSpPr>
            <a:spLocks noGrp="1"/>
          </p:cNvSpPr>
          <p:nvPr>
            <p:ph type="body" sz="quarter" idx="43" hasCustomPrompt="1"/>
          </p:nvPr>
        </p:nvSpPr>
        <p:spPr>
          <a:xfrm>
            <a:off x="3666207"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8</a:t>
            </a:r>
          </a:p>
        </p:txBody>
      </p:sp>
      <p:sp>
        <p:nvSpPr>
          <p:cNvPr id="32" name="Text Placeholder 11">
            <a:extLst>
              <a:ext uri="{FF2B5EF4-FFF2-40B4-BE49-F238E27FC236}">
                <a16:creationId xmlns:a16="http://schemas.microsoft.com/office/drawing/2014/main" id="{7397BD65-55CC-7D7C-9E60-2A9843604C67}"/>
              </a:ext>
            </a:extLst>
          </p:cNvPr>
          <p:cNvSpPr>
            <a:spLocks noGrp="1"/>
          </p:cNvSpPr>
          <p:nvPr>
            <p:ph type="body" sz="quarter" idx="44" hasCustomPrompt="1"/>
          </p:nvPr>
        </p:nvSpPr>
        <p:spPr>
          <a:xfrm>
            <a:off x="5041839"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9</a:t>
            </a:r>
          </a:p>
        </p:txBody>
      </p:sp>
      <p:sp>
        <p:nvSpPr>
          <p:cNvPr id="33" name="Text Placeholder 11">
            <a:extLst>
              <a:ext uri="{FF2B5EF4-FFF2-40B4-BE49-F238E27FC236}">
                <a16:creationId xmlns:a16="http://schemas.microsoft.com/office/drawing/2014/main" id="{EFECF0C1-07BE-5BEF-AB28-A0187B90BD15}"/>
              </a:ext>
            </a:extLst>
          </p:cNvPr>
          <p:cNvSpPr>
            <a:spLocks noGrp="1"/>
          </p:cNvSpPr>
          <p:nvPr>
            <p:ph type="body" sz="quarter" idx="45" hasCustomPrompt="1"/>
          </p:nvPr>
        </p:nvSpPr>
        <p:spPr>
          <a:xfrm>
            <a:off x="6421779"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10</a:t>
            </a:r>
          </a:p>
        </p:txBody>
      </p:sp>
      <p:sp>
        <p:nvSpPr>
          <p:cNvPr id="34" name="Text Placeholder 11">
            <a:extLst>
              <a:ext uri="{FF2B5EF4-FFF2-40B4-BE49-F238E27FC236}">
                <a16:creationId xmlns:a16="http://schemas.microsoft.com/office/drawing/2014/main" id="{3E428C3F-894C-225C-B781-5AF645B01B06}"/>
              </a:ext>
            </a:extLst>
          </p:cNvPr>
          <p:cNvSpPr>
            <a:spLocks noGrp="1"/>
          </p:cNvSpPr>
          <p:nvPr>
            <p:ph type="body" sz="quarter" idx="46" hasCustomPrompt="1"/>
          </p:nvPr>
        </p:nvSpPr>
        <p:spPr>
          <a:xfrm>
            <a:off x="7797215"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11</a:t>
            </a:r>
          </a:p>
        </p:txBody>
      </p:sp>
      <p:sp>
        <p:nvSpPr>
          <p:cNvPr id="35" name="Text Placeholder 11">
            <a:extLst>
              <a:ext uri="{FF2B5EF4-FFF2-40B4-BE49-F238E27FC236}">
                <a16:creationId xmlns:a16="http://schemas.microsoft.com/office/drawing/2014/main" id="{8EE106D6-1D49-580A-3725-871C469ADF15}"/>
              </a:ext>
            </a:extLst>
          </p:cNvPr>
          <p:cNvSpPr>
            <a:spLocks noGrp="1"/>
          </p:cNvSpPr>
          <p:nvPr>
            <p:ph type="body" sz="quarter" idx="47" hasCustomPrompt="1"/>
          </p:nvPr>
        </p:nvSpPr>
        <p:spPr>
          <a:xfrm>
            <a:off x="9151455"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12</a:t>
            </a:r>
          </a:p>
        </p:txBody>
      </p:sp>
      <p:sp>
        <p:nvSpPr>
          <p:cNvPr id="36" name="Text Placeholder 11">
            <a:extLst>
              <a:ext uri="{FF2B5EF4-FFF2-40B4-BE49-F238E27FC236}">
                <a16:creationId xmlns:a16="http://schemas.microsoft.com/office/drawing/2014/main" id="{588C5464-C79E-E606-3CA3-21275AA5A768}"/>
              </a:ext>
            </a:extLst>
          </p:cNvPr>
          <p:cNvSpPr>
            <a:spLocks noGrp="1"/>
          </p:cNvSpPr>
          <p:nvPr>
            <p:ph type="body" sz="quarter" idx="48" hasCustomPrompt="1"/>
          </p:nvPr>
        </p:nvSpPr>
        <p:spPr>
          <a:xfrm>
            <a:off x="2384689"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37" name="Text Placeholder 11">
            <a:extLst>
              <a:ext uri="{FF2B5EF4-FFF2-40B4-BE49-F238E27FC236}">
                <a16:creationId xmlns:a16="http://schemas.microsoft.com/office/drawing/2014/main" id="{B49A2A87-72E1-CF6F-5C7C-F2B76AFAB54F}"/>
              </a:ext>
            </a:extLst>
          </p:cNvPr>
          <p:cNvSpPr>
            <a:spLocks noGrp="1"/>
          </p:cNvSpPr>
          <p:nvPr>
            <p:ph type="body" sz="quarter" idx="49" hasCustomPrompt="1"/>
          </p:nvPr>
        </p:nvSpPr>
        <p:spPr>
          <a:xfrm>
            <a:off x="3776162" y="2081358"/>
            <a:ext cx="1202560" cy="253916"/>
          </a:xfrm>
          <a:prstGeom prst="rect">
            <a:avLst/>
          </a:prstGeom>
          <a:solidFill>
            <a:schemeClr val="accent1"/>
          </a:solidFill>
          <a:ln w="12700">
            <a:solidFill>
              <a:schemeClr val="bg1">
                <a:lumMod val="85000"/>
              </a:schemeClr>
            </a:solidFill>
          </a:ln>
        </p:spPr>
        <p:txBody>
          <a:bodyPr wrap="square" lIns="91440" tIns="45720" rIns="91440" bIns="45720" anchor="t" anchorCtr="0">
            <a:spAutoFit/>
          </a:bodyPr>
          <a:lstStyle>
            <a:lvl1pPr marL="0" indent="0" algn="ctr">
              <a:spcBef>
                <a:spcPts val="0"/>
              </a:spcBef>
              <a:buNone/>
              <a:defRPr sz="1050" b="1" i="0" spc="0" baseline="0">
                <a:solidFill>
                  <a:schemeClr val="bg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2</a:t>
            </a:r>
          </a:p>
        </p:txBody>
      </p:sp>
      <p:sp>
        <p:nvSpPr>
          <p:cNvPr id="38" name="Text Placeholder 11">
            <a:extLst>
              <a:ext uri="{FF2B5EF4-FFF2-40B4-BE49-F238E27FC236}">
                <a16:creationId xmlns:a16="http://schemas.microsoft.com/office/drawing/2014/main" id="{E3CFFAAF-6FFB-E948-B947-3ECD4C6EC017}"/>
              </a:ext>
            </a:extLst>
          </p:cNvPr>
          <p:cNvSpPr>
            <a:spLocks noGrp="1"/>
          </p:cNvSpPr>
          <p:nvPr>
            <p:ph type="body" sz="quarter" idx="50" hasCustomPrompt="1"/>
          </p:nvPr>
        </p:nvSpPr>
        <p:spPr>
          <a:xfrm>
            <a:off x="5151794"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3</a:t>
            </a:r>
          </a:p>
        </p:txBody>
      </p:sp>
      <p:sp>
        <p:nvSpPr>
          <p:cNvPr id="39" name="Text Placeholder 11">
            <a:extLst>
              <a:ext uri="{FF2B5EF4-FFF2-40B4-BE49-F238E27FC236}">
                <a16:creationId xmlns:a16="http://schemas.microsoft.com/office/drawing/2014/main" id="{DE6F3C31-23BD-D4DE-F484-ADE9AD62E745}"/>
              </a:ext>
            </a:extLst>
          </p:cNvPr>
          <p:cNvSpPr>
            <a:spLocks noGrp="1"/>
          </p:cNvSpPr>
          <p:nvPr>
            <p:ph type="body" sz="quarter" idx="51" hasCustomPrompt="1"/>
          </p:nvPr>
        </p:nvSpPr>
        <p:spPr>
          <a:xfrm>
            <a:off x="6531734"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4</a:t>
            </a:r>
          </a:p>
        </p:txBody>
      </p:sp>
      <p:sp>
        <p:nvSpPr>
          <p:cNvPr id="40" name="Text Placeholder 11">
            <a:extLst>
              <a:ext uri="{FF2B5EF4-FFF2-40B4-BE49-F238E27FC236}">
                <a16:creationId xmlns:a16="http://schemas.microsoft.com/office/drawing/2014/main" id="{74C52DD0-C48F-D0A1-0EDA-CC716D1AAE8C}"/>
              </a:ext>
            </a:extLst>
          </p:cNvPr>
          <p:cNvSpPr>
            <a:spLocks noGrp="1"/>
          </p:cNvSpPr>
          <p:nvPr>
            <p:ph type="body" sz="quarter" idx="52" hasCustomPrompt="1"/>
          </p:nvPr>
        </p:nvSpPr>
        <p:spPr>
          <a:xfrm>
            <a:off x="7907170"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5</a:t>
            </a:r>
          </a:p>
        </p:txBody>
      </p:sp>
      <p:sp>
        <p:nvSpPr>
          <p:cNvPr id="41" name="Text Placeholder 11">
            <a:extLst>
              <a:ext uri="{FF2B5EF4-FFF2-40B4-BE49-F238E27FC236}">
                <a16:creationId xmlns:a16="http://schemas.microsoft.com/office/drawing/2014/main" id="{162FC21D-DD86-A182-D044-5D9506F1B03C}"/>
              </a:ext>
            </a:extLst>
          </p:cNvPr>
          <p:cNvSpPr>
            <a:spLocks noGrp="1"/>
          </p:cNvSpPr>
          <p:nvPr>
            <p:ph type="body" sz="quarter" idx="53" hasCustomPrompt="1"/>
          </p:nvPr>
        </p:nvSpPr>
        <p:spPr>
          <a:xfrm>
            <a:off x="9261410"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6</a:t>
            </a:r>
          </a:p>
        </p:txBody>
      </p:sp>
      <p:sp>
        <p:nvSpPr>
          <p:cNvPr id="42" name="Text Placeholder 12">
            <a:extLst>
              <a:ext uri="{FF2B5EF4-FFF2-40B4-BE49-F238E27FC236}">
                <a16:creationId xmlns:a16="http://schemas.microsoft.com/office/drawing/2014/main" id="{0F75E195-E4A5-723D-72F2-643475C954F9}"/>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86C5304E-CE46-1ECC-E18A-893E2D5F3BFA}"/>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971448168"/>
      </p:ext>
    </p:extLst>
  </p:cSld>
  <p:clrMapOvr>
    <a:masterClrMapping/>
  </p:clrMapOvr>
  <p:transition>
    <p:wip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Project Timelin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2" name="Text Placeholder 11">
            <a:extLst>
              <a:ext uri="{FF2B5EF4-FFF2-40B4-BE49-F238E27FC236}">
                <a16:creationId xmlns:a16="http://schemas.microsoft.com/office/drawing/2014/main" id="{F5B896DB-50A2-714E-B866-A884B7A8F445}"/>
              </a:ext>
            </a:extLst>
          </p:cNvPr>
          <p:cNvSpPr>
            <a:spLocks noGrp="1"/>
          </p:cNvSpPr>
          <p:nvPr>
            <p:ph type="body" sz="quarter" idx="17" hasCustomPrompt="1"/>
          </p:nvPr>
        </p:nvSpPr>
        <p:spPr>
          <a:xfrm>
            <a:off x="1078553" y="2175216"/>
            <a:ext cx="1795772" cy="276999"/>
          </a:xfrm>
          <a:prstGeom prst="rect">
            <a:avLst/>
          </a:prstGeom>
          <a:noFill/>
        </p:spPr>
        <p:txBody>
          <a:bodyPr wrap="square" lIns="91440" tIns="45720" rIns="91440" bIns="45720" anchor="t" anchorCtr="0">
            <a:spAutoFit/>
          </a:bodyPr>
          <a:lstStyle>
            <a:lvl1pPr marL="0" indent="0" algn="l">
              <a:spcBef>
                <a:spcPts val="0"/>
              </a:spcBef>
              <a:buNone/>
              <a:defRPr sz="1200" b="1" i="0" spc="0" baseline="0">
                <a:solidFill>
                  <a:schemeClr val="accent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43" name="Text Placeholder 11">
            <a:extLst>
              <a:ext uri="{FF2B5EF4-FFF2-40B4-BE49-F238E27FC236}">
                <a16:creationId xmlns:a16="http://schemas.microsoft.com/office/drawing/2014/main" id="{8D39B367-E13C-6D4B-8A16-B7D2AC6F8226}"/>
              </a:ext>
            </a:extLst>
          </p:cNvPr>
          <p:cNvSpPr>
            <a:spLocks noGrp="1"/>
          </p:cNvSpPr>
          <p:nvPr>
            <p:ph type="body" sz="quarter" idx="33" hasCustomPrompt="1"/>
          </p:nvPr>
        </p:nvSpPr>
        <p:spPr>
          <a:xfrm>
            <a:off x="1091919"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44" name="Right Arrow 43">
            <a:extLst>
              <a:ext uri="{FF2B5EF4-FFF2-40B4-BE49-F238E27FC236}">
                <a16:creationId xmlns:a16="http://schemas.microsoft.com/office/drawing/2014/main" id="{C06763AA-A6CF-1B4C-AC70-1EFDC6812ED9}"/>
              </a:ext>
            </a:extLst>
          </p:cNvPr>
          <p:cNvSpPr/>
          <p:nvPr userDrawn="1"/>
        </p:nvSpPr>
        <p:spPr>
          <a:xfrm>
            <a:off x="808823" y="3305103"/>
            <a:ext cx="10749124" cy="162076"/>
          </a:xfrm>
          <a:prstGeom prst="rightArrow">
            <a:avLst>
              <a:gd name="adj1" fmla="val 8216"/>
              <a:gd name="adj2" fmla="val 75644"/>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sz="1800" b="1">
              <a:latin typeface="Avenir Next LT Pro" panose="020B0504020202020204" pitchFamily="34" charset="77"/>
            </a:endParaRPr>
          </a:p>
        </p:txBody>
      </p:sp>
      <p:sp>
        <p:nvSpPr>
          <p:cNvPr id="45" name="TextBox 44">
            <a:extLst>
              <a:ext uri="{FF2B5EF4-FFF2-40B4-BE49-F238E27FC236}">
                <a16:creationId xmlns:a16="http://schemas.microsoft.com/office/drawing/2014/main" id="{696A580F-EA53-F944-B448-24D46D9BD736}"/>
              </a:ext>
            </a:extLst>
          </p:cNvPr>
          <p:cNvSpPr txBox="1"/>
          <p:nvPr userDrawn="1"/>
        </p:nvSpPr>
        <p:spPr>
          <a:xfrm>
            <a:off x="4002161" y="3078365"/>
            <a:ext cx="87" cy="615553"/>
          </a:xfrm>
          <a:prstGeom prst="rect">
            <a:avLst/>
          </a:prstGeom>
          <a:noFill/>
        </p:spPr>
        <p:txBody>
          <a:bodyPr wrap="square" lIns="91440" tIns="45720" rIns="91440" bIns="45720" rtlCol="0" anchor="t">
            <a:noAutofit/>
          </a:bodyPr>
          <a:lstStyle/>
          <a:p>
            <a:pPr>
              <a:spcBef>
                <a:spcPts val="1200"/>
              </a:spcBef>
            </a:pPr>
            <a:endParaRPr lang="en-US" sz="4000">
              <a:solidFill>
                <a:schemeClr val="tx1"/>
              </a:solidFill>
              <a:latin typeface="Avenir Next LT Pro" panose="020B0504020202020204" pitchFamily="34" charset="77"/>
            </a:endParaRPr>
          </a:p>
        </p:txBody>
      </p:sp>
      <p:cxnSp>
        <p:nvCxnSpPr>
          <p:cNvPr id="46" name="Straight Connector 45">
            <a:extLst>
              <a:ext uri="{FF2B5EF4-FFF2-40B4-BE49-F238E27FC236}">
                <a16:creationId xmlns:a16="http://schemas.microsoft.com/office/drawing/2014/main" id="{9505B759-4A39-4242-AC59-E02E20E86732}"/>
              </a:ext>
            </a:extLst>
          </p:cNvPr>
          <p:cNvCxnSpPr>
            <a:cxnSpLocks/>
          </p:cNvCxnSpPr>
          <p:nvPr userDrawn="1"/>
        </p:nvCxnSpPr>
        <p:spPr>
          <a:xfrm>
            <a:off x="1938533"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1C0C8FC3-283D-6A45-9604-8839C93873F6}"/>
              </a:ext>
            </a:extLst>
          </p:cNvPr>
          <p:cNvCxnSpPr>
            <a:cxnSpLocks/>
          </p:cNvCxnSpPr>
          <p:nvPr userDrawn="1"/>
        </p:nvCxnSpPr>
        <p:spPr>
          <a:xfrm>
            <a:off x="4043711"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61CC2319-FD4D-7B46-A637-D968806D4E49}"/>
              </a:ext>
            </a:extLst>
          </p:cNvPr>
          <p:cNvCxnSpPr>
            <a:cxnSpLocks/>
          </p:cNvCxnSpPr>
          <p:nvPr userDrawn="1"/>
        </p:nvCxnSpPr>
        <p:spPr>
          <a:xfrm>
            <a:off x="6113669"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976FBC59-7E07-0947-81CE-A4E695F51904}"/>
              </a:ext>
            </a:extLst>
          </p:cNvPr>
          <p:cNvCxnSpPr>
            <a:cxnSpLocks/>
          </p:cNvCxnSpPr>
          <p:nvPr userDrawn="1"/>
        </p:nvCxnSpPr>
        <p:spPr>
          <a:xfrm>
            <a:off x="8214985"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83A8DDC9-9E3C-CC40-83C7-DCF0E6B61547}"/>
              </a:ext>
            </a:extLst>
          </p:cNvPr>
          <p:cNvCxnSpPr>
            <a:cxnSpLocks/>
          </p:cNvCxnSpPr>
          <p:nvPr userDrawn="1"/>
        </p:nvCxnSpPr>
        <p:spPr>
          <a:xfrm>
            <a:off x="10299320"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51" name="Text Placeholder 11">
            <a:extLst>
              <a:ext uri="{FF2B5EF4-FFF2-40B4-BE49-F238E27FC236}">
                <a16:creationId xmlns:a16="http://schemas.microsoft.com/office/drawing/2014/main" id="{39C60E0B-4077-324A-86A1-DC99378CA31D}"/>
              </a:ext>
            </a:extLst>
          </p:cNvPr>
          <p:cNvSpPr>
            <a:spLocks noGrp="1"/>
          </p:cNvSpPr>
          <p:nvPr>
            <p:ph type="body" sz="quarter" idx="35" hasCustomPrompt="1"/>
          </p:nvPr>
        </p:nvSpPr>
        <p:spPr>
          <a:xfrm>
            <a:off x="9226890" y="2175216"/>
            <a:ext cx="1906125" cy="276999"/>
          </a:xfrm>
          <a:prstGeom prst="rect">
            <a:avLst/>
          </a:prstGeom>
          <a:noFill/>
        </p:spPr>
        <p:txBody>
          <a:bodyPr wrap="square" lIns="91440" tIns="45720" rIns="91440" bIns="45720" anchor="t" anchorCtr="0">
            <a:spAutoFit/>
          </a:bodyPr>
          <a:lstStyle>
            <a:lvl1pPr marL="0" indent="0" algn="r">
              <a:spcBef>
                <a:spcPts val="0"/>
              </a:spcBef>
              <a:buNone/>
              <a:defRPr sz="1200" b="1" i="0" spc="0" baseline="0">
                <a:solidFill>
                  <a:schemeClr val="accent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52" name="Text Placeholder 7">
            <a:extLst>
              <a:ext uri="{FF2B5EF4-FFF2-40B4-BE49-F238E27FC236}">
                <a16:creationId xmlns:a16="http://schemas.microsoft.com/office/drawing/2014/main" id="{BA769310-E691-454A-8978-F450CB1DD3E3}"/>
              </a:ext>
            </a:extLst>
          </p:cNvPr>
          <p:cNvSpPr>
            <a:spLocks noGrp="1"/>
          </p:cNvSpPr>
          <p:nvPr>
            <p:ph type="body" sz="quarter" idx="24" hasCustomPrompt="1"/>
          </p:nvPr>
        </p:nvSpPr>
        <p:spPr>
          <a:xfrm>
            <a:off x="1078553"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3" name="Text Placeholder 11">
            <a:extLst>
              <a:ext uri="{FF2B5EF4-FFF2-40B4-BE49-F238E27FC236}">
                <a16:creationId xmlns:a16="http://schemas.microsoft.com/office/drawing/2014/main" id="{C56C692A-463D-A340-ADBE-E9136B76E3A1}"/>
              </a:ext>
            </a:extLst>
          </p:cNvPr>
          <p:cNvSpPr>
            <a:spLocks noGrp="1"/>
          </p:cNvSpPr>
          <p:nvPr>
            <p:ph type="body" sz="quarter" idx="36" hasCustomPrompt="1"/>
          </p:nvPr>
        </p:nvSpPr>
        <p:spPr>
          <a:xfrm>
            <a:off x="3197097"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4" name="Text Placeholder 7">
            <a:extLst>
              <a:ext uri="{FF2B5EF4-FFF2-40B4-BE49-F238E27FC236}">
                <a16:creationId xmlns:a16="http://schemas.microsoft.com/office/drawing/2014/main" id="{D3531F27-1227-E242-B1AA-B441D6366907}"/>
              </a:ext>
            </a:extLst>
          </p:cNvPr>
          <p:cNvSpPr>
            <a:spLocks noGrp="1"/>
          </p:cNvSpPr>
          <p:nvPr>
            <p:ph type="body" sz="quarter" idx="37" hasCustomPrompt="1"/>
          </p:nvPr>
        </p:nvSpPr>
        <p:spPr>
          <a:xfrm>
            <a:off x="3183731"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5" name="Text Placeholder 11">
            <a:extLst>
              <a:ext uri="{FF2B5EF4-FFF2-40B4-BE49-F238E27FC236}">
                <a16:creationId xmlns:a16="http://schemas.microsoft.com/office/drawing/2014/main" id="{8DE992A2-488A-494D-9D43-C95F96B4A8FE}"/>
              </a:ext>
            </a:extLst>
          </p:cNvPr>
          <p:cNvSpPr>
            <a:spLocks noGrp="1"/>
          </p:cNvSpPr>
          <p:nvPr>
            <p:ph type="body" sz="quarter" idx="38" hasCustomPrompt="1"/>
          </p:nvPr>
        </p:nvSpPr>
        <p:spPr>
          <a:xfrm>
            <a:off x="5267055"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6" name="Text Placeholder 7">
            <a:extLst>
              <a:ext uri="{FF2B5EF4-FFF2-40B4-BE49-F238E27FC236}">
                <a16:creationId xmlns:a16="http://schemas.microsoft.com/office/drawing/2014/main" id="{35AA8906-25A7-3B44-81C7-209B71C39C23}"/>
              </a:ext>
            </a:extLst>
          </p:cNvPr>
          <p:cNvSpPr>
            <a:spLocks noGrp="1"/>
          </p:cNvSpPr>
          <p:nvPr>
            <p:ph type="body" sz="quarter" idx="39" hasCustomPrompt="1"/>
          </p:nvPr>
        </p:nvSpPr>
        <p:spPr>
          <a:xfrm>
            <a:off x="5253689"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7" name="Text Placeholder 11">
            <a:extLst>
              <a:ext uri="{FF2B5EF4-FFF2-40B4-BE49-F238E27FC236}">
                <a16:creationId xmlns:a16="http://schemas.microsoft.com/office/drawing/2014/main" id="{1BA6F8F7-6633-0D40-8F4E-7B7B6F186BBC}"/>
              </a:ext>
            </a:extLst>
          </p:cNvPr>
          <p:cNvSpPr>
            <a:spLocks noGrp="1"/>
          </p:cNvSpPr>
          <p:nvPr>
            <p:ph type="body" sz="quarter" idx="40" hasCustomPrompt="1"/>
          </p:nvPr>
        </p:nvSpPr>
        <p:spPr>
          <a:xfrm>
            <a:off x="7368371"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8" name="Text Placeholder 7">
            <a:extLst>
              <a:ext uri="{FF2B5EF4-FFF2-40B4-BE49-F238E27FC236}">
                <a16:creationId xmlns:a16="http://schemas.microsoft.com/office/drawing/2014/main" id="{6B1836C7-44F5-4A4E-BFBB-BA98EFEC5423}"/>
              </a:ext>
            </a:extLst>
          </p:cNvPr>
          <p:cNvSpPr>
            <a:spLocks noGrp="1"/>
          </p:cNvSpPr>
          <p:nvPr>
            <p:ph type="body" sz="quarter" idx="41" hasCustomPrompt="1"/>
          </p:nvPr>
        </p:nvSpPr>
        <p:spPr>
          <a:xfrm>
            <a:off x="7355005"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96" name="Text Placeholder 11">
            <a:extLst>
              <a:ext uri="{FF2B5EF4-FFF2-40B4-BE49-F238E27FC236}">
                <a16:creationId xmlns:a16="http://schemas.microsoft.com/office/drawing/2014/main" id="{32DC6995-A729-E445-A41F-66AB6112ABC8}"/>
              </a:ext>
            </a:extLst>
          </p:cNvPr>
          <p:cNvSpPr>
            <a:spLocks noGrp="1"/>
          </p:cNvSpPr>
          <p:nvPr>
            <p:ph type="body" sz="quarter" idx="42" hasCustomPrompt="1"/>
          </p:nvPr>
        </p:nvSpPr>
        <p:spPr>
          <a:xfrm>
            <a:off x="9452706"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97" name="Text Placeholder 7">
            <a:extLst>
              <a:ext uri="{FF2B5EF4-FFF2-40B4-BE49-F238E27FC236}">
                <a16:creationId xmlns:a16="http://schemas.microsoft.com/office/drawing/2014/main" id="{240BAEE8-10CD-B44C-B066-6306AFB770AC}"/>
              </a:ext>
            </a:extLst>
          </p:cNvPr>
          <p:cNvSpPr>
            <a:spLocks noGrp="1"/>
          </p:cNvSpPr>
          <p:nvPr>
            <p:ph type="body" sz="quarter" idx="43" hasCustomPrompt="1"/>
          </p:nvPr>
        </p:nvSpPr>
        <p:spPr>
          <a:xfrm>
            <a:off x="9439340"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grpSp>
        <p:nvGrpSpPr>
          <p:cNvPr id="98" name="Group 97">
            <a:extLst>
              <a:ext uri="{FF2B5EF4-FFF2-40B4-BE49-F238E27FC236}">
                <a16:creationId xmlns:a16="http://schemas.microsoft.com/office/drawing/2014/main" id="{90CDD6D3-7CC2-9A46-8241-AD783E69A93B}"/>
              </a:ext>
            </a:extLst>
          </p:cNvPr>
          <p:cNvGrpSpPr/>
          <p:nvPr userDrawn="1"/>
        </p:nvGrpSpPr>
        <p:grpSpPr>
          <a:xfrm>
            <a:off x="2874325" y="4339702"/>
            <a:ext cx="228600" cy="228600"/>
            <a:chOff x="5068956" y="4549940"/>
            <a:chExt cx="529870" cy="529870"/>
          </a:xfrm>
          <a:noFill/>
        </p:grpSpPr>
        <p:sp>
          <p:nvSpPr>
            <p:cNvPr id="99" name="Oval 98">
              <a:extLst>
                <a:ext uri="{FF2B5EF4-FFF2-40B4-BE49-F238E27FC236}">
                  <a16:creationId xmlns:a16="http://schemas.microsoft.com/office/drawing/2014/main" id="{8F2566FF-3D4B-DF4D-BC09-43EB05441E20}"/>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00" name="Group 99">
              <a:extLst>
                <a:ext uri="{FF2B5EF4-FFF2-40B4-BE49-F238E27FC236}">
                  <a16:creationId xmlns:a16="http://schemas.microsoft.com/office/drawing/2014/main" id="{F49FF4A2-CD46-5C46-9793-AD664C8676E8}"/>
                </a:ext>
              </a:extLst>
            </p:cNvPr>
            <p:cNvGrpSpPr/>
            <p:nvPr/>
          </p:nvGrpSpPr>
          <p:grpSpPr>
            <a:xfrm>
              <a:off x="5333891" y="4671174"/>
              <a:ext cx="0" cy="287402"/>
              <a:chOff x="5181435" y="5692959"/>
              <a:chExt cx="0" cy="326231"/>
            </a:xfrm>
            <a:grpFill/>
          </p:grpSpPr>
          <p:cxnSp>
            <p:nvCxnSpPr>
              <p:cNvPr id="101" name="Straight Connector 100">
                <a:extLst>
                  <a:ext uri="{FF2B5EF4-FFF2-40B4-BE49-F238E27FC236}">
                    <a16:creationId xmlns:a16="http://schemas.microsoft.com/office/drawing/2014/main" id="{EA06B288-5488-7A4F-A83D-97910440321B}"/>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6032DB88-9708-154F-9884-A5849CBC63D9}"/>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03" name="Group 102">
            <a:extLst>
              <a:ext uri="{FF2B5EF4-FFF2-40B4-BE49-F238E27FC236}">
                <a16:creationId xmlns:a16="http://schemas.microsoft.com/office/drawing/2014/main" id="{E546F0B0-13CA-6845-8270-230E08412484}"/>
              </a:ext>
            </a:extLst>
          </p:cNvPr>
          <p:cNvGrpSpPr/>
          <p:nvPr userDrawn="1"/>
        </p:nvGrpSpPr>
        <p:grpSpPr>
          <a:xfrm>
            <a:off x="4944284" y="4339702"/>
            <a:ext cx="228600" cy="228600"/>
            <a:chOff x="5068956" y="4549940"/>
            <a:chExt cx="529870" cy="529870"/>
          </a:xfrm>
          <a:noFill/>
        </p:grpSpPr>
        <p:sp>
          <p:nvSpPr>
            <p:cNvPr id="104" name="Oval 103">
              <a:extLst>
                <a:ext uri="{FF2B5EF4-FFF2-40B4-BE49-F238E27FC236}">
                  <a16:creationId xmlns:a16="http://schemas.microsoft.com/office/drawing/2014/main" id="{E7BFBDE5-71C7-C148-9C01-D254553F6D8D}"/>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05" name="Group 104">
              <a:extLst>
                <a:ext uri="{FF2B5EF4-FFF2-40B4-BE49-F238E27FC236}">
                  <a16:creationId xmlns:a16="http://schemas.microsoft.com/office/drawing/2014/main" id="{E2D44FD6-4A54-9C4A-B6EE-E2369DAC493F}"/>
                </a:ext>
              </a:extLst>
            </p:cNvPr>
            <p:cNvGrpSpPr/>
            <p:nvPr/>
          </p:nvGrpSpPr>
          <p:grpSpPr>
            <a:xfrm>
              <a:off x="5333891" y="4671174"/>
              <a:ext cx="0" cy="287402"/>
              <a:chOff x="5181435" y="5692959"/>
              <a:chExt cx="0" cy="326231"/>
            </a:xfrm>
            <a:grpFill/>
          </p:grpSpPr>
          <p:cxnSp>
            <p:nvCxnSpPr>
              <p:cNvPr id="106" name="Straight Connector 105">
                <a:extLst>
                  <a:ext uri="{FF2B5EF4-FFF2-40B4-BE49-F238E27FC236}">
                    <a16:creationId xmlns:a16="http://schemas.microsoft.com/office/drawing/2014/main" id="{A1150AFA-5497-E94C-B534-F3A08125EEF5}"/>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3E6E36D5-6753-2741-BEB2-458F4332ADA9}"/>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08" name="Group 107">
            <a:extLst>
              <a:ext uri="{FF2B5EF4-FFF2-40B4-BE49-F238E27FC236}">
                <a16:creationId xmlns:a16="http://schemas.microsoft.com/office/drawing/2014/main" id="{AB864DC3-C343-5D40-9C02-C8DB7FD2DADD}"/>
              </a:ext>
            </a:extLst>
          </p:cNvPr>
          <p:cNvGrpSpPr/>
          <p:nvPr userDrawn="1"/>
        </p:nvGrpSpPr>
        <p:grpSpPr>
          <a:xfrm>
            <a:off x="7028618" y="4339702"/>
            <a:ext cx="228600" cy="228600"/>
            <a:chOff x="5068956" y="4549940"/>
            <a:chExt cx="529870" cy="529870"/>
          </a:xfrm>
          <a:noFill/>
        </p:grpSpPr>
        <p:sp>
          <p:nvSpPr>
            <p:cNvPr id="109" name="Oval 108">
              <a:extLst>
                <a:ext uri="{FF2B5EF4-FFF2-40B4-BE49-F238E27FC236}">
                  <a16:creationId xmlns:a16="http://schemas.microsoft.com/office/drawing/2014/main" id="{7B36C430-C535-FA46-9B26-041CCA0FF389}"/>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10" name="Group 109">
              <a:extLst>
                <a:ext uri="{FF2B5EF4-FFF2-40B4-BE49-F238E27FC236}">
                  <a16:creationId xmlns:a16="http://schemas.microsoft.com/office/drawing/2014/main" id="{36795C7F-6E95-3540-8361-39AF86E116E5}"/>
                </a:ext>
              </a:extLst>
            </p:cNvPr>
            <p:cNvGrpSpPr/>
            <p:nvPr/>
          </p:nvGrpSpPr>
          <p:grpSpPr>
            <a:xfrm>
              <a:off x="5333891" y="4671174"/>
              <a:ext cx="0" cy="287402"/>
              <a:chOff x="5181435" y="5692959"/>
              <a:chExt cx="0" cy="326231"/>
            </a:xfrm>
            <a:grpFill/>
          </p:grpSpPr>
          <p:cxnSp>
            <p:nvCxnSpPr>
              <p:cNvPr id="111" name="Straight Connector 110">
                <a:extLst>
                  <a:ext uri="{FF2B5EF4-FFF2-40B4-BE49-F238E27FC236}">
                    <a16:creationId xmlns:a16="http://schemas.microsoft.com/office/drawing/2014/main" id="{183F9D34-6663-7043-A0AF-1B026422FC6E}"/>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64549C90-5FB8-8F4C-AB00-3FD2B545B484}"/>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13" name="Group 112">
            <a:extLst>
              <a:ext uri="{FF2B5EF4-FFF2-40B4-BE49-F238E27FC236}">
                <a16:creationId xmlns:a16="http://schemas.microsoft.com/office/drawing/2014/main" id="{93150323-4463-AF4A-8C11-847A66B08DF6}"/>
              </a:ext>
            </a:extLst>
          </p:cNvPr>
          <p:cNvGrpSpPr/>
          <p:nvPr userDrawn="1"/>
        </p:nvGrpSpPr>
        <p:grpSpPr>
          <a:xfrm>
            <a:off x="9112590" y="4339702"/>
            <a:ext cx="228600" cy="228600"/>
            <a:chOff x="5068956" y="4549940"/>
            <a:chExt cx="529870" cy="529870"/>
          </a:xfrm>
          <a:noFill/>
        </p:grpSpPr>
        <p:sp>
          <p:nvSpPr>
            <p:cNvPr id="114" name="Oval 113">
              <a:extLst>
                <a:ext uri="{FF2B5EF4-FFF2-40B4-BE49-F238E27FC236}">
                  <a16:creationId xmlns:a16="http://schemas.microsoft.com/office/drawing/2014/main" id="{17315BBA-235A-294D-8145-37C6A1AF1AFF}"/>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15" name="Group 114">
              <a:extLst>
                <a:ext uri="{FF2B5EF4-FFF2-40B4-BE49-F238E27FC236}">
                  <a16:creationId xmlns:a16="http://schemas.microsoft.com/office/drawing/2014/main" id="{B35B75F8-F5FA-4542-B2CE-B777FA8B5B78}"/>
                </a:ext>
              </a:extLst>
            </p:cNvPr>
            <p:cNvGrpSpPr/>
            <p:nvPr/>
          </p:nvGrpSpPr>
          <p:grpSpPr>
            <a:xfrm>
              <a:off x="5333891" y="4671174"/>
              <a:ext cx="0" cy="287402"/>
              <a:chOff x="5181435" y="5692959"/>
              <a:chExt cx="0" cy="326231"/>
            </a:xfrm>
            <a:grpFill/>
          </p:grpSpPr>
          <p:cxnSp>
            <p:nvCxnSpPr>
              <p:cNvPr id="116" name="Straight Connector 115">
                <a:extLst>
                  <a:ext uri="{FF2B5EF4-FFF2-40B4-BE49-F238E27FC236}">
                    <a16:creationId xmlns:a16="http://schemas.microsoft.com/office/drawing/2014/main" id="{BD2E6BEA-0F6C-9E4C-B6B0-8F03C6F74581}"/>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ECD0651B-7D3B-034D-AEA1-4B10597F721E}"/>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sp>
        <p:nvSpPr>
          <p:cNvPr id="4" name="Text Placeholder 11">
            <a:extLst>
              <a:ext uri="{FF2B5EF4-FFF2-40B4-BE49-F238E27FC236}">
                <a16:creationId xmlns:a16="http://schemas.microsoft.com/office/drawing/2014/main" id="{64AD5598-9F2B-CA2A-D69B-38528B053E6B}"/>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845C116F-BDB3-4F36-FDCC-329EA7B4FA39}"/>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691D6C4E-D936-BA38-BF78-24C68259C9E0}"/>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3295429676"/>
      </p:ext>
    </p:extLst>
  </p:cSld>
  <p:clrMapOvr>
    <a:masterClrMapping/>
  </p:clrMapOvr>
  <p:transition>
    <p:wip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Quote Slide with Im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0E4A63B-939E-0A2C-D4A6-D1496B3F4E89}"/>
              </a:ext>
            </a:extLst>
          </p:cNvPr>
          <p:cNvSpPr/>
          <p:nvPr userDrawn="1"/>
        </p:nvSpPr>
        <p:spPr>
          <a:xfrm>
            <a:off x="0" y="470111"/>
            <a:ext cx="12192000" cy="50567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p>
        </p:txBody>
      </p:sp>
      <p:sp>
        <p:nvSpPr>
          <p:cNvPr id="6" name="Text Placeholder 7">
            <a:extLst>
              <a:ext uri="{FF2B5EF4-FFF2-40B4-BE49-F238E27FC236}">
                <a16:creationId xmlns:a16="http://schemas.microsoft.com/office/drawing/2014/main" id="{246F361F-65DD-63D5-5F7B-5535C9F12593}"/>
              </a:ext>
            </a:extLst>
          </p:cNvPr>
          <p:cNvSpPr>
            <a:spLocks noGrp="1"/>
          </p:cNvSpPr>
          <p:nvPr>
            <p:ph type="body" sz="quarter" idx="11" hasCustomPrompt="1"/>
          </p:nvPr>
        </p:nvSpPr>
        <p:spPr>
          <a:xfrm>
            <a:off x="3719946" y="1551240"/>
            <a:ext cx="6459736" cy="2634090"/>
          </a:xfrm>
          <a:prstGeom prst="rect">
            <a:avLst/>
          </a:prstGeom>
        </p:spPr>
        <p:txBody>
          <a:bodyPr rIns="0"/>
          <a:lstStyle>
            <a:lvl1pPr marL="0" indent="0" algn="l">
              <a:lnSpc>
                <a:spcPts val="4000"/>
              </a:lnSpc>
              <a:buNone/>
              <a:defRPr sz="3600" i="0">
                <a:solidFill>
                  <a:schemeClr val="bg1"/>
                </a:solidFill>
                <a:latin typeface="+mj-lt"/>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marL="0" marR="0" lvl="0" indent="0" algn="l" defTabSz="914400" rtl="0" eaLnBrk="1" fontAlgn="auto" latinLnBrk="0" hangingPunct="1">
              <a:lnSpc>
                <a:spcPts val="4000"/>
              </a:lnSpc>
              <a:spcBef>
                <a:spcPts val="600"/>
              </a:spcBef>
              <a:spcAft>
                <a:spcPts val="0"/>
              </a:spcAft>
              <a:buClrTx/>
              <a:buSzTx/>
              <a:buFont typeface="Arial" panose="020B0604020202020204" pitchFamily="34" charset="0"/>
              <a:buNone/>
              <a:tabLst/>
              <a:defRPr/>
            </a:pPr>
            <a:r>
              <a:rPr lang="en-US"/>
              <a:t>Insert pull quote here (Times New Roman, 36pt) 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Excepteur</a:t>
            </a:r>
            <a:r>
              <a:rPr lang="en-US"/>
              <a:t> </a:t>
            </a:r>
            <a:r>
              <a:rPr lang="en-US" err="1"/>
              <a:t>sint</a:t>
            </a:r>
            <a:r>
              <a:rPr lang="en-US"/>
              <a:t> </a:t>
            </a:r>
            <a:r>
              <a:rPr lang="en-US" err="1"/>
              <a:t>occaecat</a:t>
            </a:r>
            <a:r>
              <a:rPr lang="en-US"/>
              <a:t> </a:t>
            </a:r>
            <a:r>
              <a:rPr lang="en-US" err="1"/>
              <a:t>cupidat</a:t>
            </a:r>
            <a:r>
              <a:rPr lang="en-US"/>
              <a:t> non </a:t>
            </a:r>
            <a:r>
              <a:rPr lang="en-US" err="1"/>
              <a:t>proident</a:t>
            </a:r>
            <a:r>
              <a:rPr lang="en-US"/>
              <a:t>.</a:t>
            </a:r>
          </a:p>
        </p:txBody>
      </p:sp>
      <p:sp>
        <p:nvSpPr>
          <p:cNvPr id="7" name="Text Placeholder 5">
            <a:extLst>
              <a:ext uri="{FF2B5EF4-FFF2-40B4-BE49-F238E27FC236}">
                <a16:creationId xmlns:a16="http://schemas.microsoft.com/office/drawing/2014/main" id="{F0B13878-40EA-F623-2691-F0F3AD2CA7F4}"/>
              </a:ext>
            </a:extLst>
          </p:cNvPr>
          <p:cNvSpPr>
            <a:spLocks noGrp="1"/>
          </p:cNvSpPr>
          <p:nvPr>
            <p:ph type="body" sz="quarter" idx="12" hasCustomPrompt="1"/>
          </p:nvPr>
        </p:nvSpPr>
        <p:spPr>
          <a:xfrm>
            <a:off x="3719493" y="4215723"/>
            <a:ext cx="6459736" cy="327160"/>
          </a:xfrm>
          <a:prstGeom prst="rect">
            <a:avLst/>
          </a:prstGeom>
        </p:spPr>
        <p:txBody>
          <a:bodyPr/>
          <a:lstStyle>
            <a:lvl1pPr algn="r">
              <a:buNone/>
              <a:defRPr sz="1600" b="1">
                <a:solidFill>
                  <a:schemeClr val="bg1"/>
                </a:solidFill>
                <a:latin typeface="Avenir Next LT Pro" panose="020B0504020202020204" pitchFamily="34" charset="77"/>
              </a:defRPr>
            </a:lvl1pPr>
            <a:lvl2pPr>
              <a:buNone/>
              <a:defRPr/>
            </a:lvl2pPr>
            <a:lvl3pPr>
              <a:buNone/>
              <a:defRPr/>
            </a:lvl3pPr>
            <a:lvl4pPr>
              <a:buNone/>
              <a:defRPr/>
            </a:lvl4pPr>
            <a:lvl5pPr>
              <a:buNone/>
              <a:defRPr/>
            </a:lvl5pPr>
          </a:lstStyle>
          <a:p>
            <a:pPr lvl="0"/>
            <a:r>
              <a:rPr lang="en-US"/>
              <a:t>– First, Last Name</a:t>
            </a:r>
          </a:p>
        </p:txBody>
      </p:sp>
      <p:sp>
        <p:nvSpPr>
          <p:cNvPr id="8" name="Text Placeholder 5">
            <a:extLst>
              <a:ext uri="{FF2B5EF4-FFF2-40B4-BE49-F238E27FC236}">
                <a16:creationId xmlns:a16="http://schemas.microsoft.com/office/drawing/2014/main" id="{82AD81A1-C537-6AFE-6541-3CDC5D6DB11A}"/>
              </a:ext>
            </a:extLst>
          </p:cNvPr>
          <p:cNvSpPr>
            <a:spLocks noGrp="1"/>
          </p:cNvSpPr>
          <p:nvPr>
            <p:ph type="body" sz="quarter" idx="13" hasCustomPrompt="1"/>
          </p:nvPr>
        </p:nvSpPr>
        <p:spPr>
          <a:xfrm>
            <a:off x="3719493" y="4554085"/>
            <a:ext cx="6459736" cy="327160"/>
          </a:xfrm>
          <a:prstGeom prst="rect">
            <a:avLst/>
          </a:prstGeom>
        </p:spPr>
        <p:txBody>
          <a:bodyPr/>
          <a:lstStyle>
            <a:lvl1pPr algn="r">
              <a:buNone/>
              <a:defRPr sz="1600" b="0">
                <a:solidFill>
                  <a:schemeClr val="bg1"/>
                </a:solidFill>
                <a:latin typeface="Avenir Next LT Pro" panose="020B0504020202020204" pitchFamily="34" charset="77"/>
              </a:defRPr>
            </a:lvl1pPr>
            <a:lvl2pPr>
              <a:buNone/>
              <a:defRPr/>
            </a:lvl2pPr>
            <a:lvl3pPr>
              <a:buNone/>
              <a:defRPr/>
            </a:lvl3pPr>
            <a:lvl4pPr>
              <a:buNone/>
              <a:defRPr/>
            </a:lvl4pPr>
            <a:lvl5pPr>
              <a:buNone/>
              <a:defRPr/>
            </a:lvl5pPr>
          </a:lstStyle>
          <a:p>
            <a:pPr lvl="0"/>
            <a:r>
              <a:rPr lang="en-US"/>
              <a:t>Title, Company</a:t>
            </a:r>
          </a:p>
        </p:txBody>
      </p:sp>
      <p:sp>
        <p:nvSpPr>
          <p:cNvPr id="9" name="Text Placeholder 7">
            <a:extLst>
              <a:ext uri="{FF2B5EF4-FFF2-40B4-BE49-F238E27FC236}">
                <a16:creationId xmlns:a16="http://schemas.microsoft.com/office/drawing/2014/main" id="{C6C9B22F-76CA-887F-F867-D236E706ECD8}"/>
              </a:ext>
            </a:extLst>
          </p:cNvPr>
          <p:cNvSpPr>
            <a:spLocks noGrp="1"/>
          </p:cNvSpPr>
          <p:nvPr>
            <p:ph type="body" sz="quarter" idx="19" hasCustomPrompt="1"/>
          </p:nvPr>
        </p:nvSpPr>
        <p:spPr>
          <a:xfrm rot="10800000">
            <a:off x="10195052" y="1916605"/>
            <a:ext cx="1617615" cy="2163762"/>
          </a:xfrm>
          <a:prstGeom prst="rect">
            <a:avLst/>
          </a:prstGeom>
        </p:spPr>
        <p:txBody>
          <a:bodyPr rIns="0" anchor="ctr" anchorCtr="0"/>
          <a:lstStyle>
            <a:lvl1pPr marL="0" indent="0">
              <a:buNone/>
              <a:defRPr sz="23900" i="1">
                <a:solidFill>
                  <a:schemeClr val="accent1"/>
                </a:solidFill>
                <a:latin typeface="Georgia" panose="02040502050405020303" pitchFamily="18" charset="0"/>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lvl="0"/>
            <a:r>
              <a:rPr lang="en-US"/>
              <a:t>“</a:t>
            </a:r>
          </a:p>
        </p:txBody>
      </p:sp>
      <p:sp>
        <p:nvSpPr>
          <p:cNvPr id="10" name="Picture Placeholder 4">
            <a:extLst>
              <a:ext uri="{FF2B5EF4-FFF2-40B4-BE49-F238E27FC236}">
                <a16:creationId xmlns:a16="http://schemas.microsoft.com/office/drawing/2014/main" id="{DA1898F5-0A81-AC36-9703-D5A2B1192590}"/>
              </a:ext>
            </a:extLst>
          </p:cNvPr>
          <p:cNvSpPr>
            <a:spLocks noGrp="1"/>
          </p:cNvSpPr>
          <p:nvPr>
            <p:ph type="pic" sz="quarter" idx="20"/>
          </p:nvPr>
        </p:nvSpPr>
        <p:spPr>
          <a:xfrm>
            <a:off x="609600" y="1711791"/>
            <a:ext cx="2312988" cy="2312988"/>
          </a:xfrm>
          <a:prstGeom prst="ellipse">
            <a:avLst/>
          </a:prstGeom>
          <a:solidFill>
            <a:schemeClr val="bg1">
              <a:lumMod val="50000"/>
            </a:schemeClr>
          </a:solidFill>
        </p:spPr>
        <p:txBody>
          <a:bodyPr/>
          <a:lstStyle>
            <a:lvl1pPr>
              <a:defRPr>
                <a:latin typeface="Avenir Next LT Pro" panose="020B0504020202020204" pitchFamily="34" charset="0"/>
              </a:defRPr>
            </a:lvl1pPr>
          </a:lstStyle>
          <a:p>
            <a:endParaRPr lang="en-US"/>
          </a:p>
        </p:txBody>
      </p:sp>
      <p:sp>
        <p:nvSpPr>
          <p:cNvPr id="4" name="Text Placeholder 7">
            <a:extLst>
              <a:ext uri="{FF2B5EF4-FFF2-40B4-BE49-F238E27FC236}">
                <a16:creationId xmlns:a16="http://schemas.microsoft.com/office/drawing/2014/main" id="{30B92125-A1A9-6822-1E61-6CEA3A8A0DC2}"/>
              </a:ext>
            </a:extLst>
          </p:cNvPr>
          <p:cNvSpPr>
            <a:spLocks noGrp="1"/>
          </p:cNvSpPr>
          <p:nvPr>
            <p:ph type="body" sz="quarter" idx="10" hasCustomPrompt="1"/>
          </p:nvPr>
        </p:nvSpPr>
        <p:spPr>
          <a:xfrm>
            <a:off x="2067932" y="834723"/>
            <a:ext cx="1636643" cy="2163762"/>
          </a:xfrm>
          <a:prstGeom prst="rect">
            <a:avLst/>
          </a:prstGeom>
        </p:spPr>
        <p:txBody>
          <a:bodyPr rIns="0"/>
          <a:lstStyle>
            <a:lvl1pPr marL="0" indent="0">
              <a:buNone/>
              <a:defRPr sz="23900" i="1">
                <a:solidFill>
                  <a:schemeClr val="accent1"/>
                </a:solidFill>
                <a:latin typeface="Georgia" panose="02040502050405020303" pitchFamily="18" charset="0"/>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lvl="0"/>
            <a:r>
              <a:rPr lang="en-US"/>
              <a:t>“</a:t>
            </a:r>
          </a:p>
        </p:txBody>
      </p:sp>
      <p:sp>
        <p:nvSpPr>
          <p:cNvPr id="3" name="Text Placeholder 7">
            <a:extLst>
              <a:ext uri="{FF2B5EF4-FFF2-40B4-BE49-F238E27FC236}">
                <a16:creationId xmlns:a16="http://schemas.microsoft.com/office/drawing/2014/main" id="{F941E96A-5D99-7BCA-B0EE-122AEFE5B059}"/>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2905020241"/>
      </p:ext>
    </p:extLst>
  </p:cSld>
  <p:clrMapOvr>
    <a:masterClrMapping/>
  </p:clrMapOvr>
  <p:transition>
    <p:wip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hree Columns with 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6" name="Content Placeholder 2">
            <a:extLst>
              <a:ext uri="{FF2B5EF4-FFF2-40B4-BE49-F238E27FC236}">
                <a16:creationId xmlns:a16="http://schemas.microsoft.com/office/drawing/2014/main" id="{07C1ECE0-444A-594B-846A-22F53CA7A705}"/>
              </a:ext>
            </a:extLst>
          </p:cNvPr>
          <p:cNvSpPr>
            <a:spLocks noGrp="1"/>
          </p:cNvSpPr>
          <p:nvPr>
            <p:ph sz="quarter" idx="17"/>
          </p:nvPr>
        </p:nvSpPr>
        <p:spPr>
          <a:xfrm>
            <a:off x="609600" y="2452637"/>
            <a:ext cx="3511296"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7" name="Content Placeholder 2">
            <a:extLst>
              <a:ext uri="{FF2B5EF4-FFF2-40B4-BE49-F238E27FC236}">
                <a16:creationId xmlns:a16="http://schemas.microsoft.com/office/drawing/2014/main" id="{B92D3D91-1322-D74B-BDF9-D205A92880B3}"/>
              </a:ext>
            </a:extLst>
          </p:cNvPr>
          <p:cNvSpPr>
            <a:spLocks noGrp="1"/>
          </p:cNvSpPr>
          <p:nvPr>
            <p:ph sz="quarter" idx="25"/>
          </p:nvPr>
        </p:nvSpPr>
        <p:spPr>
          <a:xfrm>
            <a:off x="8071106" y="2452637"/>
            <a:ext cx="3505200"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8" name="Content Placeholder 2">
            <a:extLst>
              <a:ext uri="{FF2B5EF4-FFF2-40B4-BE49-F238E27FC236}">
                <a16:creationId xmlns:a16="http://schemas.microsoft.com/office/drawing/2014/main" id="{AFA74E07-1887-D74F-B725-B0368C75DA4C}"/>
              </a:ext>
            </a:extLst>
          </p:cNvPr>
          <p:cNvSpPr>
            <a:spLocks noGrp="1"/>
          </p:cNvSpPr>
          <p:nvPr>
            <p:ph sz="quarter" idx="28"/>
          </p:nvPr>
        </p:nvSpPr>
        <p:spPr>
          <a:xfrm>
            <a:off x="4343400" y="2452637"/>
            <a:ext cx="3505200"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9" name="Text Placeholder 11">
            <a:extLst>
              <a:ext uri="{FF2B5EF4-FFF2-40B4-BE49-F238E27FC236}">
                <a16:creationId xmlns:a16="http://schemas.microsoft.com/office/drawing/2014/main" id="{9D544FD4-CA7B-174F-8831-087ECEF93092}"/>
              </a:ext>
            </a:extLst>
          </p:cNvPr>
          <p:cNvSpPr>
            <a:spLocks noGrp="1"/>
          </p:cNvSpPr>
          <p:nvPr>
            <p:ph type="body" sz="quarter" idx="29" hasCustomPrompt="1"/>
          </p:nvPr>
        </p:nvSpPr>
        <p:spPr>
          <a:xfrm>
            <a:off x="609600"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0" name="Text Placeholder 11">
            <a:extLst>
              <a:ext uri="{FF2B5EF4-FFF2-40B4-BE49-F238E27FC236}">
                <a16:creationId xmlns:a16="http://schemas.microsoft.com/office/drawing/2014/main" id="{42EF5863-2B82-EB4A-B518-D9E4E48CF746}"/>
              </a:ext>
            </a:extLst>
          </p:cNvPr>
          <p:cNvSpPr>
            <a:spLocks noGrp="1"/>
          </p:cNvSpPr>
          <p:nvPr>
            <p:ph type="body" sz="quarter" idx="18" hasCustomPrompt="1"/>
          </p:nvPr>
        </p:nvSpPr>
        <p:spPr>
          <a:xfrm>
            <a:off x="609600"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11" name="Text Placeholder 11">
            <a:extLst>
              <a:ext uri="{FF2B5EF4-FFF2-40B4-BE49-F238E27FC236}">
                <a16:creationId xmlns:a16="http://schemas.microsoft.com/office/drawing/2014/main" id="{0E23ECC1-5553-554E-9D67-3865536D69A4}"/>
              </a:ext>
            </a:extLst>
          </p:cNvPr>
          <p:cNvSpPr>
            <a:spLocks noGrp="1"/>
          </p:cNvSpPr>
          <p:nvPr>
            <p:ph type="body" sz="quarter" idx="19" hasCustomPrompt="1"/>
          </p:nvPr>
        </p:nvSpPr>
        <p:spPr>
          <a:xfrm>
            <a:off x="4340352"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2" name="Text Placeholder 11">
            <a:extLst>
              <a:ext uri="{FF2B5EF4-FFF2-40B4-BE49-F238E27FC236}">
                <a16:creationId xmlns:a16="http://schemas.microsoft.com/office/drawing/2014/main" id="{23161D3C-76B6-BE4D-A167-263F7BBC370F}"/>
              </a:ext>
            </a:extLst>
          </p:cNvPr>
          <p:cNvSpPr>
            <a:spLocks noGrp="1"/>
          </p:cNvSpPr>
          <p:nvPr>
            <p:ph type="body" sz="quarter" idx="21" hasCustomPrompt="1"/>
          </p:nvPr>
        </p:nvSpPr>
        <p:spPr>
          <a:xfrm>
            <a:off x="4340352"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13" name="Text Placeholder 11">
            <a:extLst>
              <a:ext uri="{FF2B5EF4-FFF2-40B4-BE49-F238E27FC236}">
                <a16:creationId xmlns:a16="http://schemas.microsoft.com/office/drawing/2014/main" id="{AE981E8F-A216-EE49-8816-6E00EF50ECBB}"/>
              </a:ext>
            </a:extLst>
          </p:cNvPr>
          <p:cNvSpPr>
            <a:spLocks noGrp="1"/>
          </p:cNvSpPr>
          <p:nvPr>
            <p:ph type="body" sz="quarter" idx="30" hasCustomPrompt="1"/>
          </p:nvPr>
        </p:nvSpPr>
        <p:spPr>
          <a:xfrm>
            <a:off x="8065010"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4" name="Text Placeholder 11">
            <a:extLst>
              <a:ext uri="{FF2B5EF4-FFF2-40B4-BE49-F238E27FC236}">
                <a16:creationId xmlns:a16="http://schemas.microsoft.com/office/drawing/2014/main" id="{04DD19F9-CDB0-7C48-B207-F8029BF9338B}"/>
              </a:ext>
            </a:extLst>
          </p:cNvPr>
          <p:cNvSpPr>
            <a:spLocks noGrp="1"/>
          </p:cNvSpPr>
          <p:nvPr>
            <p:ph type="body" sz="quarter" idx="31" hasCustomPrompt="1"/>
          </p:nvPr>
        </p:nvSpPr>
        <p:spPr>
          <a:xfrm>
            <a:off x="8065010"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4" name="Text Placeholder 11">
            <a:extLst>
              <a:ext uri="{FF2B5EF4-FFF2-40B4-BE49-F238E27FC236}">
                <a16:creationId xmlns:a16="http://schemas.microsoft.com/office/drawing/2014/main" id="{DA2EA5BA-3817-88E7-75C6-811529A6A315}"/>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A3B31A09-912D-29A3-28E0-7E627225E1B5}"/>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A0DDA9D4-BFBF-D566-C59B-E58086CF9C46}"/>
              </a:ext>
            </a:extLst>
          </p:cNvPr>
          <p:cNvSpPr>
            <a:spLocks noGrp="1"/>
          </p:cNvSpPr>
          <p:nvPr>
            <p:ph type="body" sz="quarter" idx="32"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1126015220"/>
      </p:ext>
    </p:extLst>
  </p:cSld>
  <p:clrMapOvr>
    <a:masterClrMapping/>
  </p:clrMapOvr>
  <p:transition>
    <p:wipe/>
  </p:transition>
  <p:extLst>
    <p:ext uri="{DCECCB84-F9BA-43D5-87BE-67443E8EF086}">
      <p15:sldGuideLst xmlns:p15="http://schemas.microsoft.com/office/powerpoint/2012/main">
        <p15:guide id="1" orient="horz" pos="3456">
          <p15:clr>
            <a:srgbClr val="FBAE40"/>
          </p15:clr>
        </p15:guide>
        <p15:guide id="2" orient="horz" pos="1152">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ontent Gri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6" name="Content Placeholder 2">
            <a:extLst>
              <a:ext uri="{FF2B5EF4-FFF2-40B4-BE49-F238E27FC236}">
                <a16:creationId xmlns:a16="http://schemas.microsoft.com/office/drawing/2014/main" id="{07C1ECE0-444A-594B-846A-22F53CA7A705}"/>
              </a:ext>
            </a:extLst>
          </p:cNvPr>
          <p:cNvSpPr>
            <a:spLocks noGrp="1"/>
          </p:cNvSpPr>
          <p:nvPr>
            <p:ph sz="quarter" idx="17"/>
          </p:nvPr>
        </p:nvSpPr>
        <p:spPr>
          <a:xfrm>
            <a:off x="609599" y="1845443"/>
            <a:ext cx="5298897" cy="1561052"/>
          </a:xfrm>
          <a:prstGeom prst="rect">
            <a:avLst/>
          </a:prstGeom>
          <a:noFill/>
        </p:spPr>
        <p:txBody>
          <a:bodyPr vert="horz" lIns="91440" tIns="91440" rIns="91440" bIns="0" rtlCol="0">
            <a:noAutofit/>
          </a:bodyPr>
          <a:lstStyle>
            <a:lvl1pPr>
              <a:defRPr lang="en-US" sz="1400" dirty="0" smtClean="0">
                <a:solidFill>
                  <a:schemeClr val="tx1"/>
                </a:solidFill>
                <a:latin typeface="Avenir Next LT Pro" panose="020B0504020202020204" pitchFamily="34" charset="77"/>
              </a:defRPr>
            </a:lvl1pPr>
            <a:lvl2pPr marL="401638" indent="-174625">
              <a:defRPr lang="en-US" sz="1200" dirty="0" smtClean="0">
                <a:solidFill>
                  <a:schemeClr val="tx1"/>
                </a:solidFill>
                <a:latin typeface="Avenir Next LT Pro" panose="020B0504020202020204" pitchFamily="34" charset="77"/>
              </a:defRPr>
            </a:lvl2pPr>
            <a:lvl3pPr marL="625475" indent="-169863">
              <a:defRPr lang="en-US" sz="1200" dirty="0" smtClean="0">
                <a:solidFill>
                  <a:schemeClr val="tx1"/>
                </a:solidFill>
                <a:latin typeface="Avenir Next LT Pro" panose="020B0504020202020204" pitchFamily="34" charset="77"/>
              </a:defRPr>
            </a:lvl3pPr>
            <a:lvl4pPr marL="858838" indent="-174625">
              <a:defRPr lang="en-US" sz="1200" dirty="0" smtClean="0">
                <a:solidFill>
                  <a:schemeClr val="tx1"/>
                </a:solidFill>
                <a:latin typeface="Avenir Next LT Pro" panose="020B0504020202020204" pitchFamily="34" charset="77"/>
              </a:defRPr>
            </a:lvl4pPr>
            <a:lvl5pPr marL="1082675" indent="-160338">
              <a:defRPr lang="en-US" sz="1200" dirty="0">
                <a:solidFill>
                  <a:schemeClr val="tx1"/>
                </a:solidFill>
                <a:latin typeface="Avenir Next LT Pro" panose="020B0504020202020204" pitchFamily="34"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AFA74E07-1887-D74F-B725-B0368C75DA4C}"/>
              </a:ext>
            </a:extLst>
          </p:cNvPr>
          <p:cNvSpPr>
            <a:spLocks noGrp="1"/>
          </p:cNvSpPr>
          <p:nvPr>
            <p:ph sz="quarter" idx="28"/>
          </p:nvPr>
        </p:nvSpPr>
        <p:spPr>
          <a:xfrm>
            <a:off x="6286554" y="1845443"/>
            <a:ext cx="5289698"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9" name="Text Placeholder 11">
            <a:extLst>
              <a:ext uri="{FF2B5EF4-FFF2-40B4-BE49-F238E27FC236}">
                <a16:creationId xmlns:a16="http://schemas.microsoft.com/office/drawing/2014/main" id="{9D544FD4-CA7B-174F-8831-087ECEF93092}"/>
              </a:ext>
            </a:extLst>
          </p:cNvPr>
          <p:cNvSpPr>
            <a:spLocks noGrp="1"/>
          </p:cNvSpPr>
          <p:nvPr>
            <p:ph type="body" sz="quarter" idx="29" hasCustomPrompt="1"/>
          </p:nvPr>
        </p:nvSpPr>
        <p:spPr>
          <a:xfrm>
            <a:off x="609599" y="1495386"/>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1" name="Text Placeholder 11">
            <a:extLst>
              <a:ext uri="{FF2B5EF4-FFF2-40B4-BE49-F238E27FC236}">
                <a16:creationId xmlns:a16="http://schemas.microsoft.com/office/drawing/2014/main" id="{0E23ECC1-5553-554E-9D67-3865536D69A4}"/>
              </a:ext>
            </a:extLst>
          </p:cNvPr>
          <p:cNvSpPr>
            <a:spLocks noGrp="1"/>
          </p:cNvSpPr>
          <p:nvPr>
            <p:ph type="body" sz="quarter" idx="19" hasCustomPrompt="1"/>
          </p:nvPr>
        </p:nvSpPr>
        <p:spPr>
          <a:xfrm>
            <a:off x="6283506" y="1495386"/>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8" name="Content Placeholder 2">
            <a:extLst>
              <a:ext uri="{FF2B5EF4-FFF2-40B4-BE49-F238E27FC236}">
                <a16:creationId xmlns:a16="http://schemas.microsoft.com/office/drawing/2014/main" id="{5D406F90-8404-8449-9872-2AF9009CE691}"/>
              </a:ext>
            </a:extLst>
          </p:cNvPr>
          <p:cNvSpPr>
            <a:spLocks noGrp="1"/>
          </p:cNvSpPr>
          <p:nvPr>
            <p:ph sz="quarter" idx="30"/>
          </p:nvPr>
        </p:nvSpPr>
        <p:spPr>
          <a:xfrm>
            <a:off x="609599" y="4045740"/>
            <a:ext cx="5298897"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19" name="Content Placeholder 2">
            <a:extLst>
              <a:ext uri="{FF2B5EF4-FFF2-40B4-BE49-F238E27FC236}">
                <a16:creationId xmlns:a16="http://schemas.microsoft.com/office/drawing/2014/main" id="{0767CC35-2895-DF47-8D9F-9BA790B383B5}"/>
              </a:ext>
            </a:extLst>
          </p:cNvPr>
          <p:cNvSpPr>
            <a:spLocks noGrp="1"/>
          </p:cNvSpPr>
          <p:nvPr>
            <p:ph sz="quarter" idx="31"/>
          </p:nvPr>
        </p:nvSpPr>
        <p:spPr>
          <a:xfrm>
            <a:off x="6286554" y="4045740"/>
            <a:ext cx="5289698"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20" name="Text Placeholder 11">
            <a:extLst>
              <a:ext uri="{FF2B5EF4-FFF2-40B4-BE49-F238E27FC236}">
                <a16:creationId xmlns:a16="http://schemas.microsoft.com/office/drawing/2014/main" id="{15D481F2-253B-0145-88FD-DA96AB5470EC}"/>
              </a:ext>
            </a:extLst>
          </p:cNvPr>
          <p:cNvSpPr>
            <a:spLocks noGrp="1"/>
          </p:cNvSpPr>
          <p:nvPr>
            <p:ph type="body" sz="quarter" idx="32" hasCustomPrompt="1"/>
          </p:nvPr>
        </p:nvSpPr>
        <p:spPr>
          <a:xfrm>
            <a:off x="609599" y="3695474"/>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21" name="Text Placeholder 11">
            <a:extLst>
              <a:ext uri="{FF2B5EF4-FFF2-40B4-BE49-F238E27FC236}">
                <a16:creationId xmlns:a16="http://schemas.microsoft.com/office/drawing/2014/main" id="{2DB30398-E09D-954C-A3FA-F7C51CDDB749}"/>
              </a:ext>
            </a:extLst>
          </p:cNvPr>
          <p:cNvSpPr>
            <a:spLocks noGrp="1"/>
          </p:cNvSpPr>
          <p:nvPr>
            <p:ph type="body" sz="quarter" idx="33" hasCustomPrompt="1"/>
          </p:nvPr>
        </p:nvSpPr>
        <p:spPr>
          <a:xfrm>
            <a:off x="6283506" y="3695474"/>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4" name="Text Placeholder 11">
            <a:extLst>
              <a:ext uri="{FF2B5EF4-FFF2-40B4-BE49-F238E27FC236}">
                <a16:creationId xmlns:a16="http://schemas.microsoft.com/office/drawing/2014/main" id="{DA07CCA5-3A1A-BB49-AB25-CED1E6C7F08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732914B7-184F-307B-3A4F-F63D8F17C820}"/>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1E6383D7-0C01-A88E-D531-9B216EBAD51B}"/>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1654766733"/>
      </p:ext>
    </p:extLst>
  </p:cSld>
  <p:clrMapOvr>
    <a:masterClrMapping/>
  </p:clrMapOvr>
  <p:transition>
    <p:wip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Content Grid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20" name="Picture Placeholder 11">
            <a:extLst>
              <a:ext uri="{FF2B5EF4-FFF2-40B4-BE49-F238E27FC236}">
                <a16:creationId xmlns:a16="http://schemas.microsoft.com/office/drawing/2014/main" id="{35906719-610D-5340-B2B8-E1B60C3F25BB}"/>
              </a:ext>
            </a:extLst>
          </p:cNvPr>
          <p:cNvSpPr>
            <a:spLocks noGrp="1"/>
          </p:cNvSpPr>
          <p:nvPr>
            <p:ph type="pic" sz="quarter" idx="31" hasCustomPrompt="1"/>
          </p:nvPr>
        </p:nvSpPr>
        <p:spPr>
          <a:xfrm>
            <a:off x="609600" y="1774647"/>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22" name="Picture Placeholder 11">
            <a:extLst>
              <a:ext uri="{FF2B5EF4-FFF2-40B4-BE49-F238E27FC236}">
                <a16:creationId xmlns:a16="http://schemas.microsoft.com/office/drawing/2014/main" id="{C3368D31-0D3D-F442-9BCE-41A3217797EC}"/>
              </a:ext>
            </a:extLst>
          </p:cNvPr>
          <p:cNvSpPr>
            <a:spLocks noGrp="1"/>
          </p:cNvSpPr>
          <p:nvPr>
            <p:ph type="pic" sz="quarter" idx="32" hasCustomPrompt="1"/>
          </p:nvPr>
        </p:nvSpPr>
        <p:spPr>
          <a:xfrm>
            <a:off x="609600" y="3335954"/>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24" name="Picture Placeholder 11">
            <a:extLst>
              <a:ext uri="{FF2B5EF4-FFF2-40B4-BE49-F238E27FC236}">
                <a16:creationId xmlns:a16="http://schemas.microsoft.com/office/drawing/2014/main" id="{B069496E-A444-6B45-AB43-69A653D340C6}"/>
              </a:ext>
            </a:extLst>
          </p:cNvPr>
          <p:cNvSpPr>
            <a:spLocks noGrp="1"/>
          </p:cNvSpPr>
          <p:nvPr>
            <p:ph type="pic" sz="quarter" idx="33" hasCustomPrompt="1"/>
          </p:nvPr>
        </p:nvSpPr>
        <p:spPr>
          <a:xfrm>
            <a:off x="609600" y="4937369"/>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30" name="Text Placeholder 29">
            <a:extLst>
              <a:ext uri="{FF2B5EF4-FFF2-40B4-BE49-F238E27FC236}">
                <a16:creationId xmlns:a16="http://schemas.microsoft.com/office/drawing/2014/main" id="{D06D9601-8D09-0847-9987-5EDADA2A6990}"/>
              </a:ext>
            </a:extLst>
          </p:cNvPr>
          <p:cNvSpPr>
            <a:spLocks noGrp="1"/>
          </p:cNvSpPr>
          <p:nvPr>
            <p:ph type="body" sz="quarter" idx="39"/>
          </p:nvPr>
        </p:nvSpPr>
        <p:spPr>
          <a:xfrm>
            <a:off x="1695503" y="1662273"/>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1" name="Text Placeholder 29">
            <a:extLst>
              <a:ext uri="{FF2B5EF4-FFF2-40B4-BE49-F238E27FC236}">
                <a16:creationId xmlns:a16="http://schemas.microsoft.com/office/drawing/2014/main" id="{FB2A6CE2-8814-3748-85B9-B7E49004042B}"/>
              </a:ext>
            </a:extLst>
          </p:cNvPr>
          <p:cNvSpPr>
            <a:spLocks noGrp="1"/>
          </p:cNvSpPr>
          <p:nvPr>
            <p:ph type="body" sz="quarter" idx="40"/>
          </p:nvPr>
        </p:nvSpPr>
        <p:spPr>
          <a:xfrm>
            <a:off x="1695503" y="3243909"/>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2" name="Text Placeholder 29">
            <a:extLst>
              <a:ext uri="{FF2B5EF4-FFF2-40B4-BE49-F238E27FC236}">
                <a16:creationId xmlns:a16="http://schemas.microsoft.com/office/drawing/2014/main" id="{34C4145E-CECA-1643-A2D6-A84D6120F285}"/>
              </a:ext>
            </a:extLst>
          </p:cNvPr>
          <p:cNvSpPr>
            <a:spLocks noGrp="1"/>
          </p:cNvSpPr>
          <p:nvPr>
            <p:ph type="body" sz="quarter" idx="41"/>
          </p:nvPr>
        </p:nvSpPr>
        <p:spPr>
          <a:xfrm>
            <a:off x="1695503" y="4825544"/>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8" name="Picture Placeholder 11">
            <a:extLst>
              <a:ext uri="{FF2B5EF4-FFF2-40B4-BE49-F238E27FC236}">
                <a16:creationId xmlns:a16="http://schemas.microsoft.com/office/drawing/2014/main" id="{7442F8F6-3C0E-4D42-8455-8A9A234BECBC}"/>
              </a:ext>
            </a:extLst>
          </p:cNvPr>
          <p:cNvSpPr>
            <a:spLocks noGrp="1"/>
          </p:cNvSpPr>
          <p:nvPr>
            <p:ph type="pic" sz="quarter" idx="42" hasCustomPrompt="1"/>
          </p:nvPr>
        </p:nvSpPr>
        <p:spPr>
          <a:xfrm>
            <a:off x="6405408" y="1774647"/>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0" name="Picture Placeholder 11">
            <a:extLst>
              <a:ext uri="{FF2B5EF4-FFF2-40B4-BE49-F238E27FC236}">
                <a16:creationId xmlns:a16="http://schemas.microsoft.com/office/drawing/2014/main" id="{671C65D8-27B4-0D49-BB0F-65CCA7EDDDE5}"/>
              </a:ext>
            </a:extLst>
          </p:cNvPr>
          <p:cNvSpPr>
            <a:spLocks noGrp="1"/>
          </p:cNvSpPr>
          <p:nvPr>
            <p:ph type="pic" sz="quarter" idx="43" hasCustomPrompt="1"/>
          </p:nvPr>
        </p:nvSpPr>
        <p:spPr>
          <a:xfrm>
            <a:off x="6405408" y="3335954"/>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2" name="Picture Placeholder 11">
            <a:extLst>
              <a:ext uri="{FF2B5EF4-FFF2-40B4-BE49-F238E27FC236}">
                <a16:creationId xmlns:a16="http://schemas.microsoft.com/office/drawing/2014/main" id="{052A9D74-3444-8B45-B04C-3B2975C18E38}"/>
              </a:ext>
            </a:extLst>
          </p:cNvPr>
          <p:cNvSpPr>
            <a:spLocks noGrp="1"/>
          </p:cNvSpPr>
          <p:nvPr>
            <p:ph type="pic" sz="quarter" idx="44" hasCustomPrompt="1"/>
          </p:nvPr>
        </p:nvSpPr>
        <p:spPr>
          <a:xfrm>
            <a:off x="6405408" y="4937369"/>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 name="Text Placeholder 11">
            <a:extLst>
              <a:ext uri="{FF2B5EF4-FFF2-40B4-BE49-F238E27FC236}">
                <a16:creationId xmlns:a16="http://schemas.microsoft.com/office/drawing/2014/main" id="{196B4E11-E63E-59FB-AB81-4D9CA3C44719}"/>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20760973-012F-E54B-0952-E816136A69FF}"/>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29">
            <a:extLst>
              <a:ext uri="{FF2B5EF4-FFF2-40B4-BE49-F238E27FC236}">
                <a16:creationId xmlns:a16="http://schemas.microsoft.com/office/drawing/2014/main" id="{55D751C6-5696-4F59-2023-0666A564AC45}"/>
              </a:ext>
            </a:extLst>
          </p:cNvPr>
          <p:cNvSpPr>
            <a:spLocks noGrp="1"/>
          </p:cNvSpPr>
          <p:nvPr>
            <p:ph type="body" sz="quarter" idx="48"/>
          </p:nvPr>
        </p:nvSpPr>
        <p:spPr>
          <a:xfrm>
            <a:off x="7497493" y="1662273"/>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8" name="Text Placeholder 29">
            <a:extLst>
              <a:ext uri="{FF2B5EF4-FFF2-40B4-BE49-F238E27FC236}">
                <a16:creationId xmlns:a16="http://schemas.microsoft.com/office/drawing/2014/main" id="{FCB288BE-59D6-8346-9DE7-03912FA71974}"/>
              </a:ext>
            </a:extLst>
          </p:cNvPr>
          <p:cNvSpPr>
            <a:spLocks noGrp="1"/>
          </p:cNvSpPr>
          <p:nvPr>
            <p:ph type="body" sz="quarter" idx="49"/>
          </p:nvPr>
        </p:nvSpPr>
        <p:spPr>
          <a:xfrm>
            <a:off x="7497493" y="3243909"/>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9" name="Text Placeholder 29">
            <a:extLst>
              <a:ext uri="{FF2B5EF4-FFF2-40B4-BE49-F238E27FC236}">
                <a16:creationId xmlns:a16="http://schemas.microsoft.com/office/drawing/2014/main" id="{A9252EA7-B494-F45C-BD35-D1D6436D762A}"/>
              </a:ext>
            </a:extLst>
          </p:cNvPr>
          <p:cNvSpPr>
            <a:spLocks noGrp="1"/>
          </p:cNvSpPr>
          <p:nvPr>
            <p:ph type="body" sz="quarter" idx="50"/>
          </p:nvPr>
        </p:nvSpPr>
        <p:spPr>
          <a:xfrm>
            <a:off x="7497493" y="4825544"/>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5" name="Text Placeholder 7">
            <a:extLst>
              <a:ext uri="{FF2B5EF4-FFF2-40B4-BE49-F238E27FC236}">
                <a16:creationId xmlns:a16="http://schemas.microsoft.com/office/drawing/2014/main" id="{A35FE466-309C-8A50-A361-497684B43496}"/>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1270100705"/>
      </p:ext>
    </p:extLst>
  </p:cSld>
  <p:clrMapOvr>
    <a:masterClrMapping/>
  </p:clrMapOvr>
  <p:transition>
    <p:wip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3" name="Text Placeholder 11">
            <a:extLst>
              <a:ext uri="{FF2B5EF4-FFF2-40B4-BE49-F238E27FC236}">
                <a16:creationId xmlns:a16="http://schemas.microsoft.com/office/drawing/2014/main" id="{5C3405BA-157B-804B-8396-3064EDC06C3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4" name="Content Placeholder 2">
            <a:extLst>
              <a:ext uri="{FF2B5EF4-FFF2-40B4-BE49-F238E27FC236}">
                <a16:creationId xmlns:a16="http://schemas.microsoft.com/office/drawing/2014/main" id="{A29298CC-4750-D74A-81DE-F3F6814ED942}"/>
              </a:ext>
            </a:extLst>
          </p:cNvPr>
          <p:cNvSpPr>
            <a:spLocks noGrp="1"/>
          </p:cNvSpPr>
          <p:nvPr>
            <p:ph sz="quarter" idx="17"/>
          </p:nvPr>
        </p:nvSpPr>
        <p:spPr>
          <a:xfrm>
            <a:off x="609601" y="1488557"/>
            <a:ext cx="10972799" cy="4029593"/>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p:txBody>
      </p:sp>
      <p:sp>
        <p:nvSpPr>
          <p:cNvPr id="7" name="Text Placeholder 12">
            <a:extLst>
              <a:ext uri="{FF2B5EF4-FFF2-40B4-BE49-F238E27FC236}">
                <a16:creationId xmlns:a16="http://schemas.microsoft.com/office/drawing/2014/main" id="{DF90D246-C591-3CE4-BCBA-777DFBE8927E}"/>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D63F487E-0C16-F53B-AF6F-4E58E6CFF294}"/>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934005541"/>
      </p:ext>
    </p:extLst>
  </p:cSld>
  <p:clrMapOvr>
    <a:masterClrMapping/>
  </p:clrMapOvr>
  <p:transition>
    <p:wip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Header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3" name="Text Placeholder 11">
            <a:extLst>
              <a:ext uri="{FF2B5EF4-FFF2-40B4-BE49-F238E27FC236}">
                <a16:creationId xmlns:a16="http://schemas.microsoft.com/office/drawing/2014/main" id="{5C3405BA-157B-804B-8396-3064EDC06C3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4" name="Text Placeholder 7">
            <a:extLst>
              <a:ext uri="{FF2B5EF4-FFF2-40B4-BE49-F238E27FC236}">
                <a16:creationId xmlns:a16="http://schemas.microsoft.com/office/drawing/2014/main" id="{7415A429-DDD2-3DC6-9EFA-A1BA3B9F9377}"/>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4051710588"/>
      </p:ext>
    </p:extLst>
  </p:cSld>
  <p:clrMapOvr>
    <a:masterClrMapping/>
  </p:clrMapOvr>
  <p:transition>
    <p:wip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Agenda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1C765-8955-CE4B-8205-51C1E6CEB36C}"/>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Agenda Title</a:t>
            </a:r>
          </a:p>
        </p:txBody>
      </p:sp>
      <p:sp>
        <p:nvSpPr>
          <p:cNvPr id="3" name="Text Placeholder 7">
            <a:extLst>
              <a:ext uri="{FF2B5EF4-FFF2-40B4-BE49-F238E27FC236}">
                <a16:creationId xmlns:a16="http://schemas.microsoft.com/office/drawing/2014/main" id="{408AF6BE-7BB1-83B2-AFC9-2072A29F6C74}"/>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1200" cap="all" spc="300" baseline="0">
                <a:solidFill>
                  <a:schemeClr val="accent1"/>
                </a:solidFill>
                <a:latin typeface="Avenir Next LT Pro" panose="020B0504020202020204" pitchFamily="34" charset="77"/>
              </a:defRPr>
            </a:lvl1pPr>
          </a:lstStyle>
          <a:p>
            <a:pPr lvl="0"/>
            <a:r>
              <a:rPr lang="en-US"/>
              <a:t>DATE/TIME</a:t>
            </a:r>
          </a:p>
        </p:txBody>
      </p:sp>
    </p:spTree>
    <p:extLst>
      <p:ext uri="{BB962C8B-B14F-4D97-AF65-F5344CB8AC3E}">
        <p14:creationId xmlns:p14="http://schemas.microsoft.com/office/powerpoint/2010/main" val="2795551491"/>
      </p:ext>
    </p:extLst>
  </p:cSld>
  <p:clrMapOvr>
    <a:masterClrMapping/>
  </p:clrMapOvr>
  <p:transition>
    <p:wipe/>
  </p:transition>
  <p:extLst>
    <p:ext uri="{DCECCB84-F9BA-43D5-87BE-67443E8EF086}">
      <p15:sldGuideLst xmlns:p15="http://schemas.microsoft.com/office/powerpoint/2012/main">
        <p15:guide id="1" orient="horz" pos="3480">
          <p15:clr>
            <a:srgbClr val="FBAE40"/>
          </p15:clr>
        </p15:guide>
      </p15:sldGuideLst>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Content Slide with Imag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11" name="Picture Placeholder 5">
            <a:extLst>
              <a:ext uri="{FF2B5EF4-FFF2-40B4-BE49-F238E27FC236}">
                <a16:creationId xmlns:a16="http://schemas.microsoft.com/office/drawing/2014/main" id="{ABC7191E-D4B1-5944-831B-8DD70BF953F6}"/>
              </a:ext>
            </a:extLst>
          </p:cNvPr>
          <p:cNvSpPr>
            <a:spLocks noGrp="1"/>
          </p:cNvSpPr>
          <p:nvPr>
            <p:ph type="pic" sz="quarter" idx="17"/>
          </p:nvPr>
        </p:nvSpPr>
        <p:spPr>
          <a:xfrm>
            <a:off x="6096000" y="1498600"/>
            <a:ext cx="5486400" cy="4029573"/>
          </a:xfrm>
          <a:prstGeom prst="rect">
            <a:avLst/>
          </a:prstGeom>
          <a:solidFill>
            <a:schemeClr val="bg1">
              <a:lumMod val="75000"/>
            </a:schemeClr>
          </a:solidFill>
          <a:ln>
            <a:noFill/>
          </a:ln>
        </p:spPr>
        <p:txBody>
          <a:bodyPr/>
          <a:lstStyle>
            <a:lvl1pPr>
              <a:defRPr>
                <a:solidFill>
                  <a:schemeClr val="tx1"/>
                </a:solidFill>
                <a:latin typeface="Avenir Next LT Pro" panose="020B0504020202020204" pitchFamily="34" charset="77"/>
              </a:defRPr>
            </a:lvl1pPr>
          </a:lstStyle>
          <a:p>
            <a:endParaRPr lang="en-US"/>
          </a:p>
        </p:txBody>
      </p:sp>
      <p:sp>
        <p:nvSpPr>
          <p:cNvPr id="12" name="Text Placeholder 3">
            <a:extLst>
              <a:ext uri="{FF2B5EF4-FFF2-40B4-BE49-F238E27FC236}">
                <a16:creationId xmlns:a16="http://schemas.microsoft.com/office/drawing/2014/main" id="{781CBDD1-BE12-3443-91C4-432DF6A29A6F}"/>
              </a:ext>
            </a:extLst>
          </p:cNvPr>
          <p:cNvSpPr>
            <a:spLocks noGrp="1"/>
          </p:cNvSpPr>
          <p:nvPr>
            <p:ph type="body" sz="quarter" idx="20"/>
          </p:nvPr>
        </p:nvSpPr>
        <p:spPr>
          <a:xfrm>
            <a:off x="609600" y="1498579"/>
            <a:ext cx="5486400" cy="4029594"/>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marL="1082675" indent="-168275">
              <a:defRPr lang="en-US" sz="1200" kern="1200" spc="0" dirty="0">
                <a:solidFill>
                  <a:schemeClr val="tx1"/>
                </a:solidFill>
                <a:latin typeface="Avenir Next LT Pro" panose="020B0504020202020204" pitchFamily="34" charset="77"/>
                <a:ea typeface="+mn-ea"/>
                <a:cs typeface="Arial" panose="020B0604020202020204" pitchFamily="34" charset="0"/>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lvl="4"/>
            <a:r>
              <a:rPr lang="en-US"/>
              <a:t>Fifth level</a:t>
            </a:r>
          </a:p>
        </p:txBody>
      </p:sp>
      <p:sp>
        <p:nvSpPr>
          <p:cNvPr id="4" name="Text Placeholder 11">
            <a:extLst>
              <a:ext uri="{FF2B5EF4-FFF2-40B4-BE49-F238E27FC236}">
                <a16:creationId xmlns:a16="http://schemas.microsoft.com/office/drawing/2014/main" id="{D4B5D57C-490E-FAC1-178B-4A7D842DE38A}"/>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9" name="Text Placeholder 12">
            <a:extLst>
              <a:ext uri="{FF2B5EF4-FFF2-40B4-BE49-F238E27FC236}">
                <a16:creationId xmlns:a16="http://schemas.microsoft.com/office/drawing/2014/main" id="{4E1651FC-A411-5C9A-2B81-14A01683F576}"/>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3" name="Text Placeholder 7">
            <a:extLst>
              <a:ext uri="{FF2B5EF4-FFF2-40B4-BE49-F238E27FC236}">
                <a16:creationId xmlns:a16="http://schemas.microsoft.com/office/drawing/2014/main" id="{C60F198C-73EB-95F3-899F-5FF5A26C8190}"/>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3952481448"/>
      </p:ext>
    </p:extLst>
  </p:cSld>
  <p:clrMapOvr>
    <a:masterClrMapping/>
  </p:clrMapOvr>
  <p:transition>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ver Slide with Image 1">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540DAEA-734E-8004-67B0-95DDBB652010}"/>
              </a:ext>
            </a:extLst>
          </p:cNvPr>
          <p:cNvPicPr>
            <a:picLocks noChangeAspect="1"/>
          </p:cNvPicPr>
          <p:nvPr userDrawn="1"/>
        </p:nvPicPr>
        <p:blipFill>
          <a:blip r:embed="rId2"/>
          <a:srcRect/>
          <a:stretch/>
        </p:blipFill>
        <p:spPr>
          <a:xfrm>
            <a:off x="4616943" y="5969652"/>
            <a:ext cx="3135215" cy="610395"/>
          </a:xfrm>
          <a:prstGeom prst="rect">
            <a:avLst/>
          </a:prstGeom>
        </p:spPr>
      </p:pic>
      <p:sp>
        <p:nvSpPr>
          <p:cNvPr id="5" name="Picture Placeholder 5">
            <a:extLst>
              <a:ext uri="{FF2B5EF4-FFF2-40B4-BE49-F238E27FC236}">
                <a16:creationId xmlns:a16="http://schemas.microsoft.com/office/drawing/2014/main" id="{A33E3A75-A4F6-5673-E126-9389369B2025}"/>
              </a:ext>
            </a:extLst>
          </p:cNvPr>
          <p:cNvSpPr>
            <a:spLocks noGrp="1"/>
          </p:cNvSpPr>
          <p:nvPr>
            <p:ph type="pic" sz="quarter" idx="13"/>
          </p:nvPr>
        </p:nvSpPr>
        <p:spPr>
          <a:xfrm>
            <a:off x="8500834" y="0"/>
            <a:ext cx="3691166" cy="6858000"/>
          </a:xfrm>
          <a:prstGeom prst="rect">
            <a:avLst/>
          </a:prstGeom>
          <a:solidFill>
            <a:schemeClr val="bg1">
              <a:lumMod val="75000"/>
            </a:schemeClr>
          </a:solidFill>
        </p:spPr>
        <p:txBody>
          <a:bodyPr/>
          <a:lstStyle>
            <a:lvl1pPr>
              <a:defRPr>
                <a:latin typeface="Avenir Next LT Pro" panose="020B0504020202020204" pitchFamily="34" charset="77"/>
              </a:defRPr>
            </a:lvl1pPr>
          </a:lstStyle>
          <a:p>
            <a:endParaRPr lang="en-US"/>
          </a:p>
        </p:txBody>
      </p:sp>
      <p:sp>
        <p:nvSpPr>
          <p:cNvPr id="2" name="Text Placeholder 6">
            <a:extLst>
              <a:ext uri="{FF2B5EF4-FFF2-40B4-BE49-F238E27FC236}">
                <a16:creationId xmlns:a16="http://schemas.microsoft.com/office/drawing/2014/main" id="{B77E812A-ABCA-21C0-E418-C7B9EFE8A796}"/>
              </a:ext>
            </a:extLst>
          </p:cNvPr>
          <p:cNvSpPr>
            <a:spLocks noGrp="1"/>
          </p:cNvSpPr>
          <p:nvPr>
            <p:ph type="body" sz="quarter" idx="11" hasCustomPrompt="1"/>
          </p:nvPr>
        </p:nvSpPr>
        <p:spPr>
          <a:xfrm>
            <a:off x="903992" y="4309841"/>
            <a:ext cx="6848166" cy="787835"/>
          </a:xfrm>
          <a:prstGeom prst="rect">
            <a:avLst/>
          </a:prstGeom>
        </p:spPr>
        <p:txBody>
          <a:bodyPr lIns="0"/>
          <a:lstStyle>
            <a:lvl1pPr marL="0" indent="0">
              <a:buNone/>
              <a:defRPr sz="1800">
                <a:solidFill>
                  <a:schemeClr val="accent1"/>
                </a:solidFill>
                <a:latin typeface="Avenir Next LT Pro" panose="020B0504020202020204" pitchFamily="34" charset="77"/>
              </a:defRPr>
            </a:lvl1pPr>
            <a:lvl2pPr marL="169863" indent="0">
              <a:buNone/>
              <a:defRPr/>
            </a:lvl2pPr>
            <a:lvl3pPr marL="344487" indent="0">
              <a:buNone/>
              <a:defRPr/>
            </a:lvl3pPr>
            <a:lvl4pPr marL="514350" indent="0">
              <a:buNone/>
              <a:defRPr/>
            </a:lvl4pPr>
            <a:lvl5pPr marL="688975" indent="0">
              <a:buNone/>
              <a:defRPr/>
            </a:lvl5pPr>
          </a:lstStyle>
          <a:p>
            <a:pPr lvl="0"/>
            <a:r>
              <a:rPr lang="en-US"/>
              <a:t>Subhead 1-3 Lines Title Case Avenir Next 18pt Orange</a:t>
            </a:r>
          </a:p>
        </p:txBody>
      </p:sp>
      <p:sp>
        <p:nvSpPr>
          <p:cNvPr id="8" name="Text Placeholder 4">
            <a:extLst>
              <a:ext uri="{FF2B5EF4-FFF2-40B4-BE49-F238E27FC236}">
                <a16:creationId xmlns:a16="http://schemas.microsoft.com/office/drawing/2014/main" id="{63700690-C3C8-C307-BD8E-2685F776D0C1}"/>
              </a:ext>
            </a:extLst>
          </p:cNvPr>
          <p:cNvSpPr>
            <a:spLocks noGrp="1"/>
          </p:cNvSpPr>
          <p:nvPr>
            <p:ph type="body" sz="quarter" idx="10" hasCustomPrompt="1"/>
          </p:nvPr>
        </p:nvSpPr>
        <p:spPr>
          <a:xfrm>
            <a:off x="903992" y="2656121"/>
            <a:ext cx="6848174" cy="1637537"/>
          </a:xfrm>
          <a:prstGeom prst="rect">
            <a:avLst/>
          </a:prstGeom>
        </p:spPr>
        <p:txBody>
          <a:bodyPr lIns="0" anchor="b" anchorCtr="0"/>
          <a:lstStyle>
            <a:lvl1pPr marL="0" indent="0">
              <a:lnSpc>
                <a:spcPts val="5400"/>
              </a:lnSpc>
              <a:buNone/>
              <a:defRPr sz="5400" b="0" i="0" cap="all" baseline="0">
                <a:solidFill>
                  <a:schemeClr val="bg1"/>
                </a:solidFill>
                <a:latin typeface="Avenir Next LT Pro Light"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a:t>LARGE TITLE</a:t>
            </a:r>
            <a:br>
              <a:rPr lang="en-US"/>
            </a:br>
            <a:r>
              <a:rPr lang="en-US"/>
              <a:t>2 LINES CAPS </a:t>
            </a:r>
          </a:p>
        </p:txBody>
      </p:sp>
      <p:sp>
        <p:nvSpPr>
          <p:cNvPr id="9" name="Text Placeholder 4">
            <a:extLst>
              <a:ext uri="{FF2B5EF4-FFF2-40B4-BE49-F238E27FC236}">
                <a16:creationId xmlns:a16="http://schemas.microsoft.com/office/drawing/2014/main" id="{C5FC531F-4FAA-39DC-3087-B450364FF178}"/>
              </a:ext>
            </a:extLst>
          </p:cNvPr>
          <p:cNvSpPr>
            <a:spLocks noGrp="1"/>
          </p:cNvSpPr>
          <p:nvPr>
            <p:ph type="body" sz="quarter" idx="12" hasCustomPrompt="1"/>
          </p:nvPr>
        </p:nvSpPr>
        <p:spPr>
          <a:xfrm>
            <a:off x="903992" y="2159165"/>
            <a:ext cx="6848174" cy="494536"/>
          </a:xfrm>
          <a:prstGeom prst="rect">
            <a:avLst/>
          </a:prstGeom>
        </p:spPr>
        <p:txBody>
          <a:bodyPr lIns="0" anchor="b" anchorCtr="0"/>
          <a:lstStyle>
            <a:lvl1pPr marL="0" indent="0">
              <a:lnSpc>
                <a:spcPts val="5400"/>
              </a:lnSpc>
              <a:buNone/>
              <a:defRPr sz="2800">
                <a:solidFill>
                  <a:schemeClr val="bg1"/>
                </a:solidFill>
                <a:latin typeface="Avenir Next LT Pro"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a:t>Short Qualifier on 1 Line</a:t>
            </a:r>
          </a:p>
        </p:txBody>
      </p:sp>
      <p:sp>
        <p:nvSpPr>
          <p:cNvPr id="14" name="Rectangle 50">
            <a:extLst>
              <a:ext uri="{FF2B5EF4-FFF2-40B4-BE49-F238E27FC236}">
                <a16:creationId xmlns:a16="http://schemas.microsoft.com/office/drawing/2014/main" id="{9160FADE-5BDA-A667-543B-A49D12D03031}"/>
              </a:ext>
            </a:extLst>
          </p:cNvPr>
          <p:cNvSpPr>
            <a:spLocks noChangeArrowheads="1"/>
          </p:cNvSpPr>
          <p:nvPr userDrawn="1"/>
        </p:nvSpPr>
        <p:spPr bwMode="auto">
          <a:xfrm>
            <a:off x="745254" y="6274850"/>
            <a:ext cx="7604561" cy="215444"/>
          </a:xfrm>
          <a:prstGeom prst="rect">
            <a:avLst/>
          </a:prstGeom>
          <a:noFill/>
          <a:ln w="12700" algn="ctr">
            <a:noFill/>
            <a:miter lim="800000"/>
            <a:headEnd/>
            <a:tailEnd/>
          </a:ln>
          <a:effectLst/>
        </p:spPr>
        <p:txBody>
          <a:bodyPr wrap="square" lIns="0" anchor="ctr">
            <a:spAutoFit/>
          </a:bodyPr>
          <a:lstStyle/>
          <a:p>
            <a:pPr eaLnBrk="0" hangingPunct="0">
              <a:lnSpc>
                <a:spcPct val="95000"/>
              </a:lnSpc>
              <a:defRPr/>
            </a:pPr>
            <a:r>
              <a:rPr lang="en-GB" sz="800" i="1">
                <a:solidFill>
                  <a:schemeClr val="bg2"/>
                </a:solidFill>
                <a:latin typeface="Avenir Next LT Pro" panose="020B0504020202020204" pitchFamily="34" charset="77"/>
              </a:rPr>
              <a:t>Information Classification: HIGHLY </a:t>
            </a:r>
            <a:r>
              <a:rPr lang="en-GB" sz="800" i="1" kern="1200">
                <a:solidFill>
                  <a:schemeClr val="bg2"/>
                </a:solidFill>
                <a:latin typeface="Avenir Next LT Pro" panose="020B0504020202020204" pitchFamily="34" charset="77"/>
                <a:ea typeface="+mn-ea"/>
                <a:cs typeface="+mn-cs"/>
              </a:rPr>
              <a:t>CONFIDENTIAL</a:t>
            </a:r>
            <a:endParaRPr lang="en-GB" sz="800" i="1">
              <a:solidFill>
                <a:schemeClr val="bg2"/>
              </a:solidFill>
              <a:latin typeface="Avenir Next LT Pro" panose="020B0504020202020204" pitchFamily="34" charset="77"/>
            </a:endParaRPr>
          </a:p>
        </p:txBody>
      </p:sp>
    </p:spTree>
    <p:extLst>
      <p:ext uri="{BB962C8B-B14F-4D97-AF65-F5344CB8AC3E}">
        <p14:creationId xmlns:p14="http://schemas.microsoft.com/office/powerpoint/2010/main" val="1158180562"/>
      </p:ext>
    </p:extLst>
  </p:cSld>
  <p:clrMapOvr>
    <a:masterClrMapping/>
  </p:clrMapOvr>
  <p:transition>
    <p:wip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Chart Gri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8" name="Chart Placeholder 6">
            <a:extLst>
              <a:ext uri="{FF2B5EF4-FFF2-40B4-BE49-F238E27FC236}">
                <a16:creationId xmlns:a16="http://schemas.microsoft.com/office/drawing/2014/main" id="{180E5361-57AA-244A-AE7E-7B37880436D3}"/>
              </a:ext>
            </a:extLst>
          </p:cNvPr>
          <p:cNvSpPr>
            <a:spLocks noGrp="1"/>
          </p:cNvSpPr>
          <p:nvPr>
            <p:ph type="chart" sz="quarter" idx="18"/>
          </p:nvPr>
        </p:nvSpPr>
        <p:spPr>
          <a:xfrm>
            <a:off x="609600" y="1489075"/>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7" name="Chart Placeholder 6">
            <a:extLst>
              <a:ext uri="{FF2B5EF4-FFF2-40B4-BE49-F238E27FC236}">
                <a16:creationId xmlns:a16="http://schemas.microsoft.com/office/drawing/2014/main" id="{205816B6-96EC-5540-BA1F-DE87CC3FB048}"/>
              </a:ext>
            </a:extLst>
          </p:cNvPr>
          <p:cNvSpPr>
            <a:spLocks noGrp="1"/>
          </p:cNvSpPr>
          <p:nvPr>
            <p:ph type="chart" sz="quarter" idx="19"/>
          </p:nvPr>
        </p:nvSpPr>
        <p:spPr>
          <a:xfrm>
            <a:off x="6230112" y="1489075"/>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9" name="Chart Placeholder 6">
            <a:extLst>
              <a:ext uri="{FF2B5EF4-FFF2-40B4-BE49-F238E27FC236}">
                <a16:creationId xmlns:a16="http://schemas.microsoft.com/office/drawing/2014/main" id="{DED39288-21C0-3948-9C35-7A25FD99A39F}"/>
              </a:ext>
            </a:extLst>
          </p:cNvPr>
          <p:cNvSpPr>
            <a:spLocks noGrp="1"/>
          </p:cNvSpPr>
          <p:nvPr>
            <p:ph type="chart" sz="quarter" idx="20"/>
          </p:nvPr>
        </p:nvSpPr>
        <p:spPr>
          <a:xfrm>
            <a:off x="609600" y="3773487"/>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10" name="Chart Placeholder 6">
            <a:extLst>
              <a:ext uri="{FF2B5EF4-FFF2-40B4-BE49-F238E27FC236}">
                <a16:creationId xmlns:a16="http://schemas.microsoft.com/office/drawing/2014/main" id="{4CF21D8F-4FF5-274D-99FB-CB857B2455E8}"/>
              </a:ext>
            </a:extLst>
          </p:cNvPr>
          <p:cNvSpPr>
            <a:spLocks noGrp="1"/>
          </p:cNvSpPr>
          <p:nvPr>
            <p:ph type="chart" sz="quarter" idx="21"/>
          </p:nvPr>
        </p:nvSpPr>
        <p:spPr>
          <a:xfrm>
            <a:off x="6230112" y="3773487"/>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4" name="Text Placeholder 11">
            <a:extLst>
              <a:ext uri="{FF2B5EF4-FFF2-40B4-BE49-F238E27FC236}">
                <a16:creationId xmlns:a16="http://schemas.microsoft.com/office/drawing/2014/main" id="{C91808D5-756C-606B-F120-41E0769EC579}"/>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F4640D91-B077-6D7E-30A1-B04807E04DB7}"/>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D993C445-E042-8140-AA9F-A25C3AE70B44}"/>
              </a:ext>
            </a:extLst>
          </p:cNvPr>
          <p:cNvSpPr>
            <a:spLocks noGrp="1"/>
          </p:cNvSpPr>
          <p:nvPr>
            <p:ph type="body" sz="quarter" idx="22"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3652925290"/>
      </p:ext>
    </p:extLst>
  </p:cSld>
  <p:clrMapOvr>
    <a:masterClrMapping/>
  </p:clrMapOvr>
  <p:transition>
    <p:wip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imeline Slide 1">
    <p:spTree>
      <p:nvGrpSpPr>
        <p:cNvPr id="1" name=""/>
        <p:cNvGrpSpPr/>
        <p:nvPr/>
      </p:nvGrpSpPr>
      <p:grpSpPr>
        <a:xfrm>
          <a:off x="0" y="0"/>
          <a:ext cx="0" cy="0"/>
          <a:chOff x="0" y="0"/>
          <a:chExt cx="0" cy="0"/>
        </a:xfrm>
      </p:grpSpPr>
      <p:cxnSp>
        <p:nvCxnSpPr>
          <p:cNvPr id="17" name="Straight Arrow Connector 16">
            <a:extLst>
              <a:ext uri="{FF2B5EF4-FFF2-40B4-BE49-F238E27FC236}">
                <a16:creationId xmlns:a16="http://schemas.microsoft.com/office/drawing/2014/main" id="{FDF83024-8957-E243-8DCD-D3D040B75B6D}"/>
              </a:ext>
            </a:extLst>
          </p:cNvPr>
          <p:cNvCxnSpPr>
            <a:cxnSpLocks/>
          </p:cNvCxnSpPr>
          <p:nvPr userDrawn="1"/>
        </p:nvCxnSpPr>
        <p:spPr>
          <a:xfrm>
            <a:off x="0" y="3664808"/>
            <a:ext cx="11582398" cy="0"/>
          </a:xfrm>
          <a:prstGeom prst="straightConnector1">
            <a:avLst/>
          </a:prstGeom>
          <a:ln>
            <a:solidFill>
              <a:schemeClr val="bg1">
                <a:lumMod val="50000"/>
              </a:schemeClr>
            </a:solidFill>
            <a:tailEnd type="triangle"/>
          </a:ln>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027462BF-CC17-76EB-382A-E085B37D3E07}"/>
              </a:ext>
            </a:extLst>
          </p:cNvPr>
          <p:cNvCxnSpPr/>
          <p:nvPr userDrawn="1"/>
        </p:nvCxnSpPr>
        <p:spPr>
          <a:xfrm>
            <a:off x="800833" y="3664808"/>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1A2DD78-FE1F-FF79-919B-62A1B67D1114}"/>
              </a:ext>
            </a:extLst>
          </p:cNvPr>
          <p:cNvCxnSpPr/>
          <p:nvPr userDrawn="1"/>
        </p:nvCxnSpPr>
        <p:spPr>
          <a:xfrm>
            <a:off x="5120958" y="3664808"/>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002BCBF-E140-820E-B769-23B3C6B5DD69}"/>
              </a:ext>
            </a:extLst>
          </p:cNvPr>
          <p:cNvCxnSpPr/>
          <p:nvPr userDrawn="1"/>
        </p:nvCxnSpPr>
        <p:spPr>
          <a:xfrm>
            <a:off x="9441332" y="3664808"/>
            <a:ext cx="0" cy="403379"/>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AD4C8E9-BB20-9EA7-C2CF-037364FEEDDE}"/>
              </a:ext>
            </a:extLst>
          </p:cNvPr>
          <p:cNvCxnSpPr/>
          <p:nvPr userDrawn="1"/>
        </p:nvCxnSpPr>
        <p:spPr>
          <a:xfrm>
            <a:off x="2945882" y="3262219"/>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E6A5FEE-5849-8DEC-7777-ABB3E3EC7662}"/>
              </a:ext>
            </a:extLst>
          </p:cNvPr>
          <p:cNvCxnSpPr/>
          <p:nvPr userDrawn="1"/>
        </p:nvCxnSpPr>
        <p:spPr>
          <a:xfrm>
            <a:off x="7296034" y="3262219"/>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4" name="Oval 23">
            <a:extLst>
              <a:ext uri="{FF2B5EF4-FFF2-40B4-BE49-F238E27FC236}">
                <a16:creationId xmlns:a16="http://schemas.microsoft.com/office/drawing/2014/main" id="{F6DEA580-AF8B-D483-AC94-D12A8DADF30F}"/>
              </a:ext>
            </a:extLst>
          </p:cNvPr>
          <p:cNvSpPr/>
          <p:nvPr/>
        </p:nvSpPr>
        <p:spPr>
          <a:xfrm>
            <a:off x="667181"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25" name="Oval 24">
            <a:extLst>
              <a:ext uri="{FF2B5EF4-FFF2-40B4-BE49-F238E27FC236}">
                <a16:creationId xmlns:a16="http://schemas.microsoft.com/office/drawing/2014/main" id="{9317316F-7B52-078F-6162-0EE3F8F79C44}"/>
              </a:ext>
            </a:extLst>
          </p:cNvPr>
          <p:cNvSpPr/>
          <p:nvPr/>
        </p:nvSpPr>
        <p:spPr>
          <a:xfrm>
            <a:off x="746797"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27" name="Oval 26">
            <a:extLst>
              <a:ext uri="{FF2B5EF4-FFF2-40B4-BE49-F238E27FC236}">
                <a16:creationId xmlns:a16="http://schemas.microsoft.com/office/drawing/2014/main" id="{B8CD4124-22BB-212D-1A09-2D0B568A6045}"/>
              </a:ext>
            </a:extLst>
          </p:cNvPr>
          <p:cNvSpPr/>
          <p:nvPr/>
        </p:nvSpPr>
        <p:spPr>
          <a:xfrm>
            <a:off x="2810362"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28" name="Oval 27">
            <a:extLst>
              <a:ext uri="{FF2B5EF4-FFF2-40B4-BE49-F238E27FC236}">
                <a16:creationId xmlns:a16="http://schemas.microsoft.com/office/drawing/2014/main" id="{E11CDD4E-E9C5-DE88-D155-EED518AB7D63}"/>
              </a:ext>
            </a:extLst>
          </p:cNvPr>
          <p:cNvSpPr/>
          <p:nvPr/>
        </p:nvSpPr>
        <p:spPr>
          <a:xfrm>
            <a:off x="2889978"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0" name="Oval 29">
            <a:extLst>
              <a:ext uri="{FF2B5EF4-FFF2-40B4-BE49-F238E27FC236}">
                <a16:creationId xmlns:a16="http://schemas.microsoft.com/office/drawing/2014/main" id="{9448871D-B441-D299-691A-0CE2BF313387}"/>
              </a:ext>
            </a:extLst>
          </p:cNvPr>
          <p:cNvSpPr/>
          <p:nvPr/>
        </p:nvSpPr>
        <p:spPr>
          <a:xfrm>
            <a:off x="4987554"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31" name="Oval 30">
            <a:extLst>
              <a:ext uri="{FF2B5EF4-FFF2-40B4-BE49-F238E27FC236}">
                <a16:creationId xmlns:a16="http://schemas.microsoft.com/office/drawing/2014/main" id="{7D8ADB1C-E48F-F87F-A79E-F1088D48065F}"/>
              </a:ext>
            </a:extLst>
          </p:cNvPr>
          <p:cNvSpPr/>
          <p:nvPr/>
        </p:nvSpPr>
        <p:spPr>
          <a:xfrm>
            <a:off x="5067170"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3" name="Oval 32">
            <a:extLst>
              <a:ext uri="{FF2B5EF4-FFF2-40B4-BE49-F238E27FC236}">
                <a16:creationId xmlns:a16="http://schemas.microsoft.com/office/drawing/2014/main" id="{3193325B-CA89-31CE-EB0F-9623A0CADE4F}"/>
              </a:ext>
            </a:extLst>
          </p:cNvPr>
          <p:cNvSpPr/>
          <p:nvPr/>
        </p:nvSpPr>
        <p:spPr>
          <a:xfrm>
            <a:off x="7162630"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34" name="Oval 33">
            <a:extLst>
              <a:ext uri="{FF2B5EF4-FFF2-40B4-BE49-F238E27FC236}">
                <a16:creationId xmlns:a16="http://schemas.microsoft.com/office/drawing/2014/main" id="{6BCB0B70-4004-63AF-6487-9057DCAB79C4}"/>
              </a:ext>
            </a:extLst>
          </p:cNvPr>
          <p:cNvSpPr/>
          <p:nvPr/>
        </p:nvSpPr>
        <p:spPr>
          <a:xfrm>
            <a:off x="7242246"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6" name="Oval 35">
            <a:extLst>
              <a:ext uri="{FF2B5EF4-FFF2-40B4-BE49-F238E27FC236}">
                <a16:creationId xmlns:a16="http://schemas.microsoft.com/office/drawing/2014/main" id="{A21B6CAA-20ED-12F7-F1E6-856B011206F0}"/>
              </a:ext>
            </a:extLst>
          </p:cNvPr>
          <p:cNvSpPr/>
          <p:nvPr userDrawn="1"/>
        </p:nvSpPr>
        <p:spPr>
          <a:xfrm>
            <a:off x="9307679" y="3533504"/>
            <a:ext cx="266808" cy="266808"/>
          </a:xfrm>
          <a:prstGeom prst="ellipse">
            <a:avLst/>
          </a:prstGeom>
          <a:solidFill>
            <a:schemeClr val="bg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7" name="Oval 36">
            <a:extLst>
              <a:ext uri="{FF2B5EF4-FFF2-40B4-BE49-F238E27FC236}">
                <a16:creationId xmlns:a16="http://schemas.microsoft.com/office/drawing/2014/main" id="{B7B16B09-0574-3727-5341-49248BF1A4A8}"/>
              </a:ext>
            </a:extLst>
          </p:cNvPr>
          <p:cNvSpPr/>
          <p:nvPr userDrawn="1"/>
        </p:nvSpPr>
        <p:spPr>
          <a:xfrm>
            <a:off x="9387295" y="3613120"/>
            <a:ext cx="107577" cy="107577"/>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40" name="Text Placeholder 39">
            <a:extLst>
              <a:ext uri="{FF2B5EF4-FFF2-40B4-BE49-F238E27FC236}">
                <a16:creationId xmlns:a16="http://schemas.microsoft.com/office/drawing/2014/main" id="{F64025F2-EDB8-F3ED-211F-30505D5C9B88}"/>
              </a:ext>
            </a:extLst>
          </p:cNvPr>
          <p:cNvSpPr>
            <a:spLocks noGrp="1"/>
          </p:cNvSpPr>
          <p:nvPr userDrawn="1">
            <p:ph type="body" sz="quarter" idx="11" hasCustomPrompt="1"/>
          </p:nvPr>
        </p:nvSpPr>
        <p:spPr>
          <a:xfrm>
            <a:off x="800833" y="4151113"/>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01</a:t>
            </a:r>
          </a:p>
        </p:txBody>
      </p:sp>
      <p:sp>
        <p:nvSpPr>
          <p:cNvPr id="42" name="Text Placeholder 41">
            <a:extLst>
              <a:ext uri="{FF2B5EF4-FFF2-40B4-BE49-F238E27FC236}">
                <a16:creationId xmlns:a16="http://schemas.microsoft.com/office/drawing/2014/main" id="{F41FEDF9-304D-A72A-27EA-2C6E126F68B5}"/>
              </a:ext>
            </a:extLst>
          </p:cNvPr>
          <p:cNvSpPr>
            <a:spLocks noGrp="1"/>
          </p:cNvSpPr>
          <p:nvPr userDrawn="1">
            <p:ph type="body" sz="quarter" idx="12" hasCustomPrompt="1"/>
          </p:nvPr>
        </p:nvSpPr>
        <p:spPr>
          <a:xfrm>
            <a:off x="794628"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3" name="Text Placeholder 39">
            <a:extLst>
              <a:ext uri="{FF2B5EF4-FFF2-40B4-BE49-F238E27FC236}">
                <a16:creationId xmlns:a16="http://schemas.microsoft.com/office/drawing/2014/main" id="{54D60D81-C6BF-C7D7-3EF1-53820E00634D}"/>
              </a:ext>
            </a:extLst>
          </p:cNvPr>
          <p:cNvSpPr>
            <a:spLocks noGrp="1"/>
          </p:cNvSpPr>
          <p:nvPr userDrawn="1">
            <p:ph type="body" sz="quarter" idx="13" hasCustomPrompt="1"/>
          </p:nvPr>
        </p:nvSpPr>
        <p:spPr>
          <a:xfrm>
            <a:off x="5120958" y="4151113"/>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03</a:t>
            </a:r>
          </a:p>
        </p:txBody>
      </p:sp>
      <p:sp>
        <p:nvSpPr>
          <p:cNvPr id="44" name="Text Placeholder 41">
            <a:extLst>
              <a:ext uri="{FF2B5EF4-FFF2-40B4-BE49-F238E27FC236}">
                <a16:creationId xmlns:a16="http://schemas.microsoft.com/office/drawing/2014/main" id="{5EB809A7-3B6F-AF76-AD1E-2B1AE2DE5611}"/>
              </a:ext>
            </a:extLst>
          </p:cNvPr>
          <p:cNvSpPr>
            <a:spLocks noGrp="1"/>
          </p:cNvSpPr>
          <p:nvPr userDrawn="1">
            <p:ph type="body" sz="quarter" idx="14" hasCustomPrompt="1"/>
          </p:nvPr>
        </p:nvSpPr>
        <p:spPr>
          <a:xfrm>
            <a:off x="5114753"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5" name="Text Placeholder 39">
            <a:extLst>
              <a:ext uri="{FF2B5EF4-FFF2-40B4-BE49-F238E27FC236}">
                <a16:creationId xmlns:a16="http://schemas.microsoft.com/office/drawing/2014/main" id="{638189A9-8A8A-702B-B0A5-0BA43E20CAA8}"/>
              </a:ext>
            </a:extLst>
          </p:cNvPr>
          <p:cNvSpPr>
            <a:spLocks noGrp="1"/>
          </p:cNvSpPr>
          <p:nvPr userDrawn="1">
            <p:ph type="body" sz="quarter" idx="15" hasCustomPrompt="1"/>
          </p:nvPr>
        </p:nvSpPr>
        <p:spPr>
          <a:xfrm>
            <a:off x="9447537" y="4151113"/>
            <a:ext cx="2081213" cy="350837"/>
          </a:xfrm>
          <a:prstGeom prst="rect">
            <a:avLst/>
          </a:prstGeom>
        </p:spPr>
        <p:txBody>
          <a:bodyPr lIns="0"/>
          <a:lstStyle>
            <a:lvl1pPr marL="0" indent="0">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05</a:t>
            </a:r>
          </a:p>
        </p:txBody>
      </p:sp>
      <p:sp>
        <p:nvSpPr>
          <p:cNvPr id="46" name="Text Placeholder 41">
            <a:extLst>
              <a:ext uri="{FF2B5EF4-FFF2-40B4-BE49-F238E27FC236}">
                <a16:creationId xmlns:a16="http://schemas.microsoft.com/office/drawing/2014/main" id="{E113A727-A4C5-CA05-917A-E3A9807EEA24}"/>
              </a:ext>
            </a:extLst>
          </p:cNvPr>
          <p:cNvSpPr>
            <a:spLocks noGrp="1"/>
          </p:cNvSpPr>
          <p:nvPr userDrawn="1">
            <p:ph type="body" sz="quarter" idx="16" hasCustomPrompt="1"/>
          </p:nvPr>
        </p:nvSpPr>
        <p:spPr>
          <a:xfrm>
            <a:off x="9441332"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7" name="Text Placeholder 39">
            <a:extLst>
              <a:ext uri="{FF2B5EF4-FFF2-40B4-BE49-F238E27FC236}">
                <a16:creationId xmlns:a16="http://schemas.microsoft.com/office/drawing/2014/main" id="{3ABA6A4E-7B7A-561D-A51B-942B6B1ADFCC}"/>
              </a:ext>
            </a:extLst>
          </p:cNvPr>
          <p:cNvSpPr>
            <a:spLocks noGrp="1"/>
          </p:cNvSpPr>
          <p:nvPr userDrawn="1">
            <p:ph type="body" sz="quarter" idx="17" hasCustomPrompt="1"/>
          </p:nvPr>
        </p:nvSpPr>
        <p:spPr>
          <a:xfrm>
            <a:off x="2962085" y="1488936"/>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02</a:t>
            </a:r>
          </a:p>
        </p:txBody>
      </p:sp>
      <p:sp>
        <p:nvSpPr>
          <p:cNvPr id="48" name="Text Placeholder 41">
            <a:extLst>
              <a:ext uri="{FF2B5EF4-FFF2-40B4-BE49-F238E27FC236}">
                <a16:creationId xmlns:a16="http://schemas.microsoft.com/office/drawing/2014/main" id="{C316A838-FE4C-3FF7-E103-A5B12690F778}"/>
              </a:ext>
            </a:extLst>
          </p:cNvPr>
          <p:cNvSpPr>
            <a:spLocks noGrp="1"/>
          </p:cNvSpPr>
          <p:nvPr userDrawn="1">
            <p:ph type="body" sz="quarter" idx="18" hasCustomPrompt="1"/>
          </p:nvPr>
        </p:nvSpPr>
        <p:spPr>
          <a:xfrm>
            <a:off x="2955880" y="1823898"/>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9" name="Text Placeholder 39">
            <a:extLst>
              <a:ext uri="{FF2B5EF4-FFF2-40B4-BE49-F238E27FC236}">
                <a16:creationId xmlns:a16="http://schemas.microsoft.com/office/drawing/2014/main" id="{45B87FDE-5242-E8A6-8085-E6EDF0BCE6DB}"/>
              </a:ext>
            </a:extLst>
          </p:cNvPr>
          <p:cNvSpPr>
            <a:spLocks noGrp="1"/>
          </p:cNvSpPr>
          <p:nvPr userDrawn="1">
            <p:ph type="body" sz="quarter" idx="19" hasCustomPrompt="1"/>
          </p:nvPr>
        </p:nvSpPr>
        <p:spPr>
          <a:xfrm>
            <a:off x="7306082" y="1488936"/>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04</a:t>
            </a:r>
          </a:p>
        </p:txBody>
      </p:sp>
      <p:sp>
        <p:nvSpPr>
          <p:cNvPr id="50" name="Text Placeholder 41">
            <a:extLst>
              <a:ext uri="{FF2B5EF4-FFF2-40B4-BE49-F238E27FC236}">
                <a16:creationId xmlns:a16="http://schemas.microsoft.com/office/drawing/2014/main" id="{45C4EF04-6D88-1F70-910B-68EE3B3FA113}"/>
              </a:ext>
            </a:extLst>
          </p:cNvPr>
          <p:cNvSpPr>
            <a:spLocks noGrp="1"/>
          </p:cNvSpPr>
          <p:nvPr userDrawn="1">
            <p:ph type="body" sz="quarter" idx="20" hasCustomPrompt="1"/>
          </p:nvPr>
        </p:nvSpPr>
        <p:spPr>
          <a:xfrm>
            <a:off x="7299877" y="1823898"/>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2" name="Title 1">
            <a:extLst>
              <a:ext uri="{FF2B5EF4-FFF2-40B4-BE49-F238E27FC236}">
                <a16:creationId xmlns:a16="http://schemas.microsoft.com/office/drawing/2014/main" id="{2C12A076-ECFF-EEF4-67CD-AF60153BF979}"/>
              </a:ext>
            </a:extLst>
          </p:cNvPr>
          <p:cNvSpPr>
            <a:spLocks noGrp="1"/>
          </p:cNvSpPr>
          <p:nvPr>
            <p:ph type="title" hasCustomPrompt="1"/>
          </p:nvPr>
        </p:nvSpPr>
        <p:spPr>
          <a:xfrm>
            <a:off x="609601" y="457201"/>
            <a:ext cx="10972799" cy="461665"/>
          </a:xfrm>
        </p:spPr>
        <p:txBody>
          <a:bodyPr rIns="0"/>
          <a:lstStyle>
            <a:lvl1pPr>
              <a:defRPr>
                <a:solidFill>
                  <a:srgbClr val="313A45"/>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B39D296A-9CC1-F5DA-2E41-E6F8F7B8B4F9}"/>
              </a:ext>
            </a:extLst>
          </p:cNvPr>
          <p:cNvSpPr>
            <a:spLocks noGrp="1"/>
          </p:cNvSpPr>
          <p:nvPr>
            <p:ph type="body" sz="quarter" idx="23"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979C885A-7F35-39EF-D231-5448042178A7}"/>
              </a:ext>
            </a:extLst>
          </p:cNvPr>
          <p:cNvSpPr>
            <a:spLocks noGrp="1"/>
          </p:cNvSpPr>
          <p:nvPr>
            <p:ph type="body" sz="quarter" idx="25"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5D7C6C15-33DB-EA34-27BA-4F9D343A4A90}"/>
              </a:ext>
            </a:extLst>
          </p:cNvPr>
          <p:cNvSpPr>
            <a:spLocks noGrp="1"/>
          </p:cNvSpPr>
          <p:nvPr>
            <p:ph type="body" sz="quarter" idx="26"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6543139"/>
      </p:ext>
    </p:extLst>
  </p:cSld>
  <p:clrMapOvr>
    <a:masterClrMapping/>
  </p:clrMapOvr>
  <p:transition>
    <p:wip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meline Slid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64770-064D-322D-F449-ECB84F85D56A}"/>
              </a:ext>
            </a:extLst>
          </p:cNvPr>
          <p:cNvSpPr>
            <a:spLocks noGrp="1"/>
          </p:cNvSpPr>
          <p:nvPr>
            <p:ph type="title" hasCustomPrompt="1"/>
          </p:nvPr>
        </p:nvSpPr>
        <p:spPr>
          <a:xfrm>
            <a:off x="609601" y="457201"/>
            <a:ext cx="10972799" cy="461665"/>
          </a:xfr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14A959D4-AF38-2C00-150A-7DF08CA42662}"/>
              </a:ext>
            </a:extLst>
          </p:cNvPr>
          <p:cNvSpPr>
            <a:spLocks noGrp="1"/>
          </p:cNvSpPr>
          <p:nvPr>
            <p:ph type="body" sz="quarter" idx="36"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7E6D57F3-A83B-FAF0-B736-7020ED8FFA89}"/>
              </a:ext>
            </a:extLst>
          </p:cNvPr>
          <p:cNvSpPr>
            <a:spLocks noGrp="1"/>
          </p:cNvSpPr>
          <p:nvPr>
            <p:ph type="body" sz="quarter" idx="38"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Rounded Rectangle 5">
            <a:extLst>
              <a:ext uri="{FF2B5EF4-FFF2-40B4-BE49-F238E27FC236}">
                <a16:creationId xmlns:a16="http://schemas.microsoft.com/office/drawing/2014/main" id="{B21F36A4-EC67-D6A1-7499-4E61687DDA57}"/>
              </a:ext>
            </a:extLst>
          </p:cNvPr>
          <p:cNvSpPr/>
          <p:nvPr userDrawn="1"/>
        </p:nvSpPr>
        <p:spPr>
          <a:xfrm>
            <a:off x="685965" y="2635663"/>
            <a:ext cx="1946501" cy="338772"/>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100" b="1">
              <a:solidFill>
                <a:schemeClr val="tx2"/>
              </a:solidFill>
              <a:latin typeface="Avenir Next LT Pro" panose="020B0504020202020204" pitchFamily="34" charset="77"/>
            </a:endParaRPr>
          </a:p>
        </p:txBody>
      </p:sp>
      <p:sp>
        <p:nvSpPr>
          <p:cNvPr id="10" name="Rounded Rectangle 6">
            <a:extLst>
              <a:ext uri="{FF2B5EF4-FFF2-40B4-BE49-F238E27FC236}">
                <a16:creationId xmlns:a16="http://schemas.microsoft.com/office/drawing/2014/main" id="{4E52EA1D-80F0-589B-B7BC-7C20D96FF6AA}"/>
              </a:ext>
            </a:extLst>
          </p:cNvPr>
          <p:cNvSpPr/>
          <p:nvPr userDrawn="1"/>
        </p:nvSpPr>
        <p:spPr>
          <a:xfrm>
            <a:off x="2768308" y="2635663"/>
            <a:ext cx="1946501" cy="338772"/>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latin typeface="Avenir Next LT Pro" panose="020B0504020202020204" pitchFamily="34" charset="77"/>
            </a:endParaRPr>
          </a:p>
        </p:txBody>
      </p:sp>
      <p:sp>
        <p:nvSpPr>
          <p:cNvPr id="13" name="Rounded Rectangle 7">
            <a:extLst>
              <a:ext uri="{FF2B5EF4-FFF2-40B4-BE49-F238E27FC236}">
                <a16:creationId xmlns:a16="http://schemas.microsoft.com/office/drawing/2014/main" id="{FAA51059-4035-C6F8-58AA-174B183E4831}"/>
              </a:ext>
            </a:extLst>
          </p:cNvPr>
          <p:cNvSpPr/>
          <p:nvPr userDrawn="1"/>
        </p:nvSpPr>
        <p:spPr>
          <a:xfrm>
            <a:off x="4850651" y="2635663"/>
            <a:ext cx="1946501" cy="338772"/>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100" b="1">
              <a:latin typeface="Avenir Next LT Pro" panose="020B0504020202020204" pitchFamily="34" charset="77"/>
            </a:endParaRPr>
          </a:p>
        </p:txBody>
      </p:sp>
      <p:sp>
        <p:nvSpPr>
          <p:cNvPr id="14" name="Rounded Rectangle 8">
            <a:extLst>
              <a:ext uri="{FF2B5EF4-FFF2-40B4-BE49-F238E27FC236}">
                <a16:creationId xmlns:a16="http://schemas.microsoft.com/office/drawing/2014/main" id="{E2330A1A-11A8-AC99-0919-8B23D3487259}"/>
              </a:ext>
            </a:extLst>
          </p:cNvPr>
          <p:cNvSpPr/>
          <p:nvPr userDrawn="1"/>
        </p:nvSpPr>
        <p:spPr>
          <a:xfrm>
            <a:off x="6932994" y="2635663"/>
            <a:ext cx="1946501" cy="33877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solidFill>
                <a:srgbClr val="F2A13A"/>
              </a:solidFill>
              <a:latin typeface="Avenir Next LT Pro" panose="020B0504020202020204" pitchFamily="34" charset="77"/>
            </a:endParaRPr>
          </a:p>
        </p:txBody>
      </p:sp>
      <p:sp>
        <p:nvSpPr>
          <p:cNvPr id="15" name="Right Arrow 11">
            <a:extLst>
              <a:ext uri="{FF2B5EF4-FFF2-40B4-BE49-F238E27FC236}">
                <a16:creationId xmlns:a16="http://schemas.microsoft.com/office/drawing/2014/main" id="{D85F459A-C057-3DFD-3685-99F0C0F77358}"/>
              </a:ext>
            </a:extLst>
          </p:cNvPr>
          <p:cNvSpPr/>
          <p:nvPr userDrawn="1"/>
        </p:nvSpPr>
        <p:spPr>
          <a:xfrm>
            <a:off x="9015337" y="2457566"/>
            <a:ext cx="2304704" cy="69377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latin typeface="Avenir Next LT Pro" panose="020B0504020202020204" pitchFamily="34" charset="77"/>
            </a:endParaRPr>
          </a:p>
        </p:txBody>
      </p:sp>
      <p:sp>
        <p:nvSpPr>
          <p:cNvPr id="16" name="Oval 15">
            <a:extLst>
              <a:ext uri="{FF2B5EF4-FFF2-40B4-BE49-F238E27FC236}">
                <a16:creationId xmlns:a16="http://schemas.microsoft.com/office/drawing/2014/main" id="{4ADEDDD4-460B-0E25-7F3B-B53AFBCFA82E}"/>
              </a:ext>
            </a:extLst>
          </p:cNvPr>
          <p:cNvSpPr/>
          <p:nvPr userDrawn="1"/>
        </p:nvSpPr>
        <p:spPr>
          <a:xfrm>
            <a:off x="1289245" y="1705212"/>
            <a:ext cx="752354" cy="752354"/>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17" name="Oval 16">
            <a:extLst>
              <a:ext uri="{FF2B5EF4-FFF2-40B4-BE49-F238E27FC236}">
                <a16:creationId xmlns:a16="http://schemas.microsoft.com/office/drawing/2014/main" id="{0BEBFB99-C615-DE8B-52F0-ABDBD6EDE7D4}"/>
              </a:ext>
            </a:extLst>
          </p:cNvPr>
          <p:cNvSpPr/>
          <p:nvPr userDrawn="1"/>
        </p:nvSpPr>
        <p:spPr>
          <a:xfrm>
            <a:off x="3371588" y="1705212"/>
            <a:ext cx="752354" cy="752354"/>
          </a:xfrm>
          <a:prstGeom prst="ellipse">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18" name="Oval 17">
            <a:extLst>
              <a:ext uri="{FF2B5EF4-FFF2-40B4-BE49-F238E27FC236}">
                <a16:creationId xmlns:a16="http://schemas.microsoft.com/office/drawing/2014/main" id="{B14AF63D-838B-C618-56C1-C5D462741413}"/>
              </a:ext>
            </a:extLst>
          </p:cNvPr>
          <p:cNvSpPr/>
          <p:nvPr userDrawn="1"/>
        </p:nvSpPr>
        <p:spPr>
          <a:xfrm>
            <a:off x="5444622" y="1705212"/>
            <a:ext cx="752354" cy="752354"/>
          </a:xfrm>
          <a:prstGeom prst="ellipse">
            <a:avLst/>
          </a:prstGeom>
          <a:no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19" name="Oval 18">
            <a:extLst>
              <a:ext uri="{FF2B5EF4-FFF2-40B4-BE49-F238E27FC236}">
                <a16:creationId xmlns:a16="http://schemas.microsoft.com/office/drawing/2014/main" id="{EA98DBD8-FA99-A58A-D582-4C3497EFA1ED}"/>
              </a:ext>
            </a:extLst>
          </p:cNvPr>
          <p:cNvSpPr/>
          <p:nvPr userDrawn="1"/>
        </p:nvSpPr>
        <p:spPr>
          <a:xfrm>
            <a:off x="7536274" y="1705212"/>
            <a:ext cx="752354" cy="752354"/>
          </a:xfrm>
          <a:prstGeom prst="ellipse">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20" name="Oval 19">
            <a:extLst>
              <a:ext uri="{FF2B5EF4-FFF2-40B4-BE49-F238E27FC236}">
                <a16:creationId xmlns:a16="http://schemas.microsoft.com/office/drawing/2014/main" id="{57A0D6CA-2923-DE5F-54AC-024B4D9445B5}"/>
              </a:ext>
            </a:extLst>
          </p:cNvPr>
          <p:cNvSpPr/>
          <p:nvPr userDrawn="1"/>
        </p:nvSpPr>
        <p:spPr>
          <a:xfrm>
            <a:off x="9618617" y="1705212"/>
            <a:ext cx="752354" cy="752354"/>
          </a:xfrm>
          <a:prstGeom prst="ellipse">
            <a:avLst/>
          </a:prstGeom>
          <a:no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cxnSp>
        <p:nvCxnSpPr>
          <p:cNvPr id="21" name="Straight Connector 20">
            <a:extLst>
              <a:ext uri="{FF2B5EF4-FFF2-40B4-BE49-F238E27FC236}">
                <a16:creationId xmlns:a16="http://schemas.microsoft.com/office/drawing/2014/main" id="{3E1D1CD0-6948-D6E7-6B4D-A654F12A6C35}"/>
              </a:ext>
            </a:extLst>
          </p:cNvPr>
          <p:cNvCxnSpPr>
            <a:cxnSpLocks/>
            <a:stCxn id="16" idx="4"/>
            <a:endCxn id="44" idx="0"/>
          </p:cNvCxnSpPr>
          <p:nvPr userDrawn="1"/>
        </p:nvCxnSpPr>
        <p:spPr>
          <a:xfrm>
            <a:off x="1665422" y="2457566"/>
            <a:ext cx="0" cy="17606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9206951C-D22D-3233-775C-A2B612184EAF}"/>
              </a:ext>
            </a:extLst>
          </p:cNvPr>
          <p:cNvCxnSpPr>
            <a:cxnSpLocks/>
            <a:stCxn id="17" idx="4"/>
            <a:endCxn id="10" idx="0"/>
          </p:cNvCxnSpPr>
          <p:nvPr userDrawn="1"/>
        </p:nvCxnSpPr>
        <p:spPr>
          <a:xfrm flipH="1">
            <a:off x="3741559" y="2457566"/>
            <a:ext cx="6206" cy="17809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83D03BC5-5E51-0BA1-5D78-1F8EFC0A8D5A}"/>
              </a:ext>
            </a:extLst>
          </p:cNvPr>
          <p:cNvCxnSpPr>
            <a:cxnSpLocks/>
            <a:stCxn id="18" idx="4"/>
            <a:endCxn id="13" idx="0"/>
          </p:cNvCxnSpPr>
          <p:nvPr userDrawn="1"/>
        </p:nvCxnSpPr>
        <p:spPr>
          <a:xfrm>
            <a:off x="5820799" y="2457566"/>
            <a:ext cx="3103" cy="178097"/>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E0A197E-59FB-200F-22AA-349D70831047}"/>
              </a:ext>
            </a:extLst>
          </p:cNvPr>
          <p:cNvCxnSpPr>
            <a:cxnSpLocks/>
            <a:stCxn id="19" idx="4"/>
            <a:endCxn id="47" idx="0"/>
          </p:cNvCxnSpPr>
          <p:nvPr userDrawn="1"/>
        </p:nvCxnSpPr>
        <p:spPr>
          <a:xfrm>
            <a:off x="7912451" y="2457566"/>
            <a:ext cx="0" cy="17606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02F9583-3B16-F6B2-0981-EC48488C7252}"/>
              </a:ext>
            </a:extLst>
          </p:cNvPr>
          <p:cNvCxnSpPr>
            <a:cxnSpLocks/>
            <a:stCxn id="20" idx="4"/>
            <a:endCxn id="48" idx="0"/>
          </p:cNvCxnSpPr>
          <p:nvPr userDrawn="1"/>
        </p:nvCxnSpPr>
        <p:spPr>
          <a:xfrm>
            <a:off x="9994794" y="2457566"/>
            <a:ext cx="0" cy="176069"/>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26" name="Text Placeholder 39">
            <a:extLst>
              <a:ext uri="{FF2B5EF4-FFF2-40B4-BE49-F238E27FC236}">
                <a16:creationId xmlns:a16="http://schemas.microsoft.com/office/drawing/2014/main" id="{1AF9E1DD-18CD-28CD-F829-759E0529CB25}"/>
              </a:ext>
            </a:extLst>
          </p:cNvPr>
          <p:cNvSpPr>
            <a:spLocks noGrp="1"/>
          </p:cNvSpPr>
          <p:nvPr>
            <p:ph type="body" sz="quarter" idx="11" hasCustomPrompt="1"/>
          </p:nvPr>
        </p:nvSpPr>
        <p:spPr>
          <a:xfrm>
            <a:off x="692171" y="3190847"/>
            <a:ext cx="1946502" cy="350837"/>
          </a:xfrm>
          <a:prstGeom prst="rect">
            <a:avLst/>
          </a:prstGeom>
        </p:spPr>
        <p:txBody>
          <a:bodyPr lIns="91440" rIns="182880"/>
          <a:lstStyle>
            <a:lvl1pPr marL="0" indent="0" algn="ctr">
              <a:buNone/>
              <a:defRPr sz="1400" b="1" i="0">
                <a:solidFill>
                  <a:schemeClr val="tx2"/>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01</a:t>
            </a:r>
          </a:p>
        </p:txBody>
      </p:sp>
      <p:sp>
        <p:nvSpPr>
          <p:cNvPr id="27" name="Text Placeholder 41">
            <a:extLst>
              <a:ext uri="{FF2B5EF4-FFF2-40B4-BE49-F238E27FC236}">
                <a16:creationId xmlns:a16="http://schemas.microsoft.com/office/drawing/2014/main" id="{F6E3CF8E-8829-C06C-FE88-E7639E49C766}"/>
              </a:ext>
            </a:extLst>
          </p:cNvPr>
          <p:cNvSpPr>
            <a:spLocks noGrp="1"/>
          </p:cNvSpPr>
          <p:nvPr>
            <p:ph type="body" sz="quarter" idx="12" hasCustomPrompt="1"/>
          </p:nvPr>
        </p:nvSpPr>
        <p:spPr>
          <a:xfrm>
            <a:off x="685965"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dirty="0"/>
              <a:t>Click to edit text</a:t>
            </a:r>
          </a:p>
        </p:txBody>
      </p:sp>
      <p:sp>
        <p:nvSpPr>
          <p:cNvPr id="28" name="Text Placeholder 39">
            <a:extLst>
              <a:ext uri="{FF2B5EF4-FFF2-40B4-BE49-F238E27FC236}">
                <a16:creationId xmlns:a16="http://schemas.microsoft.com/office/drawing/2014/main" id="{03B35572-50EB-5D03-C51D-3AB83D5F537B}"/>
              </a:ext>
            </a:extLst>
          </p:cNvPr>
          <p:cNvSpPr>
            <a:spLocks noGrp="1"/>
          </p:cNvSpPr>
          <p:nvPr>
            <p:ph type="body" sz="quarter" idx="13" hasCustomPrompt="1"/>
          </p:nvPr>
        </p:nvSpPr>
        <p:spPr>
          <a:xfrm>
            <a:off x="2774514" y="3190847"/>
            <a:ext cx="1946502" cy="350837"/>
          </a:xfrm>
          <a:prstGeom prst="rect">
            <a:avLst/>
          </a:prstGeom>
        </p:spPr>
        <p:txBody>
          <a:bodyPr lIns="91440" rIns="182880"/>
          <a:lstStyle>
            <a:lvl1pPr marL="0" indent="0" algn="ctr">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02</a:t>
            </a:r>
          </a:p>
        </p:txBody>
      </p:sp>
      <p:sp>
        <p:nvSpPr>
          <p:cNvPr id="29" name="Text Placeholder 41">
            <a:extLst>
              <a:ext uri="{FF2B5EF4-FFF2-40B4-BE49-F238E27FC236}">
                <a16:creationId xmlns:a16="http://schemas.microsoft.com/office/drawing/2014/main" id="{C12A131F-09EC-DC50-4F9F-20FF03634076}"/>
              </a:ext>
            </a:extLst>
          </p:cNvPr>
          <p:cNvSpPr>
            <a:spLocks noGrp="1"/>
          </p:cNvSpPr>
          <p:nvPr>
            <p:ph type="body" sz="quarter" idx="14" hasCustomPrompt="1"/>
          </p:nvPr>
        </p:nvSpPr>
        <p:spPr>
          <a:xfrm>
            <a:off x="2768308"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0" name="Text Placeholder 39">
            <a:extLst>
              <a:ext uri="{FF2B5EF4-FFF2-40B4-BE49-F238E27FC236}">
                <a16:creationId xmlns:a16="http://schemas.microsoft.com/office/drawing/2014/main" id="{4CEBAEC6-30B3-237A-B46B-E15AD28BD08E}"/>
              </a:ext>
            </a:extLst>
          </p:cNvPr>
          <p:cNvSpPr>
            <a:spLocks noGrp="1"/>
          </p:cNvSpPr>
          <p:nvPr>
            <p:ph type="body" sz="quarter" idx="15" hasCustomPrompt="1"/>
          </p:nvPr>
        </p:nvSpPr>
        <p:spPr>
          <a:xfrm>
            <a:off x="4847548" y="3190847"/>
            <a:ext cx="1946502" cy="350837"/>
          </a:xfrm>
          <a:prstGeom prst="rect">
            <a:avLst/>
          </a:prstGeom>
        </p:spPr>
        <p:txBody>
          <a:bodyPr lIns="91440" rIns="182880"/>
          <a:lstStyle>
            <a:lvl1pPr marL="0" indent="0" algn="ctr">
              <a:buNone/>
              <a:defRPr sz="1400" b="1" i="0">
                <a:solidFill>
                  <a:schemeClr val="accent4"/>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03</a:t>
            </a:r>
          </a:p>
        </p:txBody>
      </p:sp>
      <p:sp>
        <p:nvSpPr>
          <p:cNvPr id="31" name="Text Placeholder 41">
            <a:extLst>
              <a:ext uri="{FF2B5EF4-FFF2-40B4-BE49-F238E27FC236}">
                <a16:creationId xmlns:a16="http://schemas.microsoft.com/office/drawing/2014/main" id="{2C458D49-A0BE-2861-7378-EA23D74900C6}"/>
              </a:ext>
            </a:extLst>
          </p:cNvPr>
          <p:cNvSpPr>
            <a:spLocks noGrp="1"/>
          </p:cNvSpPr>
          <p:nvPr>
            <p:ph type="body" sz="quarter" idx="16" hasCustomPrompt="1"/>
          </p:nvPr>
        </p:nvSpPr>
        <p:spPr>
          <a:xfrm>
            <a:off x="4841342"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2" name="Text Placeholder 39">
            <a:extLst>
              <a:ext uri="{FF2B5EF4-FFF2-40B4-BE49-F238E27FC236}">
                <a16:creationId xmlns:a16="http://schemas.microsoft.com/office/drawing/2014/main" id="{8E23CEB9-AA35-B426-6D10-074E15F3C37C}"/>
              </a:ext>
            </a:extLst>
          </p:cNvPr>
          <p:cNvSpPr>
            <a:spLocks noGrp="1"/>
          </p:cNvSpPr>
          <p:nvPr>
            <p:ph type="body" sz="quarter" idx="17" hasCustomPrompt="1"/>
          </p:nvPr>
        </p:nvSpPr>
        <p:spPr>
          <a:xfrm>
            <a:off x="6939200" y="3190847"/>
            <a:ext cx="1946502" cy="350837"/>
          </a:xfrm>
          <a:prstGeom prst="rect">
            <a:avLst/>
          </a:prstGeom>
        </p:spPr>
        <p:txBody>
          <a:bodyPr lIns="91440" rIns="182880"/>
          <a:lstStyle>
            <a:lvl1pPr marL="0" indent="0" algn="ctr">
              <a:buNone/>
              <a:defRPr sz="1400" b="1" i="0">
                <a:solidFill>
                  <a:schemeClr val="accent2"/>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04</a:t>
            </a:r>
          </a:p>
        </p:txBody>
      </p:sp>
      <p:sp>
        <p:nvSpPr>
          <p:cNvPr id="33" name="Text Placeholder 41">
            <a:extLst>
              <a:ext uri="{FF2B5EF4-FFF2-40B4-BE49-F238E27FC236}">
                <a16:creationId xmlns:a16="http://schemas.microsoft.com/office/drawing/2014/main" id="{5755757B-B078-1CAC-453F-BBB487762F76}"/>
              </a:ext>
            </a:extLst>
          </p:cNvPr>
          <p:cNvSpPr>
            <a:spLocks noGrp="1"/>
          </p:cNvSpPr>
          <p:nvPr>
            <p:ph type="body" sz="quarter" idx="18" hasCustomPrompt="1"/>
          </p:nvPr>
        </p:nvSpPr>
        <p:spPr>
          <a:xfrm>
            <a:off x="6932994"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4" name="Text Placeholder 39">
            <a:extLst>
              <a:ext uri="{FF2B5EF4-FFF2-40B4-BE49-F238E27FC236}">
                <a16:creationId xmlns:a16="http://schemas.microsoft.com/office/drawing/2014/main" id="{BB6B6080-D7F5-08ED-595E-DCE3526C714B}"/>
              </a:ext>
            </a:extLst>
          </p:cNvPr>
          <p:cNvSpPr>
            <a:spLocks noGrp="1"/>
          </p:cNvSpPr>
          <p:nvPr>
            <p:ph type="body" sz="quarter" idx="19" hasCustomPrompt="1"/>
          </p:nvPr>
        </p:nvSpPr>
        <p:spPr>
          <a:xfrm>
            <a:off x="9021543" y="3190847"/>
            <a:ext cx="1946502" cy="350837"/>
          </a:xfrm>
          <a:prstGeom prst="rect">
            <a:avLst/>
          </a:prstGeom>
        </p:spPr>
        <p:txBody>
          <a:bodyPr lIns="91440" rIns="182880"/>
          <a:lstStyle>
            <a:lvl1pPr marL="0" indent="0" algn="ctr">
              <a:buNone/>
              <a:defRPr sz="1400" b="1" i="0">
                <a:solidFill>
                  <a:schemeClr val="accent3"/>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05</a:t>
            </a:r>
          </a:p>
        </p:txBody>
      </p:sp>
      <p:sp>
        <p:nvSpPr>
          <p:cNvPr id="35" name="Text Placeholder 41">
            <a:extLst>
              <a:ext uri="{FF2B5EF4-FFF2-40B4-BE49-F238E27FC236}">
                <a16:creationId xmlns:a16="http://schemas.microsoft.com/office/drawing/2014/main" id="{9A4C6CA9-4639-5B9C-2411-CC5B8448543F}"/>
              </a:ext>
            </a:extLst>
          </p:cNvPr>
          <p:cNvSpPr>
            <a:spLocks noGrp="1"/>
          </p:cNvSpPr>
          <p:nvPr>
            <p:ph type="body" sz="quarter" idx="20" hasCustomPrompt="1"/>
          </p:nvPr>
        </p:nvSpPr>
        <p:spPr>
          <a:xfrm>
            <a:off x="9015337"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6" name="Picture Placeholder 25">
            <a:extLst>
              <a:ext uri="{FF2B5EF4-FFF2-40B4-BE49-F238E27FC236}">
                <a16:creationId xmlns:a16="http://schemas.microsoft.com/office/drawing/2014/main" id="{D66B18F9-8C9A-149E-B9C7-81365AE96A32}"/>
              </a:ext>
            </a:extLst>
          </p:cNvPr>
          <p:cNvSpPr>
            <a:spLocks noGrp="1"/>
          </p:cNvSpPr>
          <p:nvPr>
            <p:ph type="pic" sz="quarter" idx="24" hasCustomPrompt="1"/>
          </p:nvPr>
        </p:nvSpPr>
        <p:spPr>
          <a:xfrm>
            <a:off x="1454772"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 ICON</a:t>
            </a:r>
          </a:p>
        </p:txBody>
      </p:sp>
      <p:sp>
        <p:nvSpPr>
          <p:cNvPr id="37" name="Picture Placeholder 25">
            <a:extLst>
              <a:ext uri="{FF2B5EF4-FFF2-40B4-BE49-F238E27FC236}">
                <a16:creationId xmlns:a16="http://schemas.microsoft.com/office/drawing/2014/main" id="{C8572256-8FEA-1721-6C29-401BFF26C98B}"/>
              </a:ext>
            </a:extLst>
          </p:cNvPr>
          <p:cNvSpPr>
            <a:spLocks noGrp="1"/>
          </p:cNvSpPr>
          <p:nvPr>
            <p:ph type="pic" sz="quarter" idx="25" hasCustomPrompt="1"/>
          </p:nvPr>
        </p:nvSpPr>
        <p:spPr>
          <a:xfrm>
            <a:off x="3537115"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0" name="Picture Placeholder 25">
            <a:extLst>
              <a:ext uri="{FF2B5EF4-FFF2-40B4-BE49-F238E27FC236}">
                <a16:creationId xmlns:a16="http://schemas.microsoft.com/office/drawing/2014/main" id="{1C914B37-BA01-BC4A-D13C-4CAD4282BEDD}"/>
              </a:ext>
            </a:extLst>
          </p:cNvPr>
          <p:cNvSpPr>
            <a:spLocks noGrp="1"/>
          </p:cNvSpPr>
          <p:nvPr>
            <p:ph type="pic" sz="quarter" idx="26" hasCustomPrompt="1"/>
          </p:nvPr>
        </p:nvSpPr>
        <p:spPr>
          <a:xfrm>
            <a:off x="5610149"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2" name="Picture Placeholder 25">
            <a:extLst>
              <a:ext uri="{FF2B5EF4-FFF2-40B4-BE49-F238E27FC236}">
                <a16:creationId xmlns:a16="http://schemas.microsoft.com/office/drawing/2014/main" id="{D15A94ED-E60D-768F-853C-596897EC274A}"/>
              </a:ext>
            </a:extLst>
          </p:cNvPr>
          <p:cNvSpPr>
            <a:spLocks noGrp="1"/>
          </p:cNvSpPr>
          <p:nvPr>
            <p:ph type="pic" sz="quarter" idx="27" hasCustomPrompt="1"/>
          </p:nvPr>
        </p:nvSpPr>
        <p:spPr>
          <a:xfrm>
            <a:off x="7701801"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3" name="Picture Placeholder 25">
            <a:extLst>
              <a:ext uri="{FF2B5EF4-FFF2-40B4-BE49-F238E27FC236}">
                <a16:creationId xmlns:a16="http://schemas.microsoft.com/office/drawing/2014/main" id="{DB542921-AA38-5E24-238C-1CF067801B2F}"/>
              </a:ext>
            </a:extLst>
          </p:cNvPr>
          <p:cNvSpPr>
            <a:spLocks noGrp="1"/>
          </p:cNvSpPr>
          <p:nvPr>
            <p:ph type="pic" sz="quarter" idx="28" hasCustomPrompt="1"/>
          </p:nvPr>
        </p:nvSpPr>
        <p:spPr>
          <a:xfrm>
            <a:off x="9784144"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4" name="Text Placeholder 39">
            <a:extLst>
              <a:ext uri="{FF2B5EF4-FFF2-40B4-BE49-F238E27FC236}">
                <a16:creationId xmlns:a16="http://schemas.microsoft.com/office/drawing/2014/main" id="{89E326E8-82F6-4A04-BD39-7326016153A9}"/>
              </a:ext>
            </a:extLst>
          </p:cNvPr>
          <p:cNvSpPr>
            <a:spLocks noGrp="1"/>
          </p:cNvSpPr>
          <p:nvPr>
            <p:ph type="body" sz="quarter" idx="29" hasCustomPrompt="1"/>
          </p:nvPr>
        </p:nvSpPr>
        <p:spPr>
          <a:xfrm>
            <a:off x="692171"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5" name="Text Placeholder 39">
            <a:extLst>
              <a:ext uri="{FF2B5EF4-FFF2-40B4-BE49-F238E27FC236}">
                <a16:creationId xmlns:a16="http://schemas.microsoft.com/office/drawing/2014/main" id="{366ECD68-5DB9-674F-3EC1-6AAE2CA3E499}"/>
              </a:ext>
            </a:extLst>
          </p:cNvPr>
          <p:cNvSpPr>
            <a:spLocks noGrp="1"/>
          </p:cNvSpPr>
          <p:nvPr>
            <p:ph type="body" sz="quarter" idx="30" hasCustomPrompt="1"/>
          </p:nvPr>
        </p:nvSpPr>
        <p:spPr>
          <a:xfrm>
            <a:off x="2774514"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6" name="Text Placeholder 39">
            <a:extLst>
              <a:ext uri="{FF2B5EF4-FFF2-40B4-BE49-F238E27FC236}">
                <a16:creationId xmlns:a16="http://schemas.microsoft.com/office/drawing/2014/main" id="{94D6E421-28F0-A658-3978-50CD4E7EE306}"/>
              </a:ext>
            </a:extLst>
          </p:cNvPr>
          <p:cNvSpPr>
            <a:spLocks noGrp="1"/>
          </p:cNvSpPr>
          <p:nvPr>
            <p:ph type="body" sz="quarter" idx="31" hasCustomPrompt="1"/>
          </p:nvPr>
        </p:nvSpPr>
        <p:spPr>
          <a:xfrm>
            <a:off x="4847548"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7" name="Text Placeholder 39">
            <a:extLst>
              <a:ext uri="{FF2B5EF4-FFF2-40B4-BE49-F238E27FC236}">
                <a16:creationId xmlns:a16="http://schemas.microsoft.com/office/drawing/2014/main" id="{18047487-E7A2-CE3D-6BC8-54E7241638F6}"/>
              </a:ext>
            </a:extLst>
          </p:cNvPr>
          <p:cNvSpPr>
            <a:spLocks noGrp="1"/>
          </p:cNvSpPr>
          <p:nvPr>
            <p:ph type="body" sz="quarter" idx="32" hasCustomPrompt="1"/>
          </p:nvPr>
        </p:nvSpPr>
        <p:spPr>
          <a:xfrm>
            <a:off x="6939200"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8" name="Text Placeholder 39">
            <a:extLst>
              <a:ext uri="{FF2B5EF4-FFF2-40B4-BE49-F238E27FC236}">
                <a16:creationId xmlns:a16="http://schemas.microsoft.com/office/drawing/2014/main" id="{B0ECBFB1-61E9-3808-A20B-659A09692551}"/>
              </a:ext>
            </a:extLst>
          </p:cNvPr>
          <p:cNvSpPr>
            <a:spLocks noGrp="1"/>
          </p:cNvSpPr>
          <p:nvPr>
            <p:ph type="body" sz="quarter" idx="33" hasCustomPrompt="1"/>
          </p:nvPr>
        </p:nvSpPr>
        <p:spPr>
          <a:xfrm>
            <a:off x="9021543"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dirty="0"/>
              <a:t>LAUNCH</a:t>
            </a:r>
          </a:p>
        </p:txBody>
      </p:sp>
      <p:sp>
        <p:nvSpPr>
          <p:cNvPr id="49" name="Text Placeholder 7">
            <a:extLst>
              <a:ext uri="{FF2B5EF4-FFF2-40B4-BE49-F238E27FC236}">
                <a16:creationId xmlns:a16="http://schemas.microsoft.com/office/drawing/2014/main" id="{73C283BF-27C6-BAE3-B346-4CCEB3C6AD6F}"/>
              </a:ext>
            </a:extLst>
          </p:cNvPr>
          <p:cNvSpPr>
            <a:spLocks noGrp="1"/>
          </p:cNvSpPr>
          <p:nvPr>
            <p:ph type="body" sz="quarter" idx="39"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825142329"/>
      </p:ext>
    </p:extLst>
  </p:cSld>
  <p:clrMapOvr>
    <a:masterClrMapping/>
  </p:clrMapOvr>
  <p:transition>
    <p:wip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Timeline Slide 3">
    <p:spTree>
      <p:nvGrpSpPr>
        <p:cNvPr id="1" name=""/>
        <p:cNvGrpSpPr/>
        <p:nvPr/>
      </p:nvGrpSpPr>
      <p:grpSpPr>
        <a:xfrm>
          <a:off x="0" y="0"/>
          <a:ext cx="0" cy="0"/>
          <a:chOff x="0" y="0"/>
          <a:chExt cx="0" cy="0"/>
        </a:xfrm>
      </p:grpSpPr>
      <p:sp>
        <p:nvSpPr>
          <p:cNvPr id="5" name="Text Placeholder 39">
            <a:extLst>
              <a:ext uri="{FF2B5EF4-FFF2-40B4-BE49-F238E27FC236}">
                <a16:creationId xmlns:a16="http://schemas.microsoft.com/office/drawing/2014/main" id="{F03EA7E3-6148-C039-266F-B3681B35043E}"/>
              </a:ext>
            </a:extLst>
          </p:cNvPr>
          <p:cNvSpPr>
            <a:spLocks noGrp="1"/>
          </p:cNvSpPr>
          <p:nvPr>
            <p:ph type="body" sz="quarter" idx="11" hasCustomPrompt="1"/>
          </p:nvPr>
        </p:nvSpPr>
        <p:spPr>
          <a:xfrm>
            <a:off x="692171"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01</a:t>
            </a:r>
          </a:p>
        </p:txBody>
      </p:sp>
      <p:sp>
        <p:nvSpPr>
          <p:cNvPr id="7" name="Text Placeholder 39">
            <a:extLst>
              <a:ext uri="{FF2B5EF4-FFF2-40B4-BE49-F238E27FC236}">
                <a16:creationId xmlns:a16="http://schemas.microsoft.com/office/drawing/2014/main" id="{8A04E510-5267-41EB-70CB-AAB70BE2EED6}"/>
              </a:ext>
            </a:extLst>
          </p:cNvPr>
          <p:cNvSpPr>
            <a:spLocks noGrp="1"/>
          </p:cNvSpPr>
          <p:nvPr>
            <p:ph type="body" sz="quarter" idx="13" hasCustomPrompt="1"/>
          </p:nvPr>
        </p:nvSpPr>
        <p:spPr>
          <a:xfrm>
            <a:off x="2774514"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02</a:t>
            </a:r>
          </a:p>
        </p:txBody>
      </p:sp>
      <p:sp>
        <p:nvSpPr>
          <p:cNvPr id="9" name="Text Placeholder 39">
            <a:extLst>
              <a:ext uri="{FF2B5EF4-FFF2-40B4-BE49-F238E27FC236}">
                <a16:creationId xmlns:a16="http://schemas.microsoft.com/office/drawing/2014/main" id="{4FF9AC5D-C6A3-86DA-85C7-57E739D1E434}"/>
              </a:ext>
            </a:extLst>
          </p:cNvPr>
          <p:cNvSpPr>
            <a:spLocks noGrp="1"/>
          </p:cNvSpPr>
          <p:nvPr>
            <p:ph type="body" sz="quarter" idx="15" hasCustomPrompt="1"/>
          </p:nvPr>
        </p:nvSpPr>
        <p:spPr>
          <a:xfrm>
            <a:off x="4847548"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03</a:t>
            </a:r>
          </a:p>
        </p:txBody>
      </p:sp>
      <p:sp>
        <p:nvSpPr>
          <p:cNvPr id="13" name="Text Placeholder 39">
            <a:extLst>
              <a:ext uri="{FF2B5EF4-FFF2-40B4-BE49-F238E27FC236}">
                <a16:creationId xmlns:a16="http://schemas.microsoft.com/office/drawing/2014/main" id="{718BAE46-707F-F26D-8DDD-63C187DDF2E3}"/>
              </a:ext>
            </a:extLst>
          </p:cNvPr>
          <p:cNvSpPr>
            <a:spLocks noGrp="1"/>
          </p:cNvSpPr>
          <p:nvPr>
            <p:ph type="body" sz="quarter" idx="17" hasCustomPrompt="1"/>
          </p:nvPr>
        </p:nvSpPr>
        <p:spPr>
          <a:xfrm>
            <a:off x="6939200"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04</a:t>
            </a:r>
          </a:p>
        </p:txBody>
      </p:sp>
      <p:sp>
        <p:nvSpPr>
          <p:cNvPr id="15" name="Text Placeholder 39">
            <a:extLst>
              <a:ext uri="{FF2B5EF4-FFF2-40B4-BE49-F238E27FC236}">
                <a16:creationId xmlns:a16="http://schemas.microsoft.com/office/drawing/2014/main" id="{6E04C898-628D-2EA8-B9B3-54D0F548C4D2}"/>
              </a:ext>
            </a:extLst>
          </p:cNvPr>
          <p:cNvSpPr>
            <a:spLocks noGrp="1"/>
          </p:cNvSpPr>
          <p:nvPr>
            <p:ph type="body" sz="quarter" idx="19" hasCustomPrompt="1"/>
          </p:nvPr>
        </p:nvSpPr>
        <p:spPr>
          <a:xfrm>
            <a:off x="9021543" y="2586551"/>
            <a:ext cx="1946502" cy="350837"/>
          </a:xfrm>
          <a:prstGeom prst="rect">
            <a:avLst/>
          </a:prstGeom>
        </p:spPr>
        <p:txBody>
          <a:bodyPr lIns="91440" rIns="182880"/>
          <a:lstStyle>
            <a:lvl1pPr marL="0" indent="0" algn="ctr">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05</a:t>
            </a:r>
          </a:p>
        </p:txBody>
      </p:sp>
      <p:sp>
        <p:nvSpPr>
          <p:cNvPr id="38" name="Text Placeholder 39">
            <a:extLst>
              <a:ext uri="{FF2B5EF4-FFF2-40B4-BE49-F238E27FC236}">
                <a16:creationId xmlns:a16="http://schemas.microsoft.com/office/drawing/2014/main" id="{0ECFE6D3-5A46-A1B0-E3E3-325F62637826}"/>
              </a:ext>
            </a:extLst>
          </p:cNvPr>
          <p:cNvSpPr>
            <a:spLocks noGrp="1"/>
          </p:cNvSpPr>
          <p:nvPr>
            <p:ph type="body" sz="quarter" idx="21" hasCustomPrompt="1"/>
          </p:nvPr>
        </p:nvSpPr>
        <p:spPr>
          <a:xfrm>
            <a:off x="692171" y="2049349"/>
            <a:ext cx="1946502" cy="350837"/>
          </a:xfrm>
          <a:prstGeom prst="rect">
            <a:avLst/>
          </a:prstGeom>
        </p:spPr>
        <p:txBody>
          <a:bodyPr lIns="91440" rIns="182880" anchor="b" anchorCtr="0"/>
          <a:lstStyle>
            <a:lvl1pPr marL="0" indent="0" algn="ctr">
              <a:buNone/>
              <a:defRPr sz="3600" b="0" i="0">
                <a:solidFill>
                  <a:srgbClr val="313A45"/>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Q1</a:t>
            </a:r>
          </a:p>
        </p:txBody>
      </p:sp>
      <p:sp>
        <p:nvSpPr>
          <p:cNvPr id="39" name="Text Placeholder 39">
            <a:extLst>
              <a:ext uri="{FF2B5EF4-FFF2-40B4-BE49-F238E27FC236}">
                <a16:creationId xmlns:a16="http://schemas.microsoft.com/office/drawing/2014/main" id="{1040C6A4-5652-14FF-A88A-41D35D440D93}"/>
              </a:ext>
            </a:extLst>
          </p:cNvPr>
          <p:cNvSpPr>
            <a:spLocks noGrp="1"/>
          </p:cNvSpPr>
          <p:nvPr>
            <p:ph type="body" sz="quarter" idx="22" hasCustomPrompt="1"/>
          </p:nvPr>
        </p:nvSpPr>
        <p:spPr>
          <a:xfrm>
            <a:off x="2774514" y="2049349"/>
            <a:ext cx="1946502" cy="350837"/>
          </a:xfrm>
          <a:prstGeom prst="rect">
            <a:avLst/>
          </a:prstGeom>
        </p:spPr>
        <p:txBody>
          <a:bodyPr lIns="91440" rIns="182880" anchor="b" anchorCtr="0"/>
          <a:lstStyle>
            <a:lvl1pPr marL="0" indent="0" algn="ctr">
              <a:buNone/>
              <a:defRPr sz="3600" b="0" i="0">
                <a:solidFill>
                  <a:srgbClr val="313A45"/>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Q2</a:t>
            </a:r>
          </a:p>
        </p:txBody>
      </p:sp>
      <p:sp>
        <p:nvSpPr>
          <p:cNvPr id="41" name="Text Placeholder 39">
            <a:extLst>
              <a:ext uri="{FF2B5EF4-FFF2-40B4-BE49-F238E27FC236}">
                <a16:creationId xmlns:a16="http://schemas.microsoft.com/office/drawing/2014/main" id="{FB402BC6-2C88-1D07-C922-75A7092D1028}"/>
              </a:ext>
            </a:extLst>
          </p:cNvPr>
          <p:cNvSpPr>
            <a:spLocks noGrp="1"/>
          </p:cNvSpPr>
          <p:nvPr>
            <p:ph type="body" sz="quarter" idx="23" hasCustomPrompt="1"/>
          </p:nvPr>
        </p:nvSpPr>
        <p:spPr>
          <a:xfrm>
            <a:off x="4847548" y="2049349"/>
            <a:ext cx="1946502" cy="350837"/>
          </a:xfrm>
          <a:prstGeom prst="rect">
            <a:avLst/>
          </a:prstGeom>
        </p:spPr>
        <p:txBody>
          <a:bodyPr lIns="91440" rIns="182880" anchor="b" anchorCtr="0"/>
          <a:lstStyle>
            <a:lvl1pPr marL="0" indent="0" algn="ctr">
              <a:buNone/>
              <a:defRPr sz="3600" b="0" i="0">
                <a:solidFill>
                  <a:srgbClr val="313A45"/>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Q3</a:t>
            </a:r>
          </a:p>
        </p:txBody>
      </p:sp>
      <p:sp>
        <p:nvSpPr>
          <p:cNvPr id="51" name="Text Placeholder 39">
            <a:extLst>
              <a:ext uri="{FF2B5EF4-FFF2-40B4-BE49-F238E27FC236}">
                <a16:creationId xmlns:a16="http://schemas.microsoft.com/office/drawing/2014/main" id="{C3E1B99D-6D3A-49D0-A6E5-72770F36C087}"/>
              </a:ext>
            </a:extLst>
          </p:cNvPr>
          <p:cNvSpPr>
            <a:spLocks noGrp="1"/>
          </p:cNvSpPr>
          <p:nvPr>
            <p:ph type="body" sz="quarter" idx="24" hasCustomPrompt="1"/>
          </p:nvPr>
        </p:nvSpPr>
        <p:spPr>
          <a:xfrm>
            <a:off x="6939200" y="2049349"/>
            <a:ext cx="1946502" cy="350837"/>
          </a:xfrm>
          <a:prstGeom prst="rect">
            <a:avLst/>
          </a:prstGeom>
        </p:spPr>
        <p:txBody>
          <a:bodyPr lIns="91440" rIns="182880" anchor="b" anchorCtr="0"/>
          <a:lstStyle>
            <a:lvl1pPr marL="0" indent="0" algn="ctr">
              <a:buNone/>
              <a:defRPr sz="3600" b="0" i="0">
                <a:solidFill>
                  <a:srgbClr val="313A45"/>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Q4</a:t>
            </a:r>
          </a:p>
        </p:txBody>
      </p:sp>
      <p:sp>
        <p:nvSpPr>
          <p:cNvPr id="52" name="Text Placeholder 39">
            <a:extLst>
              <a:ext uri="{FF2B5EF4-FFF2-40B4-BE49-F238E27FC236}">
                <a16:creationId xmlns:a16="http://schemas.microsoft.com/office/drawing/2014/main" id="{4500C00E-996B-7756-5C68-611FBB3F0F01}"/>
              </a:ext>
            </a:extLst>
          </p:cNvPr>
          <p:cNvSpPr>
            <a:spLocks noGrp="1"/>
          </p:cNvSpPr>
          <p:nvPr>
            <p:ph type="body" sz="quarter" idx="25" hasCustomPrompt="1"/>
          </p:nvPr>
        </p:nvSpPr>
        <p:spPr>
          <a:xfrm>
            <a:off x="9021543" y="2049349"/>
            <a:ext cx="1946502" cy="350837"/>
          </a:xfrm>
          <a:prstGeom prst="rect">
            <a:avLst/>
          </a:prstGeom>
        </p:spPr>
        <p:txBody>
          <a:bodyPr lIns="91440" rIns="182880" anchor="b" anchorCtr="0"/>
          <a:lstStyle>
            <a:lvl1pPr marL="0" indent="0" algn="ctr">
              <a:buNone/>
              <a:defRPr sz="3600" b="0" i="0">
                <a:solidFill>
                  <a:schemeClr val="accent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2024</a:t>
            </a:r>
          </a:p>
        </p:txBody>
      </p:sp>
      <p:cxnSp>
        <p:nvCxnSpPr>
          <p:cNvPr id="54" name="Straight Arrow Connector 53">
            <a:extLst>
              <a:ext uri="{FF2B5EF4-FFF2-40B4-BE49-F238E27FC236}">
                <a16:creationId xmlns:a16="http://schemas.microsoft.com/office/drawing/2014/main" id="{BF43444C-1D7D-2C06-C7C0-5CEC4FFDACD4}"/>
              </a:ext>
            </a:extLst>
          </p:cNvPr>
          <p:cNvCxnSpPr>
            <a:cxnSpLocks/>
          </p:cNvCxnSpPr>
          <p:nvPr userDrawn="1"/>
        </p:nvCxnSpPr>
        <p:spPr>
          <a:xfrm>
            <a:off x="585680" y="2409928"/>
            <a:ext cx="10996718"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sp>
        <p:nvSpPr>
          <p:cNvPr id="56" name="Text Placeholder 55">
            <a:extLst>
              <a:ext uri="{FF2B5EF4-FFF2-40B4-BE49-F238E27FC236}">
                <a16:creationId xmlns:a16="http://schemas.microsoft.com/office/drawing/2014/main" id="{E1EFB57C-BDC5-D795-48D7-2451F59DBD55}"/>
              </a:ext>
            </a:extLst>
          </p:cNvPr>
          <p:cNvSpPr>
            <a:spLocks noGrp="1"/>
          </p:cNvSpPr>
          <p:nvPr>
            <p:ph type="body" sz="quarter" idx="26"/>
          </p:nvPr>
        </p:nvSpPr>
        <p:spPr>
          <a:xfrm>
            <a:off x="692150"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7" name="Text Placeholder 55">
            <a:extLst>
              <a:ext uri="{FF2B5EF4-FFF2-40B4-BE49-F238E27FC236}">
                <a16:creationId xmlns:a16="http://schemas.microsoft.com/office/drawing/2014/main" id="{78E72F25-DA10-5093-71FE-63598AF0D3BF}"/>
              </a:ext>
            </a:extLst>
          </p:cNvPr>
          <p:cNvSpPr>
            <a:spLocks noGrp="1"/>
          </p:cNvSpPr>
          <p:nvPr>
            <p:ph type="body" sz="quarter" idx="27"/>
          </p:nvPr>
        </p:nvSpPr>
        <p:spPr>
          <a:xfrm>
            <a:off x="2785853" y="3003402"/>
            <a:ext cx="1935163" cy="2509838"/>
          </a:xfrm>
          <a:prstGeom prst="rect">
            <a:avLst/>
          </a:prstGeom>
        </p:spPr>
        <p:txBody>
          <a:bodyPr vert="horz" lIns="0" tIns="45720" rIns="0" bIns="45720" rtlCol="0">
            <a:noAutofit/>
          </a:bodyPr>
          <a:lstStyle>
            <a:lvl1pPr>
              <a:defRPr lang="en-US">
                <a:solidFill>
                  <a:schemeClr val="tx1"/>
                </a:solidFill>
                <a:latin typeface="Avenir Next LT Pro" panose="020B0504020202020204" pitchFamily="34" charset="77"/>
              </a:defRPr>
            </a:lvl1pPr>
            <a:lvl2pPr>
              <a:defRPr lang="en-US" sz="1200">
                <a:solidFill>
                  <a:schemeClr val="tx1"/>
                </a:solidFill>
                <a:latin typeface="Avenir Next LT Pro" panose="020B0504020202020204" pitchFamily="34" charset="77"/>
              </a:defRPr>
            </a:lvl2pPr>
            <a:lvl3pPr>
              <a:defRPr lang="en-US" sz="1200">
                <a:solidFill>
                  <a:schemeClr val="tx1"/>
                </a:solidFill>
                <a:latin typeface="Avenir Next LT Pro" panose="020B0504020202020204" pitchFamily="34" charset="77"/>
              </a:defRPr>
            </a:lvl3pPr>
            <a:lvl4pPr>
              <a:defRPr lang="en-US" sz="1200">
                <a:solidFill>
                  <a:schemeClr val="tx1"/>
                </a:solidFill>
                <a:latin typeface="Avenir Next LT Pro" panose="020B0504020202020204" pitchFamily="34" charset="77"/>
              </a:defRPr>
            </a:lvl4pPr>
            <a:lvl5pPr>
              <a:defRPr lang="en-US" sz="120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8" name="Text Placeholder 55">
            <a:extLst>
              <a:ext uri="{FF2B5EF4-FFF2-40B4-BE49-F238E27FC236}">
                <a16:creationId xmlns:a16="http://schemas.microsoft.com/office/drawing/2014/main" id="{34E32F17-5AAA-56F6-2D64-84EE7667F014}"/>
              </a:ext>
            </a:extLst>
          </p:cNvPr>
          <p:cNvSpPr>
            <a:spLocks noGrp="1"/>
          </p:cNvSpPr>
          <p:nvPr>
            <p:ph type="body" sz="quarter" idx="28"/>
          </p:nvPr>
        </p:nvSpPr>
        <p:spPr>
          <a:xfrm>
            <a:off x="4858887" y="3003402"/>
            <a:ext cx="1935163" cy="2509838"/>
          </a:xfrm>
          <a:prstGeom prst="rect">
            <a:avLst/>
          </a:prstGeom>
        </p:spPr>
        <p:txBody>
          <a:bodyPr vert="horz" lIns="0" tIns="45720" rIns="0" bIns="45720" rtlCol="0">
            <a:noAutofit/>
          </a:bodyPr>
          <a:lstStyle>
            <a:lvl1pPr>
              <a:defRPr lang="en-US">
                <a:solidFill>
                  <a:schemeClr val="tx1"/>
                </a:solidFill>
                <a:latin typeface="Avenir Next LT Pro" panose="020B0504020202020204" pitchFamily="34" charset="77"/>
              </a:defRPr>
            </a:lvl1pPr>
            <a:lvl2pPr>
              <a:defRPr lang="en-US" sz="1200">
                <a:solidFill>
                  <a:schemeClr val="tx1"/>
                </a:solidFill>
                <a:latin typeface="Avenir Next LT Pro" panose="020B0504020202020204" pitchFamily="34" charset="77"/>
              </a:defRPr>
            </a:lvl2pPr>
            <a:lvl3pPr>
              <a:defRPr lang="en-US" sz="1200">
                <a:solidFill>
                  <a:schemeClr val="tx1"/>
                </a:solidFill>
                <a:latin typeface="Avenir Next LT Pro" panose="020B0504020202020204" pitchFamily="34" charset="77"/>
              </a:defRPr>
            </a:lvl3pPr>
            <a:lvl4pPr>
              <a:defRPr lang="en-US" sz="1200">
                <a:solidFill>
                  <a:schemeClr val="tx1"/>
                </a:solidFill>
                <a:latin typeface="Avenir Next LT Pro" panose="020B0504020202020204" pitchFamily="34" charset="77"/>
              </a:defRPr>
            </a:lvl4pPr>
            <a:lvl5pPr>
              <a:defRPr lang="en-US" sz="120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9" name="Text Placeholder 55">
            <a:extLst>
              <a:ext uri="{FF2B5EF4-FFF2-40B4-BE49-F238E27FC236}">
                <a16:creationId xmlns:a16="http://schemas.microsoft.com/office/drawing/2014/main" id="{AE24DD53-42AE-EDFA-8E40-0F5B816852F5}"/>
              </a:ext>
            </a:extLst>
          </p:cNvPr>
          <p:cNvSpPr>
            <a:spLocks noGrp="1"/>
          </p:cNvSpPr>
          <p:nvPr>
            <p:ph type="body" sz="quarter" idx="29"/>
          </p:nvPr>
        </p:nvSpPr>
        <p:spPr>
          <a:xfrm>
            <a:off x="6950539"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60" name="Text Placeholder 55">
            <a:extLst>
              <a:ext uri="{FF2B5EF4-FFF2-40B4-BE49-F238E27FC236}">
                <a16:creationId xmlns:a16="http://schemas.microsoft.com/office/drawing/2014/main" id="{B7A58DFE-E12B-1A0C-079C-6B305C26ACC8}"/>
              </a:ext>
            </a:extLst>
          </p:cNvPr>
          <p:cNvSpPr>
            <a:spLocks noGrp="1"/>
          </p:cNvSpPr>
          <p:nvPr>
            <p:ph type="body" sz="quarter" idx="30"/>
          </p:nvPr>
        </p:nvSpPr>
        <p:spPr>
          <a:xfrm>
            <a:off x="9032882"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2" name="Title 1">
            <a:extLst>
              <a:ext uri="{FF2B5EF4-FFF2-40B4-BE49-F238E27FC236}">
                <a16:creationId xmlns:a16="http://schemas.microsoft.com/office/drawing/2014/main" id="{54DB56A6-2641-3912-E286-C682B74734A2}"/>
              </a:ext>
            </a:extLst>
          </p:cNvPr>
          <p:cNvSpPr>
            <a:spLocks noGrp="1"/>
          </p:cNvSpPr>
          <p:nvPr>
            <p:ph type="title" hasCustomPrompt="1"/>
          </p:nvPr>
        </p:nvSpPr>
        <p:spPr>
          <a:xfrm>
            <a:off x="609601" y="457201"/>
            <a:ext cx="10972799" cy="461665"/>
          </a:xfr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BDDA7693-EE6C-23FF-7642-77757C0EF68C}"/>
              </a:ext>
            </a:extLst>
          </p:cNvPr>
          <p:cNvSpPr>
            <a:spLocks noGrp="1"/>
          </p:cNvSpPr>
          <p:nvPr>
            <p:ph type="body" sz="quarter" idx="3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60426970-6993-190C-ABF6-BC835529D96E}"/>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2"/>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7">
            <a:extLst>
              <a:ext uri="{FF2B5EF4-FFF2-40B4-BE49-F238E27FC236}">
                <a16:creationId xmlns:a16="http://schemas.microsoft.com/office/drawing/2014/main" id="{B54E71EF-5C44-C9B3-3AA5-8882CCFE048A}"/>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3176705873"/>
      </p:ext>
    </p:extLst>
  </p:cSld>
  <p:clrMapOvr>
    <a:masterClrMapping/>
  </p:clrMapOvr>
  <p:transition>
    <p:wip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Timeline 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11" name="Text Placeholder 10">
            <a:extLst>
              <a:ext uri="{FF2B5EF4-FFF2-40B4-BE49-F238E27FC236}">
                <a16:creationId xmlns:a16="http://schemas.microsoft.com/office/drawing/2014/main" id="{B59855F0-0725-0C4C-A5B8-050EE7C849D5}"/>
              </a:ext>
            </a:extLst>
          </p:cNvPr>
          <p:cNvSpPr>
            <a:spLocks noGrp="1"/>
          </p:cNvSpPr>
          <p:nvPr>
            <p:ph type="body" sz="quarter" idx="17" hasCustomPrompt="1"/>
          </p:nvPr>
        </p:nvSpPr>
        <p:spPr>
          <a:xfrm>
            <a:off x="1472455"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28" name="Text Placeholder 10">
            <a:extLst>
              <a:ext uri="{FF2B5EF4-FFF2-40B4-BE49-F238E27FC236}">
                <a16:creationId xmlns:a16="http://schemas.microsoft.com/office/drawing/2014/main" id="{0A795DF3-00C7-434F-8D44-CCA593FC78C0}"/>
              </a:ext>
            </a:extLst>
          </p:cNvPr>
          <p:cNvSpPr>
            <a:spLocks noGrp="1"/>
          </p:cNvSpPr>
          <p:nvPr>
            <p:ph type="body" sz="quarter" idx="18" hasCustomPrompt="1"/>
          </p:nvPr>
        </p:nvSpPr>
        <p:spPr>
          <a:xfrm>
            <a:off x="3878770"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29" name="Text Placeholder 10">
            <a:extLst>
              <a:ext uri="{FF2B5EF4-FFF2-40B4-BE49-F238E27FC236}">
                <a16:creationId xmlns:a16="http://schemas.microsoft.com/office/drawing/2014/main" id="{826A10D7-4D9C-5245-BAE7-E6DFC7051784}"/>
              </a:ext>
            </a:extLst>
          </p:cNvPr>
          <p:cNvSpPr>
            <a:spLocks noGrp="1"/>
          </p:cNvSpPr>
          <p:nvPr>
            <p:ph type="body" sz="quarter" idx="19" hasCustomPrompt="1"/>
          </p:nvPr>
        </p:nvSpPr>
        <p:spPr>
          <a:xfrm>
            <a:off x="6284834"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30" name="Text Placeholder 10">
            <a:extLst>
              <a:ext uri="{FF2B5EF4-FFF2-40B4-BE49-F238E27FC236}">
                <a16:creationId xmlns:a16="http://schemas.microsoft.com/office/drawing/2014/main" id="{042CB39E-5EE3-CA4B-9C88-5A4BF673761F}"/>
              </a:ext>
            </a:extLst>
          </p:cNvPr>
          <p:cNvSpPr>
            <a:spLocks noGrp="1"/>
          </p:cNvSpPr>
          <p:nvPr>
            <p:ph type="body" sz="quarter" idx="20" hasCustomPrompt="1"/>
          </p:nvPr>
        </p:nvSpPr>
        <p:spPr>
          <a:xfrm>
            <a:off x="8690898"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31" name="Text Placeholder 10">
            <a:extLst>
              <a:ext uri="{FF2B5EF4-FFF2-40B4-BE49-F238E27FC236}">
                <a16:creationId xmlns:a16="http://schemas.microsoft.com/office/drawing/2014/main" id="{8F8FAA47-B4A4-E340-93ED-984A81424EC0}"/>
              </a:ext>
            </a:extLst>
          </p:cNvPr>
          <p:cNvSpPr>
            <a:spLocks noGrp="1"/>
          </p:cNvSpPr>
          <p:nvPr>
            <p:ph type="body" sz="quarter" idx="21"/>
          </p:nvPr>
        </p:nvSpPr>
        <p:spPr>
          <a:xfrm>
            <a:off x="1472455"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2" name="Text Placeholder 10">
            <a:extLst>
              <a:ext uri="{FF2B5EF4-FFF2-40B4-BE49-F238E27FC236}">
                <a16:creationId xmlns:a16="http://schemas.microsoft.com/office/drawing/2014/main" id="{06D73FEE-40E5-1B48-8FAC-B0D9AF935A43}"/>
              </a:ext>
            </a:extLst>
          </p:cNvPr>
          <p:cNvSpPr>
            <a:spLocks noGrp="1"/>
          </p:cNvSpPr>
          <p:nvPr>
            <p:ph type="body" sz="quarter" idx="22"/>
          </p:nvPr>
        </p:nvSpPr>
        <p:spPr>
          <a:xfrm>
            <a:off x="3878770"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3" name="Text Placeholder 10">
            <a:extLst>
              <a:ext uri="{FF2B5EF4-FFF2-40B4-BE49-F238E27FC236}">
                <a16:creationId xmlns:a16="http://schemas.microsoft.com/office/drawing/2014/main" id="{58483766-2960-5F40-A1CE-A30EDD20D0ED}"/>
              </a:ext>
            </a:extLst>
          </p:cNvPr>
          <p:cNvSpPr>
            <a:spLocks noGrp="1"/>
          </p:cNvSpPr>
          <p:nvPr>
            <p:ph type="body" sz="quarter" idx="23"/>
          </p:nvPr>
        </p:nvSpPr>
        <p:spPr>
          <a:xfrm>
            <a:off x="6284834"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4" name="Text Placeholder 10">
            <a:extLst>
              <a:ext uri="{FF2B5EF4-FFF2-40B4-BE49-F238E27FC236}">
                <a16:creationId xmlns:a16="http://schemas.microsoft.com/office/drawing/2014/main" id="{9343E5EC-046A-584C-88CA-1433BF1214BC}"/>
              </a:ext>
            </a:extLst>
          </p:cNvPr>
          <p:cNvSpPr>
            <a:spLocks noGrp="1"/>
          </p:cNvSpPr>
          <p:nvPr>
            <p:ph type="body" sz="quarter" idx="24"/>
          </p:nvPr>
        </p:nvSpPr>
        <p:spPr>
          <a:xfrm>
            <a:off x="8690898"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13" name="Picture Placeholder 12">
            <a:extLst>
              <a:ext uri="{FF2B5EF4-FFF2-40B4-BE49-F238E27FC236}">
                <a16:creationId xmlns:a16="http://schemas.microsoft.com/office/drawing/2014/main" id="{0F0CE4CF-0B79-984A-9413-3082609B7233}"/>
              </a:ext>
            </a:extLst>
          </p:cNvPr>
          <p:cNvSpPr>
            <a:spLocks noGrp="1"/>
          </p:cNvSpPr>
          <p:nvPr>
            <p:ph type="pic" sz="quarter" idx="25" hasCustomPrompt="1"/>
          </p:nvPr>
        </p:nvSpPr>
        <p:spPr>
          <a:xfrm>
            <a:off x="1472455"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5" name="Picture Placeholder 12">
            <a:extLst>
              <a:ext uri="{FF2B5EF4-FFF2-40B4-BE49-F238E27FC236}">
                <a16:creationId xmlns:a16="http://schemas.microsoft.com/office/drawing/2014/main" id="{000DA99E-CDE0-F545-99B5-64E981C8987A}"/>
              </a:ext>
            </a:extLst>
          </p:cNvPr>
          <p:cNvSpPr>
            <a:spLocks noGrp="1"/>
          </p:cNvSpPr>
          <p:nvPr>
            <p:ph type="pic" sz="quarter" idx="26" hasCustomPrompt="1"/>
          </p:nvPr>
        </p:nvSpPr>
        <p:spPr>
          <a:xfrm>
            <a:off x="3878783"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6" name="Picture Placeholder 12">
            <a:extLst>
              <a:ext uri="{FF2B5EF4-FFF2-40B4-BE49-F238E27FC236}">
                <a16:creationId xmlns:a16="http://schemas.microsoft.com/office/drawing/2014/main" id="{BE81B7EE-832B-0448-AD6E-86773718B54C}"/>
              </a:ext>
            </a:extLst>
          </p:cNvPr>
          <p:cNvSpPr>
            <a:spLocks noGrp="1"/>
          </p:cNvSpPr>
          <p:nvPr>
            <p:ph type="pic" sz="quarter" idx="27" hasCustomPrompt="1"/>
          </p:nvPr>
        </p:nvSpPr>
        <p:spPr>
          <a:xfrm>
            <a:off x="6285111"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7" name="Picture Placeholder 12">
            <a:extLst>
              <a:ext uri="{FF2B5EF4-FFF2-40B4-BE49-F238E27FC236}">
                <a16:creationId xmlns:a16="http://schemas.microsoft.com/office/drawing/2014/main" id="{73EA64E5-9AF7-DA44-9F5C-55156979EA7C}"/>
              </a:ext>
            </a:extLst>
          </p:cNvPr>
          <p:cNvSpPr>
            <a:spLocks noGrp="1"/>
          </p:cNvSpPr>
          <p:nvPr>
            <p:ph type="pic" sz="quarter" idx="28" hasCustomPrompt="1"/>
          </p:nvPr>
        </p:nvSpPr>
        <p:spPr>
          <a:xfrm>
            <a:off x="8691440"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cxnSp>
        <p:nvCxnSpPr>
          <p:cNvPr id="10" name="Straight Arrow Connector 9">
            <a:extLst>
              <a:ext uri="{FF2B5EF4-FFF2-40B4-BE49-F238E27FC236}">
                <a16:creationId xmlns:a16="http://schemas.microsoft.com/office/drawing/2014/main" id="{DED969E4-350D-E8B7-1253-30A40F3A6326}"/>
              </a:ext>
            </a:extLst>
          </p:cNvPr>
          <p:cNvCxnSpPr/>
          <p:nvPr userDrawn="1"/>
        </p:nvCxnSpPr>
        <p:spPr>
          <a:xfrm>
            <a:off x="2411796"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cxnSp>
        <p:nvCxnSpPr>
          <p:cNvPr id="12" name="Straight Arrow Connector 11">
            <a:extLst>
              <a:ext uri="{FF2B5EF4-FFF2-40B4-BE49-F238E27FC236}">
                <a16:creationId xmlns:a16="http://schemas.microsoft.com/office/drawing/2014/main" id="{21A7C771-08D6-5FF1-FAFC-4E574C3623F2}"/>
              </a:ext>
            </a:extLst>
          </p:cNvPr>
          <p:cNvCxnSpPr/>
          <p:nvPr userDrawn="1"/>
        </p:nvCxnSpPr>
        <p:spPr>
          <a:xfrm>
            <a:off x="4818124"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cxnSp>
        <p:nvCxnSpPr>
          <p:cNvPr id="14" name="Straight Arrow Connector 13">
            <a:extLst>
              <a:ext uri="{FF2B5EF4-FFF2-40B4-BE49-F238E27FC236}">
                <a16:creationId xmlns:a16="http://schemas.microsoft.com/office/drawing/2014/main" id="{01BF4B98-8E24-BACD-F62C-CF4970E026C0}"/>
              </a:ext>
            </a:extLst>
          </p:cNvPr>
          <p:cNvCxnSpPr/>
          <p:nvPr userDrawn="1"/>
        </p:nvCxnSpPr>
        <p:spPr>
          <a:xfrm>
            <a:off x="7224452"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sp>
        <p:nvSpPr>
          <p:cNvPr id="4" name="Text Placeholder 11">
            <a:extLst>
              <a:ext uri="{FF2B5EF4-FFF2-40B4-BE49-F238E27FC236}">
                <a16:creationId xmlns:a16="http://schemas.microsoft.com/office/drawing/2014/main" id="{C69DEF3C-7E48-6A0A-E31F-211853ABCD3B}"/>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3285A4CD-6984-54CF-4D78-70632DB35FA2}"/>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2"/>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BFA8EDB0-FDA8-F4CD-A683-AA698A4E5ADE}"/>
              </a:ext>
            </a:extLst>
          </p:cNvPr>
          <p:cNvSpPr>
            <a:spLocks noGrp="1"/>
          </p:cNvSpPr>
          <p:nvPr>
            <p:ph type="body" sz="quarter" idx="29"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2055053404"/>
      </p:ext>
    </p:extLst>
  </p:cSld>
  <p:clrMapOvr>
    <a:masterClrMapping/>
  </p:clrMapOvr>
  <p:transition>
    <p:wip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Project Timelin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8D134E21-8E4A-ECB1-B06F-45C32ABD5002}"/>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Rectangle 2">
            <a:extLst>
              <a:ext uri="{FF2B5EF4-FFF2-40B4-BE49-F238E27FC236}">
                <a16:creationId xmlns:a16="http://schemas.microsoft.com/office/drawing/2014/main" id="{8D756C8D-7CE7-3115-B32D-46D4F709194A}"/>
              </a:ext>
            </a:extLst>
          </p:cNvPr>
          <p:cNvSpPr/>
          <p:nvPr userDrawn="1"/>
        </p:nvSpPr>
        <p:spPr>
          <a:xfrm>
            <a:off x="3668184" y="2817027"/>
            <a:ext cx="2745621" cy="2468880"/>
          </a:xfrm>
          <a:prstGeom prst="rect">
            <a:avLst/>
          </a:prstGeom>
          <a:solidFill>
            <a:schemeClr val="bg1">
              <a:lumMod val="8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sz="1800" b="1">
              <a:latin typeface="Avenir Next LT Pro" panose="020B0504020202020204" pitchFamily="34" charset="77"/>
            </a:endParaRPr>
          </a:p>
        </p:txBody>
      </p:sp>
      <p:cxnSp>
        <p:nvCxnSpPr>
          <p:cNvPr id="6" name="Straight Connector 5">
            <a:extLst>
              <a:ext uri="{FF2B5EF4-FFF2-40B4-BE49-F238E27FC236}">
                <a16:creationId xmlns:a16="http://schemas.microsoft.com/office/drawing/2014/main" id="{0BEB93AC-00AF-DD1E-0953-D2328A24AFF5}"/>
              </a:ext>
            </a:extLst>
          </p:cNvPr>
          <p:cNvCxnSpPr/>
          <p:nvPr userDrawn="1"/>
        </p:nvCxnSpPr>
        <p:spPr>
          <a:xfrm>
            <a:off x="609600" y="2817027"/>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F078F4F-D6F2-A611-4C32-041F6529B062}"/>
              </a:ext>
            </a:extLst>
          </p:cNvPr>
          <p:cNvCxnSpPr/>
          <p:nvPr userDrawn="1"/>
        </p:nvCxnSpPr>
        <p:spPr>
          <a:xfrm>
            <a:off x="609600" y="3923451"/>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3152181-AEB0-8E6A-EF87-CEE6C370F032}"/>
              </a:ext>
            </a:extLst>
          </p:cNvPr>
          <p:cNvCxnSpPr/>
          <p:nvPr userDrawn="1"/>
        </p:nvCxnSpPr>
        <p:spPr>
          <a:xfrm>
            <a:off x="609600" y="5285907"/>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AC515B7-2E35-25C2-4B69-90712D03ACC5}"/>
              </a:ext>
            </a:extLst>
          </p:cNvPr>
          <p:cNvCxnSpPr/>
          <p:nvPr userDrawn="1"/>
        </p:nvCxnSpPr>
        <p:spPr>
          <a:xfrm>
            <a:off x="2295373"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1CC5A23-C558-C643-E099-A64B4B5163FE}"/>
              </a:ext>
            </a:extLst>
          </p:cNvPr>
          <p:cNvCxnSpPr/>
          <p:nvPr userDrawn="1"/>
        </p:nvCxnSpPr>
        <p:spPr>
          <a:xfrm>
            <a:off x="3668184" y="2817027"/>
            <a:ext cx="0" cy="2468880"/>
          </a:xfrm>
          <a:prstGeom prst="line">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25CF7A6-505F-EEF2-35D1-818C391E6FD2}"/>
              </a:ext>
            </a:extLst>
          </p:cNvPr>
          <p:cNvCxnSpPr/>
          <p:nvPr userDrawn="1"/>
        </p:nvCxnSpPr>
        <p:spPr>
          <a:xfrm>
            <a:off x="5040994"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E2CBBAF-EFDF-A869-0BB9-A0F6189D393D}"/>
              </a:ext>
            </a:extLst>
          </p:cNvPr>
          <p:cNvCxnSpPr/>
          <p:nvPr userDrawn="1"/>
        </p:nvCxnSpPr>
        <p:spPr>
          <a:xfrm>
            <a:off x="6413805"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7F0E7CE-EDDB-19A8-F25C-65AAE900900B}"/>
              </a:ext>
            </a:extLst>
          </p:cNvPr>
          <p:cNvCxnSpPr/>
          <p:nvPr userDrawn="1"/>
        </p:nvCxnSpPr>
        <p:spPr>
          <a:xfrm>
            <a:off x="778661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B40FB9F-64AB-7F05-C052-BB397A6F3756}"/>
              </a:ext>
            </a:extLst>
          </p:cNvPr>
          <p:cNvCxnSpPr/>
          <p:nvPr userDrawn="1"/>
        </p:nvCxnSpPr>
        <p:spPr>
          <a:xfrm>
            <a:off x="915942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87D9FEB-42AA-F694-3545-966C462E4423}"/>
              </a:ext>
            </a:extLst>
          </p:cNvPr>
          <p:cNvCxnSpPr/>
          <p:nvPr userDrawn="1"/>
        </p:nvCxnSpPr>
        <p:spPr>
          <a:xfrm>
            <a:off x="1053223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51179E4-B663-5573-980F-13020145A322}"/>
              </a:ext>
            </a:extLst>
          </p:cNvPr>
          <p:cNvCxnSpPr>
            <a:cxnSpLocks/>
          </p:cNvCxnSpPr>
          <p:nvPr userDrawn="1"/>
        </p:nvCxnSpPr>
        <p:spPr>
          <a:xfrm>
            <a:off x="9864310"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8774C66-CA15-7697-7EBD-C4FB952F62AA}"/>
              </a:ext>
            </a:extLst>
          </p:cNvPr>
          <p:cNvCxnSpPr>
            <a:cxnSpLocks/>
          </p:cNvCxnSpPr>
          <p:nvPr userDrawn="1"/>
        </p:nvCxnSpPr>
        <p:spPr>
          <a:xfrm>
            <a:off x="8486625"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73B9028-06DA-938F-4912-75CE998D2D23}"/>
              </a:ext>
            </a:extLst>
          </p:cNvPr>
          <p:cNvCxnSpPr>
            <a:cxnSpLocks/>
          </p:cNvCxnSpPr>
          <p:nvPr userDrawn="1"/>
        </p:nvCxnSpPr>
        <p:spPr>
          <a:xfrm>
            <a:off x="7108937"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8EB3480-D3A8-5282-8575-3FB1C2F034B0}"/>
              </a:ext>
            </a:extLst>
          </p:cNvPr>
          <p:cNvCxnSpPr>
            <a:cxnSpLocks/>
          </p:cNvCxnSpPr>
          <p:nvPr userDrawn="1"/>
        </p:nvCxnSpPr>
        <p:spPr>
          <a:xfrm>
            <a:off x="5753074"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2983493-1D6A-8DEF-C547-5F6F47D585A5}"/>
              </a:ext>
            </a:extLst>
          </p:cNvPr>
          <p:cNvCxnSpPr>
            <a:cxnSpLocks/>
          </p:cNvCxnSpPr>
          <p:nvPr userDrawn="1"/>
        </p:nvCxnSpPr>
        <p:spPr>
          <a:xfrm>
            <a:off x="4353561"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A3AC82C4-F5E1-1D1E-50C7-C8EBA60EE142}"/>
              </a:ext>
            </a:extLst>
          </p:cNvPr>
          <p:cNvCxnSpPr>
            <a:cxnSpLocks/>
          </p:cNvCxnSpPr>
          <p:nvPr userDrawn="1"/>
        </p:nvCxnSpPr>
        <p:spPr>
          <a:xfrm>
            <a:off x="2975873"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sp>
        <p:nvSpPr>
          <p:cNvPr id="23" name="Text Placeholder 11">
            <a:extLst>
              <a:ext uri="{FF2B5EF4-FFF2-40B4-BE49-F238E27FC236}">
                <a16:creationId xmlns:a16="http://schemas.microsoft.com/office/drawing/2014/main" id="{DAD5E0F7-29E1-45DB-ACE2-2C7D94BDD7F0}"/>
              </a:ext>
            </a:extLst>
          </p:cNvPr>
          <p:cNvSpPr>
            <a:spLocks noGrp="1"/>
          </p:cNvSpPr>
          <p:nvPr>
            <p:ph type="body" sz="quarter" idx="17" hasCustomPrompt="1"/>
          </p:nvPr>
        </p:nvSpPr>
        <p:spPr>
          <a:xfrm>
            <a:off x="701270" y="4040166"/>
            <a:ext cx="1471471" cy="461665"/>
          </a:xfrm>
          <a:prstGeom prst="rect">
            <a:avLst/>
          </a:prstGeom>
          <a:noFill/>
        </p:spPr>
        <p:txBody>
          <a:bodyPr wrap="square" lIns="91440" tIns="45720" rIns="91440" bIns="45720" anchor="t" anchorCtr="0">
            <a:spAutoFit/>
          </a:bodyPr>
          <a:lstStyle>
            <a:lvl1pPr marL="0" indent="0" algn="r">
              <a:spcBef>
                <a:spcPts val="0"/>
              </a:spcBef>
              <a:buNone/>
              <a:defRPr sz="1200" b="1" i="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a:t>
            </a:r>
            <a:br>
              <a:rPr lang="en-US"/>
            </a:br>
            <a:r>
              <a:rPr lang="en-US"/>
              <a:t>HEADER</a:t>
            </a:r>
          </a:p>
        </p:txBody>
      </p:sp>
      <p:sp>
        <p:nvSpPr>
          <p:cNvPr id="24" name="Text Placeholder 11">
            <a:extLst>
              <a:ext uri="{FF2B5EF4-FFF2-40B4-BE49-F238E27FC236}">
                <a16:creationId xmlns:a16="http://schemas.microsoft.com/office/drawing/2014/main" id="{09E02882-51F8-8E0D-0948-5C92BC2E1B88}"/>
              </a:ext>
            </a:extLst>
          </p:cNvPr>
          <p:cNvSpPr>
            <a:spLocks noGrp="1"/>
          </p:cNvSpPr>
          <p:nvPr>
            <p:ph type="body" sz="quarter" idx="36" hasCustomPrompt="1"/>
          </p:nvPr>
        </p:nvSpPr>
        <p:spPr>
          <a:xfrm>
            <a:off x="2296217" y="3500600"/>
            <a:ext cx="1357336" cy="281313"/>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1</a:t>
            </a:r>
          </a:p>
        </p:txBody>
      </p:sp>
      <p:sp>
        <p:nvSpPr>
          <p:cNvPr id="25" name="Text Placeholder 11">
            <a:extLst>
              <a:ext uri="{FF2B5EF4-FFF2-40B4-BE49-F238E27FC236}">
                <a16:creationId xmlns:a16="http://schemas.microsoft.com/office/drawing/2014/main" id="{580BD87B-9B5F-FED5-53E4-921E646BBE77}"/>
              </a:ext>
            </a:extLst>
          </p:cNvPr>
          <p:cNvSpPr>
            <a:spLocks noGrp="1"/>
          </p:cNvSpPr>
          <p:nvPr>
            <p:ph type="body" sz="quarter" idx="37" hasCustomPrompt="1"/>
          </p:nvPr>
        </p:nvSpPr>
        <p:spPr>
          <a:xfrm>
            <a:off x="3666207"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2</a:t>
            </a:r>
          </a:p>
        </p:txBody>
      </p:sp>
      <p:sp>
        <p:nvSpPr>
          <p:cNvPr id="26" name="Text Placeholder 11">
            <a:extLst>
              <a:ext uri="{FF2B5EF4-FFF2-40B4-BE49-F238E27FC236}">
                <a16:creationId xmlns:a16="http://schemas.microsoft.com/office/drawing/2014/main" id="{AA574E09-076D-0A53-058C-6CB57E0DA6B9}"/>
              </a:ext>
            </a:extLst>
          </p:cNvPr>
          <p:cNvSpPr>
            <a:spLocks noGrp="1"/>
          </p:cNvSpPr>
          <p:nvPr>
            <p:ph type="body" sz="quarter" idx="38" hasCustomPrompt="1"/>
          </p:nvPr>
        </p:nvSpPr>
        <p:spPr>
          <a:xfrm>
            <a:off x="5041839"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3</a:t>
            </a:r>
          </a:p>
        </p:txBody>
      </p:sp>
      <p:sp>
        <p:nvSpPr>
          <p:cNvPr id="27" name="Text Placeholder 11">
            <a:extLst>
              <a:ext uri="{FF2B5EF4-FFF2-40B4-BE49-F238E27FC236}">
                <a16:creationId xmlns:a16="http://schemas.microsoft.com/office/drawing/2014/main" id="{50056870-FD7F-49E7-2912-96B5585746F8}"/>
              </a:ext>
            </a:extLst>
          </p:cNvPr>
          <p:cNvSpPr>
            <a:spLocks noGrp="1"/>
          </p:cNvSpPr>
          <p:nvPr>
            <p:ph type="body" sz="quarter" idx="39" hasCustomPrompt="1"/>
          </p:nvPr>
        </p:nvSpPr>
        <p:spPr>
          <a:xfrm>
            <a:off x="6421779"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4</a:t>
            </a:r>
          </a:p>
        </p:txBody>
      </p:sp>
      <p:sp>
        <p:nvSpPr>
          <p:cNvPr id="28" name="Text Placeholder 11">
            <a:extLst>
              <a:ext uri="{FF2B5EF4-FFF2-40B4-BE49-F238E27FC236}">
                <a16:creationId xmlns:a16="http://schemas.microsoft.com/office/drawing/2014/main" id="{6E9A9CF9-84BE-A16E-0AE6-ED1E3CD66078}"/>
              </a:ext>
            </a:extLst>
          </p:cNvPr>
          <p:cNvSpPr>
            <a:spLocks noGrp="1"/>
          </p:cNvSpPr>
          <p:nvPr>
            <p:ph type="body" sz="quarter" idx="40" hasCustomPrompt="1"/>
          </p:nvPr>
        </p:nvSpPr>
        <p:spPr>
          <a:xfrm>
            <a:off x="7797215"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5</a:t>
            </a:r>
          </a:p>
        </p:txBody>
      </p:sp>
      <p:sp>
        <p:nvSpPr>
          <p:cNvPr id="29" name="Text Placeholder 11">
            <a:extLst>
              <a:ext uri="{FF2B5EF4-FFF2-40B4-BE49-F238E27FC236}">
                <a16:creationId xmlns:a16="http://schemas.microsoft.com/office/drawing/2014/main" id="{CAB4B659-8535-B4FB-D2CB-46C567164F4C}"/>
              </a:ext>
            </a:extLst>
          </p:cNvPr>
          <p:cNvSpPr>
            <a:spLocks noGrp="1"/>
          </p:cNvSpPr>
          <p:nvPr>
            <p:ph type="body" sz="quarter" idx="41" hasCustomPrompt="1"/>
          </p:nvPr>
        </p:nvSpPr>
        <p:spPr>
          <a:xfrm>
            <a:off x="9151455"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7</a:t>
            </a:r>
          </a:p>
        </p:txBody>
      </p:sp>
      <p:sp>
        <p:nvSpPr>
          <p:cNvPr id="30" name="Text Placeholder 11">
            <a:extLst>
              <a:ext uri="{FF2B5EF4-FFF2-40B4-BE49-F238E27FC236}">
                <a16:creationId xmlns:a16="http://schemas.microsoft.com/office/drawing/2014/main" id="{909DA01A-9952-5621-288D-CF6D26B55343}"/>
              </a:ext>
            </a:extLst>
          </p:cNvPr>
          <p:cNvSpPr>
            <a:spLocks noGrp="1"/>
          </p:cNvSpPr>
          <p:nvPr>
            <p:ph type="body" sz="quarter" idx="42" hasCustomPrompt="1"/>
          </p:nvPr>
        </p:nvSpPr>
        <p:spPr>
          <a:xfrm>
            <a:off x="2296217" y="4130343"/>
            <a:ext cx="1357336" cy="281313"/>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7</a:t>
            </a:r>
          </a:p>
        </p:txBody>
      </p:sp>
      <p:sp>
        <p:nvSpPr>
          <p:cNvPr id="31" name="Text Placeholder 11">
            <a:extLst>
              <a:ext uri="{FF2B5EF4-FFF2-40B4-BE49-F238E27FC236}">
                <a16:creationId xmlns:a16="http://schemas.microsoft.com/office/drawing/2014/main" id="{B552C30B-3B43-2F36-7AEC-652440E6FA9C}"/>
              </a:ext>
            </a:extLst>
          </p:cNvPr>
          <p:cNvSpPr>
            <a:spLocks noGrp="1"/>
          </p:cNvSpPr>
          <p:nvPr>
            <p:ph type="body" sz="quarter" idx="43" hasCustomPrompt="1"/>
          </p:nvPr>
        </p:nvSpPr>
        <p:spPr>
          <a:xfrm>
            <a:off x="3666207"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8</a:t>
            </a:r>
          </a:p>
        </p:txBody>
      </p:sp>
      <p:sp>
        <p:nvSpPr>
          <p:cNvPr id="32" name="Text Placeholder 11">
            <a:extLst>
              <a:ext uri="{FF2B5EF4-FFF2-40B4-BE49-F238E27FC236}">
                <a16:creationId xmlns:a16="http://schemas.microsoft.com/office/drawing/2014/main" id="{7397BD65-55CC-7D7C-9E60-2A9843604C67}"/>
              </a:ext>
            </a:extLst>
          </p:cNvPr>
          <p:cNvSpPr>
            <a:spLocks noGrp="1"/>
          </p:cNvSpPr>
          <p:nvPr>
            <p:ph type="body" sz="quarter" idx="44" hasCustomPrompt="1"/>
          </p:nvPr>
        </p:nvSpPr>
        <p:spPr>
          <a:xfrm>
            <a:off x="5041839"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9</a:t>
            </a:r>
          </a:p>
        </p:txBody>
      </p:sp>
      <p:sp>
        <p:nvSpPr>
          <p:cNvPr id="33" name="Text Placeholder 11">
            <a:extLst>
              <a:ext uri="{FF2B5EF4-FFF2-40B4-BE49-F238E27FC236}">
                <a16:creationId xmlns:a16="http://schemas.microsoft.com/office/drawing/2014/main" id="{EFECF0C1-07BE-5BEF-AB28-A0187B90BD15}"/>
              </a:ext>
            </a:extLst>
          </p:cNvPr>
          <p:cNvSpPr>
            <a:spLocks noGrp="1"/>
          </p:cNvSpPr>
          <p:nvPr>
            <p:ph type="body" sz="quarter" idx="45" hasCustomPrompt="1"/>
          </p:nvPr>
        </p:nvSpPr>
        <p:spPr>
          <a:xfrm>
            <a:off x="6421779"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10</a:t>
            </a:r>
          </a:p>
        </p:txBody>
      </p:sp>
      <p:sp>
        <p:nvSpPr>
          <p:cNvPr id="34" name="Text Placeholder 11">
            <a:extLst>
              <a:ext uri="{FF2B5EF4-FFF2-40B4-BE49-F238E27FC236}">
                <a16:creationId xmlns:a16="http://schemas.microsoft.com/office/drawing/2014/main" id="{3E428C3F-894C-225C-B781-5AF645B01B06}"/>
              </a:ext>
            </a:extLst>
          </p:cNvPr>
          <p:cNvSpPr>
            <a:spLocks noGrp="1"/>
          </p:cNvSpPr>
          <p:nvPr>
            <p:ph type="body" sz="quarter" idx="46" hasCustomPrompt="1"/>
          </p:nvPr>
        </p:nvSpPr>
        <p:spPr>
          <a:xfrm>
            <a:off x="7797215"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11</a:t>
            </a:r>
          </a:p>
        </p:txBody>
      </p:sp>
      <p:sp>
        <p:nvSpPr>
          <p:cNvPr id="35" name="Text Placeholder 11">
            <a:extLst>
              <a:ext uri="{FF2B5EF4-FFF2-40B4-BE49-F238E27FC236}">
                <a16:creationId xmlns:a16="http://schemas.microsoft.com/office/drawing/2014/main" id="{8EE106D6-1D49-580A-3725-871C469ADF15}"/>
              </a:ext>
            </a:extLst>
          </p:cNvPr>
          <p:cNvSpPr>
            <a:spLocks noGrp="1"/>
          </p:cNvSpPr>
          <p:nvPr>
            <p:ph type="body" sz="quarter" idx="47" hasCustomPrompt="1"/>
          </p:nvPr>
        </p:nvSpPr>
        <p:spPr>
          <a:xfrm>
            <a:off x="9151455"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12</a:t>
            </a:r>
          </a:p>
        </p:txBody>
      </p:sp>
      <p:sp>
        <p:nvSpPr>
          <p:cNvPr id="36" name="Text Placeholder 11">
            <a:extLst>
              <a:ext uri="{FF2B5EF4-FFF2-40B4-BE49-F238E27FC236}">
                <a16:creationId xmlns:a16="http://schemas.microsoft.com/office/drawing/2014/main" id="{588C5464-C79E-E606-3CA3-21275AA5A768}"/>
              </a:ext>
            </a:extLst>
          </p:cNvPr>
          <p:cNvSpPr>
            <a:spLocks noGrp="1"/>
          </p:cNvSpPr>
          <p:nvPr>
            <p:ph type="body" sz="quarter" idx="48" hasCustomPrompt="1"/>
          </p:nvPr>
        </p:nvSpPr>
        <p:spPr>
          <a:xfrm>
            <a:off x="2384689"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dirty="0"/>
              <a:t>ITEM 1</a:t>
            </a:r>
          </a:p>
        </p:txBody>
      </p:sp>
      <p:sp>
        <p:nvSpPr>
          <p:cNvPr id="37" name="Text Placeholder 11">
            <a:extLst>
              <a:ext uri="{FF2B5EF4-FFF2-40B4-BE49-F238E27FC236}">
                <a16:creationId xmlns:a16="http://schemas.microsoft.com/office/drawing/2014/main" id="{B49A2A87-72E1-CF6F-5C7C-F2B76AFAB54F}"/>
              </a:ext>
            </a:extLst>
          </p:cNvPr>
          <p:cNvSpPr>
            <a:spLocks noGrp="1"/>
          </p:cNvSpPr>
          <p:nvPr>
            <p:ph type="body" sz="quarter" idx="49" hasCustomPrompt="1"/>
          </p:nvPr>
        </p:nvSpPr>
        <p:spPr>
          <a:xfrm>
            <a:off x="3776162" y="2081358"/>
            <a:ext cx="1202560" cy="253916"/>
          </a:xfrm>
          <a:prstGeom prst="rect">
            <a:avLst/>
          </a:prstGeom>
          <a:solidFill>
            <a:schemeClr val="accent1"/>
          </a:solidFill>
          <a:ln w="12700">
            <a:solidFill>
              <a:schemeClr val="bg1">
                <a:lumMod val="85000"/>
              </a:schemeClr>
            </a:solidFill>
          </a:ln>
        </p:spPr>
        <p:txBody>
          <a:bodyPr wrap="square" lIns="91440" tIns="45720" rIns="91440" bIns="45720" anchor="t" anchorCtr="0">
            <a:spAutoFit/>
          </a:bodyPr>
          <a:lstStyle>
            <a:lvl1pPr marL="0" indent="0" algn="ctr">
              <a:spcBef>
                <a:spcPts val="0"/>
              </a:spcBef>
              <a:buNone/>
              <a:defRPr sz="1050" b="1" i="0" spc="0" baseline="0">
                <a:solidFill>
                  <a:schemeClr val="bg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2</a:t>
            </a:r>
          </a:p>
        </p:txBody>
      </p:sp>
      <p:sp>
        <p:nvSpPr>
          <p:cNvPr id="38" name="Text Placeholder 11">
            <a:extLst>
              <a:ext uri="{FF2B5EF4-FFF2-40B4-BE49-F238E27FC236}">
                <a16:creationId xmlns:a16="http://schemas.microsoft.com/office/drawing/2014/main" id="{E3CFFAAF-6FFB-E948-B947-3ECD4C6EC017}"/>
              </a:ext>
            </a:extLst>
          </p:cNvPr>
          <p:cNvSpPr>
            <a:spLocks noGrp="1"/>
          </p:cNvSpPr>
          <p:nvPr>
            <p:ph type="body" sz="quarter" idx="50" hasCustomPrompt="1"/>
          </p:nvPr>
        </p:nvSpPr>
        <p:spPr>
          <a:xfrm>
            <a:off x="5151794"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3</a:t>
            </a:r>
          </a:p>
        </p:txBody>
      </p:sp>
      <p:sp>
        <p:nvSpPr>
          <p:cNvPr id="39" name="Text Placeholder 11">
            <a:extLst>
              <a:ext uri="{FF2B5EF4-FFF2-40B4-BE49-F238E27FC236}">
                <a16:creationId xmlns:a16="http://schemas.microsoft.com/office/drawing/2014/main" id="{DE6F3C31-23BD-D4DE-F484-ADE9AD62E745}"/>
              </a:ext>
            </a:extLst>
          </p:cNvPr>
          <p:cNvSpPr>
            <a:spLocks noGrp="1"/>
          </p:cNvSpPr>
          <p:nvPr>
            <p:ph type="body" sz="quarter" idx="51" hasCustomPrompt="1"/>
          </p:nvPr>
        </p:nvSpPr>
        <p:spPr>
          <a:xfrm>
            <a:off x="6531734"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4</a:t>
            </a:r>
          </a:p>
        </p:txBody>
      </p:sp>
      <p:sp>
        <p:nvSpPr>
          <p:cNvPr id="40" name="Text Placeholder 11">
            <a:extLst>
              <a:ext uri="{FF2B5EF4-FFF2-40B4-BE49-F238E27FC236}">
                <a16:creationId xmlns:a16="http://schemas.microsoft.com/office/drawing/2014/main" id="{74C52DD0-C48F-D0A1-0EDA-CC716D1AAE8C}"/>
              </a:ext>
            </a:extLst>
          </p:cNvPr>
          <p:cNvSpPr>
            <a:spLocks noGrp="1"/>
          </p:cNvSpPr>
          <p:nvPr>
            <p:ph type="body" sz="quarter" idx="52" hasCustomPrompt="1"/>
          </p:nvPr>
        </p:nvSpPr>
        <p:spPr>
          <a:xfrm>
            <a:off x="7907170"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5</a:t>
            </a:r>
          </a:p>
        </p:txBody>
      </p:sp>
      <p:sp>
        <p:nvSpPr>
          <p:cNvPr id="41" name="Text Placeholder 11">
            <a:extLst>
              <a:ext uri="{FF2B5EF4-FFF2-40B4-BE49-F238E27FC236}">
                <a16:creationId xmlns:a16="http://schemas.microsoft.com/office/drawing/2014/main" id="{162FC21D-DD86-A182-D044-5D9506F1B03C}"/>
              </a:ext>
            </a:extLst>
          </p:cNvPr>
          <p:cNvSpPr>
            <a:spLocks noGrp="1"/>
          </p:cNvSpPr>
          <p:nvPr>
            <p:ph type="body" sz="quarter" idx="53" hasCustomPrompt="1"/>
          </p:nvPr>
        </p:nvSpPr>
        <p:spPr>
          <a:xfrm>
            <a:off x="9261410"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6</a:t>
            </a:r>
          </a:p>
        </p:txBody>
      </p:sp>
      <p:sp>
        <p:nvSpPr>
          <p:cNvPr id="42" name="Text Placeholder 12">
            <a:extLst>
              <a:ext uri="{FF2B5EF4-FFF2-40B4-BE49-F238E27FC236}">
                <a16:creationId xmlns:a16="http://schemas.microsoft.com/office/drawing/2014/main" id="{0F75E195-E4A5-723D-72F2-643475C954F9}"/>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93F8CDAA-7B2A-CD01-FD60-9EA1BE1DE650}"/>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1493436171"/>
      </p:ext>
    </p:extLst>
  </p:cSld>
  <p:clrMapOvr>
    <a:masterClrMapping/>
  </p:clrMapOvr>
  <p:transition>
    <p:wip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Project Timelin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2" name="Text Placeholder 11">
            <a:extLst>
              <a:ext uri="{FF2B5EF4-FFF2-40B4-BE49-F238E27FC236}">
                <a16:creationId xmlns:a16="http://schemas.microsoft.com/office/drawing/2014/main" id="{F5B896DB-50A2-714E-B866-A884B7A8F445}"/>
              </a:ext>
            </a:extLst>
          </p:cNvPr>
          <p:cNvSpPr>
            <a:spLocks noGrp="1"/>
          </p:cNvSpPr>
          <p:nvPr>
            <p:ph type="body" sz="quarter" idx="17" hasCustomPrompt="1"/>
          </p:nvPr>
        </p:nvSpPr>
        <p:spPr>
          <a:xfrm>
            <a:off x="1078553" y="2175216"/>
            <a:ext cx="1795772" cy="276999"/>
          </a:xfrm>
          <a:prstGeom prst="rect">
            <a:avLst/>
          </a:prstGeom>
          <a:noFill/>
        </p:spPr>
        <p:txBody>
          <a:bodyPr wrap="square" lIns="91440" tIns="45720" rIns="91440" bIns="45720" anchor="t" anchorCtr="0">
            <a:spAutoFit/>
          </a:bodyPr>
          <a:lstStyle>
            <a:lvl1pPr marL="0" indent="0" algn="l">
              <a:spcBef>
                <a:spcPts val="0"/>
              </a:spcBef>
              <a:buNone/>
              <a:defRPr sz="1200" b="1" i="0" spc="0" baseline="0">
                <a:solidFill>
                  <a:schemeClr val="accent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43" name="Text Placeholder 11">
            <a:extLst>
              <a:ext uri="{FF2B5EF4-FFF2-40B4-BE49-F238E27FC236}">
                <a16:creationId xmlns:a16="http://schemas.microsoft.com/office/drawing/2014/main" id="{8D39B367-E13C-6D4B-8A16-B7D2AC6F8226}"/>
              </a:ext>
            </a:extLst>
          </p:cNvPr>
          <p:cNvSpPr>
            <a:spLocks noGrp="1"/>
          </p:cNvSpPr>
          <p:nvPr>
            <p:ph type="body" sz="quarter" idx="33" hasCustomPrompt="1"/>
          </p:nvPr>
        </p:nvSpPr>
        <p:spPr>
          <a:xfrm>
            <a:off x="1091919"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44" name="Right Arrow 43">
            <a:extLst>
              <a:ext uri="{FF2B5EF4-FFF2-40B4-BE49-F238E27FC236}">
                <a16:creationId xmlns:a16="http://schemas.microsoft.com/office/drawing/2014/main" id="{C06763AA-A6CF-1B4C-AC70-1EFDC6812ED9}"/>
              </a:ext>
            </a:extLst>
          </p:cNvPr>
          <p:cNvSpPr/>
          <p:nvPr userDrawn="1"/>
        </p:nvSpPr>
        <p:spPr>
          <a:xfrm>
            <a:off x="808823" y="3305103"/>
            <a:ext cx="10749124" cy="162076"/>
          </a:xfrm>
          <a:prstGeom prst="rightArrow">
            <a:avLst>
              <a:gd name="adj1" fmla="val 8216"/>
              <a:gd name="adj2" fmla="val 75644"/>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sz="1800" b="1">
              <a:latin typeface="Avenir Next LT Pro" panose="020B0504020202020204" pitchFamily="34" charset="77"/>
            </a:endParaRPr>
          </a:p>
        </p:txBody>
      </p:sp>
      <p:sp>
        <p:nvSpPr>
          <p:cNvPr id="45" name="TextBox 44">
            <a:extLst>
              <a:ext uri="{FF2B5EF4-FFF2-40B4-BE49-F238E27FC236}">
                <a16:creationId xmlns:a16="http://schemas.microsoft.com/office/drawing/2014/main" id="{696A580F-EA53-F944-B448-24D46D9BD736}"/>
              </a:ext>
            </a:extLst>
          </p:cNvPr>
          <p:cNvSpPr txBox="1"/>
          <p:nvPr userDrawn="1"/>
        </p:nvSpPr>
        <p:spPr>
          <a:xfrm>
            <a:off x="4002161" y="3078365"/>
            <a:ext cx="87" cy="615553"/>
          </a:xfrm>
          <a:prstGeom prst="rect">
            <a:avLst/>
          </a:prstGeom>
          <a:noFill/>
        </p:spPr>
        <p:txBody>
          <a:bodyPr wrap="square" lIns="91440" tIns="45720" rIns="91440" bIns="45720" rtlCol="0" anchor="t">
            <a:noAutofit/>
          </a:bodyPr>
          <a:lstStyle/>
          <a:p>
            <a:pPr>
              <a:spcBef>
                <a:spcPts val="1200"/>
              </a:spcBef>
            </a:pPr>
            <a:endParaRPr lang="en-US" sz="4000">
              <a:solidFill>
                <a:schemeClr val="tx1"/>
              </a:solidFill>
              <a:latin typeface="Avenir Next LT Pro" panose="020B0504020202020204" pitchFamily="34" charset="77"/>
            </a:endParaRPr>
          </a:p>
        </p:txBody>
      </p:sp>
      <p:cxnSp>
        <p:nvCxnSpPr>
          <p:cNvPr id="46" name="Straight Connector 45">
            <a:extLst>
              <a:ext uri="{FF2B5EF4-FFF2-40B4-BE49-F238E27FC236}">
                <a16:creationId xmlns:a16="http://schemas.microsoft.com/office/drawing/2014/main" id="{9505B759-4A39-4242-AC59-E02E20E86732}"/>
              </a:ext>
            </a:extLst>
          </p:cNvPr>
          <p:cNvCxnSpPr>
            <a:cxnSpLocks/>
          </p:cNvCxnSpPr>
          <p:nvPr userDrawn="1"/>
        </p:nvCxnSpPr>
        <p:spPr>
          <a:xfrm>
            <a:off x="1938533"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1C0C8FC3-283D-6A45-9604-8839C93873F6}"/>
              </a:ext>
            </a:extLst>
          </p:cNvPr>
          <p:cNvCxnSpPr>
            <a:cxnSpLocks/>
          </p:cNvCxnSpPr>
          <p:nvPr userDrawn="1"/>
        </p:nvCxnSpPr>
        <p:spPr>
          <a:xfrm>
            <a:off x="4043711"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61CC2319-FD4D-7B46-A637-D968806D4E49}"/>
              </a:ext>
            </a:extLst>
          </p:cNvPr>
          <p:cNvCxnSpPr>
            <a:cxnSpLocks/>
          </p:cNvCxnSpPr>
          <p:nvPr userDrawn="1"/>
        </p:nvCxnSpPr>
        <p:spPr>
          <a:xfrm>
            <a:off x="6113669"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976FBC59-7E07-0947-81CE-A4E695F51904}"/>
              </a:ext>
            </a:extLst>
          </p:cNvPr>
          <p:cNvCxnSpPr>
            <a:cxnSpLocks/>
          </p:cNvCxnSpPr>
          <p:nvPr userDrawn="1"/>
        </p:nvCxnSpPr>
        <p:spPr>
          <a:xfrm>
            <a:off x="8214985"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83A8DDC9-9E3C-CC40-83C7-DCF0E6B61547}"/>
              </a:ext>
            </a:extLst>
          </p:cNvPr>
          <p:cNvCxnSpPr>
            <a:cxnSpLocks/>
          </p:cNvCxnSpPr>
          <p:nvPr userDrawn="1"/>
        </p:nvCxnSpPr>
        <p:spPr>
          <a:xfrm>
            <a:off x="10299320"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51" name="Text Placeholder 11">
            <a:extLst>
              <a:ext uri="{FF2B5EF4-FFF2-40B4-BE49-F238E27FC236}">
                <a16:creationId xmlns:a16="http://schemas.microsoft.com/office/drawing/2014/main" id="{39C60E0B-4077-324A-86A1-DC99378CA31D}"/>
              </a:ext>
            </a:extLst>
          </p:cNvPr>
          <p:cNvSpPr>
            <a:spLocks noGrp="1"/>
          </p:cNvSpPr>
          <p:nvPr>
            <p:ph type="body" sz="quarter" idx="35" hasCustomPrompt="1"/>
          </p:nvPr>
        </p:nvSpPr>
        <p:spPr>
          <a:xfrm>
            <a:off x="9226890" y="2175216"/>
            <a:ext cx="1906125" cy="276999"/>
          </a:xfrm>
          <a:prstGeom prst="rect">
            <a:avLst/>
          </a:prstGeom>
          <a:noFill/>
        </p:spPr>
        <p:txBody>
          <a:bodyPr wrap="square" lIns="91440" tIns="45720" rIns="91440" bIns="45720" anchor="t" anchorCtr="0">
            <a:spAutoFit/>
          </a:bodyPr>
          <a:lstStyle>
            <a:lvl1pPr marL="0" indent="0" algn="r">
              <a:spcBef>
                <a:spcPts val="0"/>
              </a:spcBef>
              <a:buNone/>
              <a:defRPr sz="1200" b="1" i="0" spc="0" baseline="0">
                <a:solidFill>
                  <a:schemeClr val="accent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52" name="Text Placeholder 7">
            <a:extLst>
              <a:ext uri="{FF2B5EF4-FFF2-40B4-BE49-F238E27FC236}">
                <a16:creationId xmlns:a16="http://schemas.microsoft.com/office/drawing/2014/main" id="{BA769310-E691-454A-8978-F450CB1DD3E3}"/>
              </a:ext>
            </a:extLst>
          </p:cNvPr>
          <p:cNvSpPr>
            <a:spLocks noGrp="1"/>
          </p:cNvSpPr>
          <p:nvPr>
            <p:ph type="body" sz="quarter" idx="24" hasCustomPrompt="1"/>
          </p:nvPr>
        </p:nvSpPr>
        <p:spPr>
          <a:xfrm>
            <a:off x="1078553"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3" name="Text Placeholder 11">
            <a:extLst>
              <a:ext uri="{FF2B5EF4-FFF2-40B4-BE49-F238E27FC236}">
                <a16:creationId xmlns:a16="http://schemas.microsoft.com/office/drawing/2014/main" id="{C56C692A-463D-A340-ADBE-E9136B76E3A1}"/>
              </a:ext>
            </a:extLst>
          </p:cNvPr>
          <p:cNvSpPr>
            <a:spLocks noGrp="1"/>
          </p:cNvSpPr>
          <p:nvPr>
            <p:ph type="body" sz="quarter" idx="36" hasCustomPrompt="1"/>
          </p:nvPr>
        </p:nvSpPr>
        <p:spPr>
          <a:xfrm>
            <a:off x="3197097"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4" name="Text Placeholder 7">
            <a:extLst>
              <a:ext uri="{FF2B5EF4-FFF2-40B4-BE49-F238E27FC236}">
                <a16:creationId xmlns:a16="http://schemas.microsoft.com/office/drawing/2014/main" id="{D3531F27-1227-E242-B1AA-B441D6366907}"/>
              </a:ext>
            </a:extLst>
          </p:cNvPr>
          <p:cNvSpPr>
            <a:spLocks noGrp="1"/>
          </p:cNvSpPr>
          <p:nvPr>
            <p:ph type="body" sz="quarter" idx="37" hasCustomPrompt="1"/>
          </p:nvPr>
        </p:nvSpPr>
        <p:spPr>
          <a:xfrm>
            <a:off x="3183731"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5" name="Text Placeholder 11">
            <a:extLst>
              <a:ext uri="{FF2B5EF4-FFF2-40B4-BE49-F238E27FC236}">
                <a16:creationId xmlns:a16="http://schemas.microsoft.com/office/drawing/2014/main" id="{8DE992A2-488A-494D-9D43-C95F96B4A8FE}"/>
              </a:ext>
            </a:extLst>
          </p:cNvPr>
          <p:cNvSpPr>
            <a:spLocks noGrp="1"/>
          </p:cNvSpPr>
          <p:nvPr>
            <p:ph type="body" sz="quarter" idx="38" hasCustomPrompt="1"/>
          </p:nvPr>
        </p:nvSpPr>
        <p:spPr>
          <a:xfrm>
            <a:off x="5267055"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6" name="Text Placeholder 7">
            <a:extLst>
              <a:ext uri="{FF2B5EF4-FFF2-40B4-BE49-F238E27FC236}">
                <a16:creationId xmlns:a16="http://schemas.microsoft.com/office/drawing/2014/main" id="{35AA8906-25A7-3B44-81C7-209B71C39C23}"/>
              </a:ext>
            </a:extLst>
          </p:cNvPr>
          <p:cNvSpPr>
            <a:spLocks noGrp="1"/>
          </p:cNvSpPr>
          <p:nvPr>
            <p:ph type="body" sz="quarter" idx="39" hasCustomPrompt="1"/>
          </p:nvPr>
        </p:nvSpPr>
        <p:spPr>
          <a:xfrm>
            <a:off x="5253689"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7" name="Text Placeholder 11">
            <a:extLst>
              <a:ext uri="{FF2B5EF4-FFF2-40B4-BE49-F238E27FC236}">
                <a16:creationId xmlns:a16="http://schemas.microsoft.com/office/drawing/2014/main" id="{1BA6F8F7-6633-0D40-8F4E-7B7B6F186BBC}"/>
              </a:ext>
            </a:extLst>
          </p:cNvPr>
          <p:cNvSpPr>
            <a:spLocks noGrp="1"/>
          </p:cNvSpPr>
          <p:nvPr>
            <p:ph type="body" sz="quarter" idx="40" hasCustomPrompt="1"/>
          </p:nvPr>
        </p:nvSpPr>
        <p:spPr>
          <a:xfrm>
            <a:off x="7368371"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8" name="Text Placeholder 7">
            <a:extLst>
              <a:ext uri="{FF2B5EF4-FFF2-40B4-BE49-F238E27FC236}">
                <a16:creationId xmlns:a16="http://schemas.microsoft.com/office/drawing/2014/main" id="{6B1836C7-44F5-4A4E-BFBB-BA98EFEC5423}"/>
              </a:ext>
            </a:extLst>
          </p:cNvPr>
          <p:cNvSpPr>
            <a:spLocks noGrp="1"/>
          </p:cNvSpPr>
          <p:nvPr>
            <p:ph type="body" sz="quarter" idx="41" hasCustomPrompt="1"/>
          </p:nvPr>
        </p:nvSpPr>
        <p:spPr>
          <a:xfrm>
            <a:off x="7355005"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96" name="Text Placeholder 11">
            <a:extLst>
              <a:ext uri="{FF2B5EF4-FFF2-40B4-BE49-F238E27FC236}">
                <a16:creationId xmlns:a16="http://schemas.microsoft.com/office/drawing/2014/main" id="{32DC6995-A729-E445-A41F-66AB6112ABC8}"/>
              </a:ext>
            </a:extLst>
          </p:cNvPr>
          <p:cNvSpPr>
            <a:spLocks noGrp="1"/>
          </p:cNvSpPr>
          <p:nvPr>
            <p:ph type="body" sz="quarter" idx="42" hasCustomPrompt="1"/>
          </p:nvPr>
        </p:nvSpPr>
        <p:spPr>
          <a:xfrm>
            <a:off x="9452706"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97" name="Text Placeholder 7">
            <a:extLst>
              <a:ext uri="{FF2B5EF4-FFF2-40B4-BE49-F238E27FC236}">
                <a16:creationId xmlns:a16="http://schemas.microsoft.com/office/drawing/2014/main" id="{240BAEE8-10CD-B44C-B066-6306AFB770AC}"/>
              </a:ext>
            </a:extLst>
          </p:cNvPr>
          <p:cNvSpPr>
            <a:spLocks noGrp="1"/>
          </p:cNvSpPr>
          <p:nvPr>
            <p:ph type="body" sz="quarter" idx="43" hasCustomPrompt="1"/>
          </p:nvPr>
        </p:nvSpPr>
        <p:spPr>
          <a:xfrm>
            <a:off x="9439340"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grpSp>
        <p:nvGrpSpPr>
          <p:cNvPr id="98" name="Group 97">
            <a:extLst>
              <a:ext uri="{FF2B5EF4-FFF2-40B4-BE49-F238E27FC236}">
                <a16:creationId xmlns:a16="http://schemas.microsoft.com/office/drawing/2014/main" id="{90CDD6D3-7CC2-9A46-8241-AD783E69A93B}"/>
              </a:ext>
            </a:extLst>
          </p:cNvPr>
          <p:cNvGrpSpPr/>
          <p:nvPr userDrawn="1"/>
        </p:nvGrpSpPr>
        <p:grpSpPr>
          <a:xfrm>
            <a:off x="2874325" y="4339702"/>
            <a:ext cx="228600" cy="228600"/>
            <a:chOff x="5068956" y="4549940"/>
            <a:chExt cx="529870" cy="529870"/>
          </a:xfrm>
          <a:noFill/>
        </p:grpSpPr>
        <p:sp>
          <p:nvSpPr>
            <p:cNvPr id="99" name="Oval 98">
              <a:extLst>
                <a:ext uri="{FF2B5EF4-FFF2-40B4-BE49-F238E27FC236}">
                  <a16:creationId xmlns:a16="http://schemas.microsoft.com/office/drawing/2014/main" id="{8F2566FF-3D4B-DF4D-BC09-43EB05441E20}"/>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00" name="Group 99">
              <a:extLst>
                <a:ext uri="{FF2B5EF4-FFF2-40B4-BE49-F238E27FC236}">
                  <a16:creationId xmlns:a16="http://schemas.microsoft.com/office/drawing/2014/main" id="{F49FF4A2-CD46-5C46-9793-AD664C8676E8}"/>
                </a:ext>
              </a:extLst>
            </p:cNvPr>
            <p:cNvGrpSpPr/>
            <p:nvPr/>
          </p:nvGrpSpPr>
          <p:grpSpPr>
            <a:xfrm>
              <a:off x="5333891" y="4671174"/>
              <a:ext cx="0" cy="287402"/>
              <a:chOff x="5181435" y="5692959"/>
              <a:chExt cx="0" cy="326231"/>
            </a:xfrm>
            <a:grpFill/>
          </p:grpSpPr>
          <p:cxnSp>
            <p:nvCxnSpPr>
              <p:cNvPr id="101" name="Straight Connector 100">
                <a:extLst>
                  <a:ext uri="{FF2B5EF4-FFF2-40B4-BE49-F238E27FC236}">
                    <a16:creationId xmlns:a16="http://schemas.microsoft.com/office/drawing/2014/main" id="{EA06B288-5488-7A4F-A83D-97910440321B}"/>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6032DB88-9708-154F-9884-A5849CBC63D9}"/>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03" name="Group 102">
            <a:extLst>
              <a:ext uri="{FF2B5EF4-FFF2-40B4-BE49-F238E27FC236}">
                <a16:creationId xmlns:a16="http://schemas.microsoft.com/office/drawing/2014/main" id="{E546F0B0-13CA-6845-8270-230E08412484}"/>
              </a:ext>
            </a:extLst>
          </p:cNvPr>
          <p:cNvGrpSpPr/>
          <p:nvPr userDrawn="1"/>
        </p:nvGrpSpPr>
        <p:grpSpPr>
          <a:xfrm>
            <a:off x="4944284" y="4339702"/>
            <a:ext cx="228600" cy="228600"/>
            <a:chOff x="5068956" y="4549940"/>
            <a:chExt cx="529870" cy="529870"/>
          </a:xfrm>
          <a:noFill/>
        </p:grpSpPr>
        <p:sp>
          <p:nvSpPr>
            <p:cNvPr id="104" name="Oval 103">
              <a:extLst>
                <a:ext uri="{FF2B5EF4-FFF2-40B4-BE49-F238E27FC236}">
                  <a16:creationId xmlns:a16="http://schemas.microsoft.com/office/drawing/2014/main" id="{E7BFBDE5-71C7-C148-9C01-D254553F6D8D}"/>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05" name="Group 104">
              <a:extLst>
                <a:ext uri="{FF2B5EF4-FFF2-40B4-BE49-F238E27FC236}">
                  <a16:creationId xmlns:a16="http://schemas.microsoft.com/office/drawing/2014/main" id="{E2D44FD6-4A54-9C4A-B6EE-E2369DAC493F}"/>
                </a:ext>
              </a:extLst>
            </p:cNvPr>
            <p:cNvGrpSpPr/>
            <p:nvPr/>
          </p:nvGrpSpPr>
          <p:grpSpPr>
            <a:xfrm>
              <a:off x="5333891" y="4671174"/>
              <a:ext cx="0" cy="287402"/>
              <a:chOff x="5181435" y="5692959"/>
              <a:chExt cx="0" cy="326231"/>
            </a:xfrm>
            <a:grpFill/>
          </p:grpSpPr>
          <p:cxnSp>
            <p:nvCxnSpPr>
              <p:cNvPr id="106" name="Straight Connector 105">
                <a:extLst>
                  <a:ext uri="{FF2B5EF4-FFF2-40B4-BE49-F238E27FC236}">
                    <a16:creationId xmlns:a16="http://schemas.microsoft.com/office/drawing/2014/main" id="{A1150AFA-5497-E94C-B534-F3A08125EEF5}"/>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3E6E36D5-6753-2741-BEB2-458F4332ADA9}"/>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08" name="Group 107">
            <a:extLst>
              <a:ext uri="{FF2B5EF4-FFF2-40B4-BE49-F238E27FC236}">
                <a16:creationId xmlns:a16="http://schemas.microsoft.com/office/drawing/2014/main" id="{AB864DC3-C343-5D40-9C02-C8DB7FD2DADD}"/>
              </a:ext>
            </a:extLst>
          </p:cNvPr>
          <p:cNvGrpSpPr/>
          <p:nvPr userDrawn="1"/>
        </p:nvGrpSpPr>
        <p:grpSpPr>
          <a:xfrm>
            <a:off x="7028618" y="4339702"/>
            <a:ext cx="228600" cy="228600"/>
            <a:chOff x="5068956" y="4549940"/>
            <a:chExt cx="529870" cy="529870"/>
          </a:xfrm>
          <a:noFill/>
        </p:grpSpPr>
        <p:sp>
          <p:nvSpPr>
            <p:cNvPr id="109" name="Oval 108">
              <a:extLst>
                <a:ext uri="{FF2B5EF4-FFF2-40B4-BE49-F238E27FC236}">
                  <a16:creationId xmlns:a16="http://schemas.microsoft.com/office/drawing/2014/main" id="{7B36C430-C535-FA46-9B26-041CCA0FF389}"/>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10" name="Group 109">
              <a:extLst>
                <a:ext uri="{FF2B5EF4-FFF2-40B4-BE49-F238E27FC236}">
                  <a16:creationId xmlns:a16="http://schemas.microsoft.com/office/drawing/2014/main" id="{36795C7F-6E95-3540-8361-39AF86E116E5}"/>
                </a:ext>
              </a:extLst>
            </p:cNvPr>
            <p:cNvGrpSpPr/>
            <p:nvPr/>
          </p:nvGrpSpPr>
          <p:grpSpPr>
            <a:xfrm>
              <a:off x="5333891" y="4671174"/>
              <a:ext cx="0" cy="287402"/>
              <a:chOff x="5181435" y="5692959"/>
              <a:chExt cx="0" cy="326231"/>
            </a:xfrm>
            <a:grpFill/>
          </p:grpSpPr>
          <p:cxnSp>
            <p:nvCxnSpPr>
              <p:cNvPr id="111" name="Straight Connector 110">
                <a:extLst>
                  <a:ext uri="{FF2B5EF4-FFF2-40B4-BE49-F238E27FC236}">
                    <a16:creationId xmlns:a16="http://schemas.microsoft.com/office/drawing/2014/main" id="{183F9D34-6663-7043-A0AF-1B026422FC6E}"/>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64549C90-5FB8-8F4C-AB00-3FD2B545B484}"/>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13" name="Group 112">
            <a:extLst>
              <a:ext uri="{FF2B5EF4-FFF2-40B4-BE49-F238E27FC236}">
                <a16:creationId xmlns:a16="http://schemas.microsoft.com/office/drawing/2014/main" id="{93150323-4463-AF4A-8C11-847A66B08DF6}"/>
              </a:ext>
            </a:extLst>
          </p:cNvPr>
          <p:cNvGrpSpPr/>
          <p:nvPr userDrawn="1"/>
        </p:nvGrpSpPr>
        <p:grpSpPr>
          <a:xfrm>
            <a:off x="9112590" y="4339702"/>
            <a:ext cx="228600" cy="228600"/>
            <a:chOff x="5068956" y="4549940"/>
            <a:chExt cx="529870" cy="529870"/>
          </a:xfrm>
          <a:noFill/>
        </p:grpSpPr>
        <p:sp>
          <p:nvSpPr>
            <p:cNvPr id="114" name="Oval 113">
              <a:extLst>
                <a:ext uri="{FF2B5EF4-FFF2-40B4-BE49-F238E27FC236}">
                  <a16:creationId xmlns:a16="http://schemas.microsoft.com/office/drawing/2014/main" id="{17315BBA-235A-294D-8145-37C6A1AF1AFF}"/>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15" name="Group 114">
              <a:extLst>
                <a:ext uri="{FF2B5EF4-FFF2-40B4-BE49-F238E27FC236}">
                  <a16:creationId xmlns:a16="http://schemas.microsoft.com/office/drawing/2014/main" id="{B35B75F8-F5FA-4542-B2CE-B777FA8B5B78}"/>
                </a:ext>
              </a:extLst>
            </p:cNvPr>
            <p:cNvGrpSpPr/>
            <p:nvPr/>
          </p:nvGrpSpPr>
          <p:grpSpPr>
            <a:xfrm>
              <a:off x="5333891" y="4671174"/>
              <a:ext cx="0" cy="287402"/>
              <a:chOff x="5181435" y="5692959"/>
              <a:chExt cx="0" cy="326231"/>
            </a:xfrm>
            <a:grpFill/>
          </p:grpSpPr>
          <p:cxnSp>
            <p:nvCxnSpPr>
              <p:cNvPr id="116" name="Straight Connector 115">
                <a:extLst>
                  <a:ext uri="{FF2B5EF4-FFF2-40B4-BE49-F238E27FC236}">
                    <a16:creationId xmlns:a16="http://schemas.microsoft.com/office/drawing/2014/main" id="{BD2E6BEA-0F6C-9E4C-B6B0-8F03C6F74581}"/>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ECD0651B-7D3B-034D-AEA1-4B10597F721E}"/>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sp>
        <p:nvSpPr>
          <p:cNvPr id="4" name="Text Placeholder 11">
            <a:extLst>
              <a:ext uri="{FF2B5EF4-FFF2-40B4-BE49-F238E27FC236}">
                <a16:creationId xmlns:a16="http://schemas.microsoft.com/office/drawing/2014/main" id="{64AD5598-9F2B-CA2A-D69B-38528B053E6B}"/>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845C116F-BDB3-4F36-FDCC-329EA7B4FA39}"/>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2"/>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C1DE1B70-F101-6C4D-FC26-755736AAECA5}"/>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208380520"/>
      </p:ext>
    </p:extLst>
  </p:cSld>
  <p:clrMapOvr>
    <a:masterClrMapping/>
  </p:clrMapOvr>
  <p:transition>
    <p:wipe/>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Quote Slide with Im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0E4A63B-939E-0A2C-D4A6-D1496B3F4E89}"/>
              </a:ext>
            </a:extLst>
          </p:cNvPr>
          <p:cNvSpPr/>
          <p:nvPr userDrawn="1"/>
        </p:nvSpPr>
        <p:spPr>
          <a:xfrm>
            <a:off x="0" y="470111"/>
            <a:ext cx="12192000" cy="50567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p>
        </p:txBody>
      </p:sp>
      <p:sp>
        <p:nvSpPr>
          <p:cNvPr id="6" name="Text Placeholder 7">
            <a:extLst>
              <a:ext uri="{FF2B5EF4-FFF2-40B4-BE49-F238E27FC236}">
                <a16:creationId xmlns:a16="http://schemas.microsoft.com/office/drawing/2014/main" id="{246F361F-65DD-63D5-5F7B-5535C9F12593}"/>
              </a:ext>
            </a:extLst>
          </p:cNvPr>
          <p:cNvSpPr>
            <a:spLocks noGrp="1"/>
          </p:cNvSpPr>
          <p:nvPr>
            <p:ph type="body" sz="quarter" idx="11" hasCustomPrompt="1"/>
          </p:nvPr>
        </p:nvSpPr>
        <p:spPr>
          <a:xfrm>
            <a:off x="3719946" y="1551240"/>
            <a:ext cx="6459736" cy="2634090"/>
          </a:xfrm>
          <a:prstGeom prst="rect">
            <a:avLst/>
          </a:prstGeom>
        </p:spPr>
        <p:txBody>
          <a:bodyPr rIns="0"/>
          <a:lstStyle>
            <a:lvl1pPr marL="0" indent="0" algn="l">
              <a:lnSpc>
                <a:spcPts val="4000"/>
              </a:lnSpc>
              <a:buNone/>
              <a:defRPr sz="3600" i="0">
                <a:solidFill>
                  <a:schemeClr val="bg1"/>
                </a:solidFill>
                <a:latin typeface="+mj-lt"/>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marL="0" marR="0" lvl="0" indent="0" algn="l" defTabSz="914400" rtl="0" eaLnBrk="1" fontAlgn="auto" latinLnBrk="0" hangingPunct="1">
              <a:lnSpc>
                <a:spcPts val="4000"/>
              </a:lnSpc>
              <a:spcBef>
                <a:spcPts val="600"/>
              </a:spcBef>
              <a:spcAft>
                <a:spcPts val="0"/>
              </a:spcAft>
              <a:buClrTx/>
              <a:buSzTx/>
              <a:buFont typeface="Arial" panose="020B0604020202020204" pitchFamily="34" charset="0"/>
              <a:buNone/>
              <a:tabLst/>
              <a:defRPr/>
            </a:pPr>
            <a:r>
              <a:rPr lang="en-US"/>
              <a:t>Insert pull quote here (Times New Roman, 36pt) 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Excepteur</a:t>
            </a:r>
            <a:r>
              <a:rPr lang="en-US"/>
              <a:t> </a:t>
            </a:r>
            <a:r>
              <a:rPr lang="en-US" err="1"/>
              <a:t>sint</a:t>
            </a:r>
            <a:r>
              <a:rPr lang="en-US"/>
              <a:t> </a:t>
            </a:r>
            <a:r>
              <a:rPr lang="en-US" err="1"/>
              <a:t>occaecat</a:t>
            </a:r>
            <a:r>
              <a:rPr lang="en-US"/>
              <a:t> </a:t>
            </a:r>
            <a:r>
              <a:rPr lang="en-US" err="1"/>
              <a:t>cupidat</a:t>
            </a:r>
            <a:r>
              <a:rPr lang="en-US"/>
              <a:t> non </a:t>
            </a:r>
            <a:r>
              <a:rPr lang="en-US" err="1"/>
              <a:t>proident</a:t>
            </a:r>
            <a:r>
              <a:rPr lang="en-US"/>
              <a:t>.</a:t>
            </a:r>
          </a:p>
        </p:txBody>
      </p:sp>
      <p:sp>
        <p:nvSpPr>
          <p:cNvPr id="7" name="Text Placeholder 5">
            <a:extLst>
              <a:ext uri="{FF2B5EF4-FFF2-40B4-BE49-F238E27FC236}">
                <a16:creationId xmlns:a16="http://schemas.microsoft.com/office/drawing/2014/main" id="{F0B13878-40EA-F623-2691-F0F3AD2CA7F4}"/>
              </a:ext>
            </a:extLst>
          </p:cNvPr>
          <p:cNvSpPr>
            <a:spLocks noGrp="1"/>
          </p:cNvSpPr>
          <p:nvPr>
            <p:ph type="body" sz="quarter" idx="12" hasCustomPrompt="1"/>
          </p:nvPr>
        </p:nvSpPr>
        <p:spPr>
          <a:xfrm>
            <a:off x="3719493" y="4215723"/>
            <a:ext cx="6459736" cy="327160"/>
          </a:xfrm>
          <a:prstGeom prst="rect">
            <a:avLst/>
          </a:prstGeom>
        </p:spPr>
        <p:txBody>
          <a:bodyPr/>
          <a:lstStyle>
            <a:lvl1pPr algn="r">
              <a:buNone/>
              <a:defRPr sz="1600" b="1">
                <a:solidFill>
                  <a:schemeClr val="bg1"/>
                </a:solidFill>
                <a:latin typeface="Avenir Next LT Pro" panose="020B0504020202020204" pitchFamily="34" charset="77"/>
              </a:defRPr>
            </a:lvl1pPr>
            <a:lvl2pPr>
              <a:buNone/>
              <a:defRPr/>
            </a:lvl2pPr>
            <a:lvl3pPr>
              <a:buNone/>
              <a:defRPr/>
            </a:lvl3pPr>
            <a:lvl4pPr>
              <a:buNone/>
              <a:defRPr/>
            </a:lvl4pPr>
            <a:lvl5pPr>
              <a:buNone/>
              <a:defRPr/>
            </a:lvl5pPr>
          </a:lstStyle>
          <a:p>
            <a:pPr lvl="0"/>
            <a:r>
              <a:rPr lang="en-US"/>
              <a:t>– First, Last Name</a:t>
            </a:r>
          </a:p>
        </p:txBody>
      </p:sp>
      <p:sp>
        <p:nvSpPr>
          <p:cNvPr id="8" name="Text Placeholder 5">
            <a:extLst>
              <a:ext uri="{FF2B5EF4-FFF2-40B4-BE49-F238E27FC236}">
                <a16:creationId xmlns:a16="http://schemas.microsoft.com/office/drawing/2014/main" id="{82AD81A1-C537-6AFE-6541-3CDC5D6DB11A}"/>
              </a:ext>
            </a:extLst>
          </p:cNvPr>
          <p:cNvSpPr>
            <a:spLocks noGrp="1"/>
          </p:cNvSpPr>
          <p:nvPr>
            <p:ph type="body" sz="quarter" idx="13" hasCustomPrompt="1"/>
          </p:nvPr>
        </p:nvSpPr>
        <p:spPr>
          <a:xfrm>
            <a:off x="3719493" y="4554085"/>
            <a:ext cx="6459736" cy="327160"/>
          </a:xfrm>
          <a:prstGeom prst="rect">
            <a:avLst/>
          </a:prstGeom>
        </p:spPr>
        <p:txBody>
          <a:bodyPr/>
          <a:lstStyle>
            <a:lvl1pPr algn="r">
              <a:buNone/>
              <a:defRPr sz="1600" b="0">
                <a:solidFill>
                  <a:schemeClr val="bg1"/>
                </a:solidFill>
                <a:latin typeface="Avenir Next LT Pro" panose="020B0504020202020204" pitchFamily="34" charset="77"/>
              </a:defRPr>
            </a:lvl1pPr>
            <a:lvl2pPr>
              <a:buNone/>
              <a:defRPr/>
            </a:lvl2pPr>
            <a:lvl3pPr>
              <a:buNone/>
              <a:defRPr/>
            </a:lvl3pPr>
            <a:lvl4pPr>
              <a:buNone/>
              <a:defRPr/>
            </a:lvl4pPr>
            <a:lvl5pPr>
              <a:buNone/>
              <a:defRPr/>
            </a:lvl5pPr>
          </a:lstStyle>
          <a:p>
            <a:pPr lvl="0"/>
            <a:r>
              <a:rPr lang="en-US"/>
              <a:t>Title, Company</a:t>
            </a:r>
          </a:p>
        </p:txBody>
      </p:sp>
      <p:sp>
        <p:nvSpPr>
          <p:cNvPr id="9" name="Text Placeholder 7">
            <a:extLst>
              <a:ext uri="{FF2B5EF4-FFF2-40B4-BE49-F238E27FC236}">
                <a16:creationId xmlns:a16="http://schemas.microsoft.com/office/drawing/2014/main" id="{C6C9B22F-76CA-887F-F867-D236E706ECD8}"/>
              </a:ext>
            </a:extLst>
          </p:cNvPr>
          <p:cNvSpPr>
            <a:spLocks noGrp="1"/>
          </p:cNvSpPr>
          <p:nvPr>
            <p:ph type="body" sz="quarter" idx="19" hasCustomPrompt="1"/>
          </p:nvPr>
        </p:nvSpPr>
        <p:spPr>
          <a:xfrm rot="10800000">
            <a:off x="10195052" y="1916605"/>
            <a:ext cx="1617615" cy="2163762"/>
          </a:xfrm>
          <a:prstGeom prst="rect">
            <a:avLst/>
          </a:prstGeom>
        </p:spPr>
        <p:txBody>
          <a:bodyPr rIns="0" anchor="ctr" anchorCtr="0"/>
          <a:lstStyle>
            <a:lvl1pPr marL="0" indent="0">
              <a:buNone/>
              <a:defRPr sz="23900" i="1">
                <a:solidFill>
                  <a:schemeClr val="accent1"/>
                </a:solidFill>
                <a:latin typeface="Georgia" panose="02040502050405020303" pitchFamily="18" charset="0"/>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lvl="0"/>
            <a:r>
              <a:rPr lang="en-US"/>
              <a:t>“</a:t>
            </a:r>
          </a:p>
        </p:txBody>
      </p:sp>
      <p:sp>
        <p:nvSpPr>
          <p:cNvPr id="10" name="Picture Placeholder 4">
            <a:extLst>
              <a:ext uri="{FF2B5EF4-FFF2-40B4-BE49-F238E27FC236}">
                <a16:creationId xmlns:a16="http://schemas.microsoft.com/office/drawing/2014/main" id="{DA1898F5-0A81-AC36-9703-D5A2B1192590}"/>
              </a:ext>
            </a:extLst>
          </p:cNvPr>
          <p:cNvSpPr>
            <a:spLocks noGrp="1"/>
          </p:cNvSpPr>
          <p:nvPr>
            <p:ph type="pic" sz="quarter" idx="20"/>
          </p:nvPr>
        </p:nvSpPr>
        <p:spPr>
          <a:xfrm>
            <a:off x="609600" y="1711791"/>
            <a:ext cx="2312988" cy="2312988"/>
          </a:xfrm>
          <a:prstGeom prst="ellipse">
            <a:avLst/>
          </a:prstGeom>
          <a:solidFill>
            <a:schemeClr val="bg1">
              <a:lumMod val="50000"/>
            </a:schemeClr>
          </a:solidFill>
        </p:spPr>
        <p:txBody>
          <a:bodyPr/>
          <a:lstStyle>
            <a:lvl1pPr>
              <a:defRPr>
                <a:latin typeface="Avenir Next LT Pro" panose="020B0504020202020204" pitchFamily="34" charset="0"/>
              </a:defRPr>
            </a:lvl1pPr>
          </a:lstStyle>
          <a:p>
            <a:endParaRPr lang="en-US"/>
          </a:p>
        </p:txBody>
      </p:sp>
      <p:sp>
        <p:nvSpPr>
          <p:cNvPr id="4" name="Text Placeholder 7">
            <a:extLst>
              <a:ext uri="{FF2B5EF4-FFF2-40B4-BE49-F238E27FC236}">
                <a16:creationId xmlns:a16="http://schemas.microsoft.com/office/drawing/2014/main" id="{30B92125-A1A9-6822-1E61-6CEA3A8A0DC2}"/>
              </a:ext>
            </a:extLst>
          </p:cNvPr>
          <p:cNvSpPr>
            <a:spLocks noGrp="1"/>
          </p:cNvSpPr>
          <p:nvPr>
            <p:ph type="body" sz="quarter" idx="10" hasCustomPrompt="1"/>
          </p:nvPr>
        </p:nvSpPr>
        <p:spPr>
          <a:xfrm>
            <a:off x="2067932" y="834723"/>
            <a:ext cx="1636643" cy="2163762"/>
          </a:xfrm>
          <a:prstGeom prst="rect">
            <a:avLst/>
          </a:prstGeom>
        </p:spPr>
        <p:txBody>
          <a:bodyPr rIns="0"/>
          <a:lstStyle>
            <a:lvl1pPr marL="0" indent="0">
              <a:buNone/>
              <a:defRPr sz="23900" i="1">
                <a:solidFill>
                  <a:schemeClr val="accent1"/>
                </a:solidFill>
                <a:latin typeface="Georgia" panose="02040502050405020303" pitchFamily="18" charset="0"/>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lvl="0"/>
            <a:r>
              <a:rPr lang="en-US"/>
              <a:t>“</a:t>
            </a:r>
          </a:p>
        </p:txBody>
      </p:sp>
      <p:sp>
        <p:nvSpPr>
          <p:cNvPr id="3" name="Text Placeholder 7">
            <a:extLst>
              <a:ext uri="{FF2B5EF4-FFF2-40B4-BE49-F238E27FC236}">
                <a16:creationId xmlns:a16="http://schemas.microsoft.com/office/drawing/2014/main" id="{14B8AB47-1B79-C403-85A8-0DFCBD2F67B8}"/>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3110097912"/>
      </p:ext>
    </p:extLst>
  </p:cSld>
  <p:clrMapOvr>
    <a:masterClrMapping/>
  </p:clrMapOvr>
  <p:transition>
    <p:wipe/>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hree Columns with 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6" name="Content Placeholder 2">
            <a:extLst>
              <a:ext uri="{FF2B5EF4-FFF2-40B4-BE49-F238E27FC236}">
                <a16:creationId xmlns:a16="http://schemas.microsoft.com/office/drawing/2014/main" id="{07C1ECE0-444A-594B-846A-22F53CA7A705}"/>
              </a:ext>
            </a:extLst>
          </p:cNvPr>
          <p:cNvSpPr>
            <a:spLocks noGrp="1"/>
          </p:cNvSpPr>
          <p:nvPr>
            <p:ph sz="quarter" idx="17"/>
          </p:nvPr>
        </p:nvSpPr>
        <p:spPr>
          <a:xfrm>
            <a:off x="609600" y="2452637"/>
            <a:ext cx="3511296"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7" name="Content Placeholder 2">
            <a:extLst>
              <a:ext uri="{FF2B5EF4-FFF2-40B4-BE49-F238E27FC236}">
                <a16:creationId xmlns:a16="http://schemas.microsoft.com/office/drawing/2014/main" id="{B92D3D91-1322-D74B-BDF9-D205A92880B3}"/>
              </a:ext>
            </a:extLst>
          </p:cNvPr>
          <p:cNvSpPr>
            <a:spLocks noGrp="1"/>
          </p:cNvSpPr>
          <p:nvPr>
            <p:ph sz="quarter" idx="25"/>
          </p:nvPr>
        </p:nvSpPr>
        <p:spPr>
          <a:xfrm>
            <a:off x="8071106" y="2452637"/>
            <a:ext cx="3505200"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8" name="Content Placeholder 2">
            <a:extLst>
              <a:ext uri="{FF2B5EF4-FFF2-40B4-BE49-F238E27FC236}">
                <a16:creationId xmlns:a16="http://schemas.microsoft.com/office/drawing/2014/main" id="{AFA74E07-1887-D74F-B725-B0368C75DA4C}"/>
              </a:ext>
            </a:extLst>
          </p:cNvPr>
          <p:cNvSpPr>
            <a:spLocks noGrp="1"/>
          </p:cNvSpPr>
          <p:nvPr>
            <p:ph sz="quarter" idx="28"/>
          </p:nvPr>
        </p:nvSpPr>
        <p:spPr>
          <a:xfrm>
            <a:off x="4343400" y="2452637"/>
            <a:ext cx="3505200"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9" name="Text Placeholder 11">
            <a:extLst>
              <a:ext uri="{FF2B5EF4-FFF2-40B4-BE49-F238E27FC236}">
                <a16:creationId xmlns:a16="http://schemas.microsoft.com/office/drawing/2014/main" id="{9D544FD4-CA7B-174F-8831-087ECEF93092}"/>
              </a:ext>
            </a:extLst>
          </p:cNvPr>
          <p:cNvSpPr>
            <a:spLocks noGrp="1"/>
          </p:cNvSpPr>
          <p:nvPr>
            <p:ph type="body" sz="quarter" idx="29" hasCustomPrompt="1"/>
          </p:nvPr>
        </p:nvSpPr>
        <p:spPr>
          <a:xfrm>
            <a:off x="609600"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0" name="Text Placeholder 11">
            <a:extLst>
              <a:ext uri="{FF2B5EF4-FFF2-40B4-BE49-F238E27FC236}">
                <a16:creationId xmlns:a16="http://schemas.microsoft.com/office/drawing/2014/main" id="{42EF5863-2B82-EB4A-B518-D9E4E48CF746}"/>
              </a:ext>
            </a:extLst>
          </p:cNvPr>
          <p:cNvSpPr>
            <a:spLocks noGrp="1"/>
          </p:cNvSpPr>
          <p:nvPr>
            <p:ph type="body" sz="quarter" idx="18" hasCustomPrompt="1"/>
          </p:nvPr>
        </p:nvSpPr>
        <p:spPr>
          <a:xfrm>
            <a:off x="609600"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11" name="Text Placeholder 11">
            <a:extLst>
              <a:ext uri="{FF2B5EF4-FFF2-40B4-BE49-F238E27FC236}">
                <a16:creationId xmlns:a16="http://schemas.microsoft.com/office/drawing/2014/main" id="{0E23ECC1-5553-554E-9D67-3865536D69A4}"/>
              </a:ext>
            </a:extLst>
          </p:cNvPr>
          <p:cNvSpPr>
            <a:spLocks noGrp="1"/>
          </p:cNvSpPr>
          <p:nvPr>
            <p:ph type="body" sz="quarter" idx="19" hasCustomPrompt="1"/>
          </p:nvPr>
        </p:nvSpPr>
        <p:spPr>
          <a:xfrm>
            <a:off x="4340352"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2" name="Text Placeholder 11">
            <a:extLst>
              <a:ext uri="{FF2B5EF4-FFF2-40B4-BE49-F238E27FC236}">
                <a16:creationId xmlns:a16="http://schemas.microsoft.com/office/drawing/2014/main" id="{23161D3C-76B6-BE4D-A167-263F7BBC370F}"/>
              </a:ext>
            </a:extLst>
          </p:cNvPr>
          <p:cNvSpPr>
            <a:spLocks noGrp="1"/>
          </p:cNvSpPr>
          <p:nvPr>
            <p:ph type="body" sz="quarter" idx="21" hasCustomPrompt="1"/>
          </p:nvPr>
        </p:nvSpPr>
        <p:spPr>
          <a:xfrm>
            <a:off x="4340352"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13" name="Text Placeholder 11">
            <a:extLst>
              <a:ext uri="{FF2B5EF4-FFF2-40B4-BE49-F238E27FC236}">
                <a16:creationId xmlns:a16="http://schemas.microsoft.com/office/drawing/2014/main" id="{AE981E8F-A216-EE49-8816-6E00EF50ECBB}"/>
              </a:ext>
            </a:extLst>
          </p:cNvPr>
          <p:cNvSpPr>
            <a:spLocks noGrp="1"/>
          </p:cNvSpPr>
          <p:nvPr>
            <p:ph type="body" sz="quarter" idx="30" hasCustomPrompt="1"/>
          </p:nvPr>
        </p:nvSpPr>
        <p:spPr>
          <a:xfrm>
            <a:off x="8065010"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4" name="Text Placeholder 11">
            <a:extLst>
              <a:ext uri="{FF2B5EF4-FFF2-40B4-BE49-F238E27FC236}">
                <a16:creationId xmlns:a16="http://schemas.microsoft.com/office/drawing/2014/main" id="{04DD19F9-CDB0-7C48-B207-F8029BF9338B}"/>
              </a:ext>
            </a:extLst>
          </p:cNvPr>
          <p:cNvSpPr>
            <a:spLocks noGrp="1"/>
          </p:cNvSpPr>
          <p:nvPr>
            <p:ph type="body" sz="quarter" idx="31" hasCustomPrompt="1"/>
          </p:nvPr>
        </p:nvSpPr>
        <p:spPr>
          <a:xfrm>
            <a:off x="8065010"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4" name="Text Placeholder 11">
            <a:extLst>
              <a:ext uri="{FF2B5EF4-FFF2-40B4-BE49-F238E27FC236}">
                <a16:creationId xmlns:a16="http://schemas.microsoft.com/office/drawing/2014/main" id="{DA2EA5BA-3817-88E7-75C6-811529A6A315}"/>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A3B31A09-912D-29A3-28E0-7E627225E1B5}"/>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78B7128A-988C-212A-EB90-0102664E09F0}"/>
              </a:ext>
            </a:extLst>
          </p:cNvPr>
          <p:cNvSpPr>
            <a:spLocks noGrp="1"/>
          </p:cNvSpPr>
          <p:nvPr>
            <p:ph type="body" sz="quarter" idx="32"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2411804726"/>
      </p:ext>
    </p:extLst>
  </p:cSld>
  <p:clrMapOvr>
    <a:masterClrMapping/>
  </p:clrMapOvr>
  <p:transition>
    <p:wipe/>
  </p:transition>
  <p:extLst>
    <p:ext uri="{DCECCB84-F9BA-43D5-87BE-67443E8EF086}">
      <p15:sldGuideLst xmlns:p15="http://schemas.microsoft.com/office/powerpoint/2012/main">
        <p15:guide id="1" orient="horz" pos="3456">
          <p15:clr>
            <a:srgbClr val="FBAE40"/>
          </p15:clr>
        </p15:guide>
        <p15:guide id="2" orient="horz" pos="1152">
          <p15:clr>
            <a:srgbClr val="FBAE40"/>
          </p15:clr>
        </p15:guide>
      </p15:sldGuideLst>
    </p:ext>
  </p:extLs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Content Gri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6" name="Content Placeholder 2">
            <a:extLst>
              <a:ext uri="{FF2B5EF4-FFF2-40B4-BE49-F238E27FC236}">
                <a16:creationId xmlns:a16="http://schemas.microsoft.com/office/drawing/2014/main" id="{07C1ECE0-444A-594B-846A-22F53CA7A705}"/>
              </a:ext>
            </a:extLst>
          </p:cNvPr>
          <p:cNvSpPr>
            <a:spLocks noGrp="1"/>
          </p:cNvSpPr>
          <p:nvPr>
            <p:ph sz="quarter" idx="17"/>
          </p:nvPr>
        </p:nvSpPr>
        <p:spPr>
          <a:xfrm>
            <a:off x="609599" y="1845443"/>
            <a:ext cx="5298897" cy="1561052"/>
          </a:xfrm>
          <a:prstGeom prst="rect">
            <a:avLst/>
          </a:prstGeom>
          <a:noFill/>
        </p:spPr>
        <p:txBody>
          <a:bodyPr vert="horz" lIns="91440" tIns="91440" rIns="91440" bIns="0" rtlCol="0">
            <a:noAutofit/>
          </a:bodyPr>
          <a:lstStyle>
            <a:lvl1pPr>
              <a:defRPr lang="en-US" sz="1400" dirty="0" smtClean="0">
                <a:solidFill>
                  <a:schemeClr val="tx1"/>
                </a:solidFill>
                <a:latin typeface="Avenir Next LT Pro" panose="020B0504020202020204" pitchFamily="34" charset="77"/>
              </a:defRPr>
            </a:lvl1pPr>
            <a:lvl2pPr marL="401638" indent="-174625">
              <a:defRPr lang="en-US" sz="1200" dirty="0" smtClean="0">
                <a:solidFill>
                  <a:schemeClr val="tx1"/>
                </a:solidFill>
                <a:latin typeface="Avenir Next LT Pro" panose="020B0504020202020204" pitchFamily="34" charset="77"/>
              </a:defRPr>
            </a:lvl2pPr>
            <a:lvl3pPr marL="625475" indent="-169863">
              <a:defRPr lang="en-US" sz="1200" dirty="0" smtClean="0">
                <a:solidFill>
                  <a:schemeClr val="tx1"/>
                </a:solidFill>
                <a:latin typeface="Avenir Next LT Pro" panose="020B0504020202020204" pitchFamily="34" charset="77"/>
              </a:defRPr>
            </a:lvl3pPr>
            <a:lvl4pPr marL="858838" indent="-174625">
              <a:defRPr lang="en-US" sz="1200" dirty="0" smtClean="0">
                <a:solidFill>
                  <a:schemeClr val="tx1"/>
                </a:solidFill>
                <a:latin typeface="Avenir Next LT Pro" panose="020B0504020202020204" pitchFamily="34" charset="77"/>
              </a:defRPr>
            </a:lvl4pPr>
            <a:lvl5pPr marL="1082675" indent="-160338">
              <a:defRPr lang="en-US" sz="1200" dirty="0">
                <a:solidFill>
                  <a:schemeClr val="tx1"/>
                </a:solidFill>
                <a:latin typeface="Avenir Next LT Pro" panose="020B0504020202020204" pitchFamily="34"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AFA74E07-1887-D74F-B725-B0368C75DA4C}"/>
              </a:ext>
            </a:extLst>
          </p:cNvPr>
          <p:cNvSpPr>
            <a:spLocks noGrp="1"/>
          </p:cNvSpPr>
          <p:nvPr>
            <p:ph sz="quarter" idx="28"/>
          </p:nvPr>
        </p:nvSpPr>
        <p:spPr>
          <a:xfrm>
            <a:off x="6286554" y="1845443"/>
            <a:ext cx="5289698"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9" name="Text Placeholder 11">
            <a:extLst>
              <a:ext uri="{FF2B5EF4-FFF2-40B4-BE49-F238E27FC236}">
                <a16:creationId xmlns:a16="http://schemas.microsoft.com/office/drawing/2014/main" id="{9D544FD4-CA7B-174F-8831-087ECEF93092}"/>
              </a:ext>
            </a:extLst>
          </p:cNvPr>
          <p:cNvSpPr>
            <a:spLocks noGrp="1"/>
          </p:cNvSpPr>
          <p:nvPr>
            <p:ph type="body" sz="quarter" idx="29" hasCustomPrompt="1"/>
          </p:nvPr>
        </p:nvSpPr>
        <p:spPr>
          <a:xfrm>
            <a:off x="609599" y="1495386"/>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1" name="Text Placeholder 11">
            <a:extLst>
              <a:ext uri="{FF2B5EF4-FFF2-40B4-BE49-F238E27FC236}">
                <a16:creationId xmlns:a16="http://schemas.microsoft.com/office/drawing/2014/main" id="{0E23ECC1-5553-554E-9D67-3865536D69A4}"/>
              </a:ext>
            </a:extLst>
          </p:cNvPr>
          <p:cNvSpPr>
            <a:spLocks noGrp="1"/>
          </p:cNvSpPr>
          <p:nvPr>
            <p:ph type="body" sz="quarter" idx="19" hasCustomPrompt="1"/>
          </p:nvPr>
        </p:nvSpPr>
        <p:spPr>
          <a:xfrm>
            <a:off x="6283506" y="1495386"/>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8" name="Content Placeholder 2">
            <a:extLst>
              <a:ext uri="{FF2B5EF4-FFF2-40B4-BE49-F238E27FC236}">
                <a16:creationId xmlns:a16="http://schemas.microsoft.com/office/drawing/2014/main" id="{5D406F90-8404-8449-9872-2AF9009CE691}"/>
              </a:ext>
            </a:extLst>
          </p:cNvPr>
          <p:cNvSpPr>
            <a:spLocks noGrp="1"/>
          </p:cNvSpPr>
          <p:nvPr>
            <p:ph sz="quarter" idx="30"/>
          </p:nvPr>
        </p:nvSpPr>
        <p:spPr>
          <a:xfrm>
            <a:off x="609599" y="4045740"/>
            <a:ext cx="5298897"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19" name="Content Placeholder 2">
            <a:extLst>
              <a:ext uri="{FF2B5EF4-FFF2-40B4-BE49-F238E27FC236}">
                <a16:creationId xmlns:a16="http://schemas.microsoft.com/office/drawing/2014/main" id="{0767CC35-2895-DF47-8D9F-9BA790B383B5}"/>
              </a:ext>
            </a:extLst>
          </p:cNvPr>
          <p:cNvSpPr>
            <a:spLocks noGrp="1"/>
          </p:cNvSpPr>
          <p:nvPr>
            <p:ph sz="quarter" idx="31"/>
          </p:nvPr>
        </p:nvSpPr>
        <p:spPr>
          <a:xfrm>
            <a:off x="6286554" y="4045740"/>
            <a:ext cx="5289698"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20" name="Text Placeholder 11">
            <a:extLst>
              <a:ext uri="{FF2B5EF4-FFF2-40B4-BE49-F238E27FC236}">
                <a16:creationId xmlns:a16="http://schemas.microsoft.com/office/drawing/2014/main" id="{15D481F2-253B-0145-88FD-DA96AB5470EC}"/>
              </a:ext>
            </a:extLst>
          </p:cNvPr>
          <p:cNvSpPr>
            <a:spLocks noGrp="1"/>
          </p:cNvSpPr>
          <p:nvPr>
            <p:ph type="body" sz="quarter" idx="32" hasCustomPrompt="1"/>
          </p:nvPr>
        </p:nvSpPr>
        <p:spPr>
          <a:xfrm>
            <a:off x="609599" y="3695474"/>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21" name="Text Placeholder 11">
            <a:extLst>
              <a:ext uri="{FF2B5EF4-FFF2-40B4-BE49-F238E27FC236}">
                <a16:creationId xmlns:a16="http://schemas.microsoft.com/office/drawing/2014/main" id="{2DB30398-E09D-954C-A3FA-F7C51CDDB749}"/>
              </a:ext>
            </a:extLst>
          </p:cNvPr>
          <p:cNvSpPr>
            <a:spLocks noGrp="1"/>
          </p:cNvSpPr>
          <p:nvPr>
            <p:ph type="body" sz="quarter" idx="33" hasCustomPrompt="1"/>
          </p:nvPr>
        </p:nvSpPr>
        <p:spPr>
          <a:xfrm>
            <a:off x="6283506" y="3695474"/>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4" name="Text Placeholder 11">
            <a:extLst>
              <a:ext uri="{FF2B5EF4-FFF2-40B4-BE49-F238E27FC236}">
                <a16:creationId xmlns:a16="http://schemas.microsoft.com/office/drawing/2014/main" id="{DA07CCA5-3A1A-BB49-AB25-CED1E6C7F08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732914B7-184F-307B-3A4F-F63D8F17C820}"/>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27C81C44-E65A-9FB3-5CC8-98C450EFFD9A}"/>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3046085192"/>
      </p:ext>
    </p:extLst>
  </p:cSld>
  <p:clrMapOvr>
    <a:masterClrMapping/>
  </p:clrMapOvr>
  <p:transition>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ver Slide with Image 2">
    <p:spTree>
      <p:nvGrpSpPr>
        <p:cNvPr id="1" name=""/>
        <p:cNvGrpSpPr/>
        <p:nvPr/>
      </p:nvGrpSpPr>
      <p:grpSpPr>
        <a:xfrm>
          <a:off x="0" y="0"/>
          <a:ext cx="0" cy="0"/>
          <a:chOff x="0" y="0"/>
          <a:chExt cx="0" cy="0"/>
        </a:xfrm>
      </p:grpSpPr>
      <p:sp>
        <p:nvSpPr>
          <p:cNvPr id="5" name="Picture Placeholder 5">
            <a:extLst>
              <a:ext uri="{FF2B5EF4-FFF2-40B4-BE49-F238E27FC236}">
                <a16:creationId xmlns:a16="http://schemas.microsoft.com/office/drawing/2014/main" id="{23C71B0C-BB0E-E869-3400-4B5396E39E6B}"/>
              </a:ext>
            </a:extLst>
          </p:cNvPr>
          <p:cNvSpPr>
            <a:spLocks noGrp="1"/>
          </p:cNvSpPr>
          <p:nvPr>
            <p:ph type="pic" sz="quarter" idx="13"/>
          </p:nvPr>
        </p:nvSpPr>
        <p:spPr>
          <a:xfrm>
            <a:off x="0" y="2421"/>
            <a:ext cx="12192000" cy="1497026"/>
          </a:xfrm>
          <a:prstGeom prst="rect">
            <a:avLst/>
          </a:prstGeom>
          <a:solidFill>
            <a:schemeClr val="bg1">
              <a:lumMod val="75000"/>
            </a:schemeClr>
          </a:solidFill>
        </p:spPr>
        <p:txBody>
          <a:bodyPr/>
          <a:lstStyle>
            <a:lvl1pPr>
              <a:defRPr>
                <a:latin typeface="Avenir Next LT Pro" panose="020B0504020202020204" pitchFamily="34" charset="77"/>
              </a:defRPr>
            </a:lvl1pPr>
          </a:lstStyle>
          <a:p>
            <a:endParaRPr lang="en-US"/>
          </a:p>
        </p:txBody>
      </p:sp>
      <p:sp>
        <p:nvSpPr>
          <p:cNvPr id="2" name="Text Placeholder 6">
            <a:extLst>
              <a:ext uri="{FF2B5EF4-FFF2-40B4-BE49-F238E27FC236}">
                <a16:creationId xmlns:a16="http://schemas.microsoft.com/office/drawing/2014/main" id="{B41DD62A-48E0-C373-6FD9-3B85E54EC568}"/>
              </a:ext>
            </a:extLst>
          </p:cNvPr>
          <p:cNvSpPr>
            <a:spLocks noGrp="1"/>
          </p:cNvSpPr>
          <p:nvPr>
            <p:ph type="body" sz="quarter" idx="11" hasCustomPrompt="1"/>
          </p:nvPr>
        </p:nvSpPr>
        <p:spPr>
          <a:xfrm>
            <a:off x="1227296" y="4293657"/>
            <a:ext cx="7596843" cy="787835"/>
          </a:xfrm>
          <a:prstGeom prst="rect">
            <a:avLst/>
          </a:prstGeom>
        </p:spPr>
        <p:txBody>
          <a:bodyPr lIns="0"/>
          <a:lstStyle>
            <a:lvl1pPr marL="0" indent="0">
              <a:buNone/>
              <a:defRPr sz="1800">
                <a:solidFill>
                  <a:schemeClr val="accent1"/>
                </a:solidFill>
                <a:latin typeface="Avenir Next LT Pro" panose="020B0504020202020204" pitchFamily="34" charset="77"/>
              </a:defRPr>
            </a:lvl1pPr>
            <a:lvl2pPr marL="169863" indent="0">
              <a:buNone/>
              <a:defRPr/>
            </a:lvl2pPr>
            <a:lvl3pPr marL="344487" indent="0">
              <a:buNone/>
              <a:defRPr/>
            </a:lvl3pPr>
            <a:lvl4pPr marL="514350" indent="0">
              <a:buNone/>
              <a:defRPr/>
            </a:lvl4pPr>
            <a:lvl5pPr marL="688975" indent="0">
              <a:buNone/>
              <a:defRPr/>
            </a:lvl5pPr>
          </a:lstStyle>
          <a:p>
            <a:pPr lvl="0"/>
            <a:r>
              <a:rPr lang="en-US"/>
              <a:t>Subhead 1-3 Lines Title Case Avenir Next 18pt Orange</a:t>
            </a:r>
          </a:p>
        </p:txBody>
      </p:sp>
      <p:sp>
        <p:nvSpPr>
          <p:cNvPr id="8" name="Text Placeholder 4">
            <a:extLst>
              <a:ext uri="{FF2B5EF4-FFF2-40B4-BE49-F238E27FC236}">
                <a16:creationId xmlns:a16="http://schemas.microsoft.com/office/drawing/2014/main" id="{72C914E9-E7FC-5603-5F90-926A1A9E2EF5}"/>
              </a:ext>
            </a:extLst>
          </p:cNvPr>
          <p:cNvSpPr>
            <a:spLocks noGrp="1"/>
          </p:cNvSpPr>
          <p:nvPr>
            <p:ph type="body" sz="quarter" idx="10" hasCustomPrompt="1"/>
          </p:nvPr>
        </p:nvSpPr>
        <p:spPr>
          <a:xfrm>
            <a:off x="1227296" y="2656121"/>
            <a:ext cx="7596851" cy="1637537"/>
          </a:xfrm>
          <a:prstGeom prst="rect">
            <a:avLst/>
          </a:prstGeom>
        </p:spPr>
        <p:txBody>
          <a:bodyPr lIns="0" anchor="b" anchorCtr="0"/>
          <a:lstStyle>
            <a:lvl1pPr marL="0" indent="0">
              <a:lnSpc>
                <a:spcPts val="5400"/>
              </a:lnSpc>
              <a:buNone/>
              <a:defRPr sz="5400" b="0" i="0" cap="all" baseline="0">
                <a:solidFill>
                  <a:schemeClr val="bg1"/>
                </a:solidFill>
                <a:latin typeface="Avenir Next LT Pro Light"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a:t>LARGE TITLE</a:t>
            </a:r>
            <a:br>
              <a:rPr lang="en-US"/>
            </a:br>
            <a:r>
              <a:rPr lang="en-US"/>
              <a:t>2 LINES CAPS </a:t>
            </a:r>
          </a:p>
        </p:txBody>
      </p:sp>
      <p:sp>
        <p:nvSpPr>
          <p:cNvPr id="9" name="Text Placeholder 4">
            <a:extLst>
              <a:ext uri="{FF2B5EF4-FFF2-40B4-BE49-F238E27FC236}">
                <a16:creationId xmlns:a16="http://schemas.microsoft.com/office/drawing/2014/main" id="{A44C113F-C5C4-F40E-B734-435EA04B5F4B}"/>
              </a:ext>
            </a:extLst>
          </p:cNvPr>
          <p:cNvSpPr>
            <a:spLocks noGrp="1"/>
          </p:cNvSpPr>
          <p:nvPr>
            <p:ph type="body" sz="quarter" idx="12" hasCustomPrompt="1"/>
          </p:nvPr>
        </p:nvSpPr>
        <p:spPr>
          <a:xfrm>
            <a:off x="1227296" y="2161585"/>
            <a:ext cx="7596851" cy="494536"/>
          </a:xfrm>
          <a:prstGeom prst="rect">
            <a:avLst/>
          </a:prstGeom>
        </p:spPr>
        <p:txBody>
          <a:bodyPr lIns="0" anchor="b" anchorCtr="0"/>
          <a:lstStyle>
            <a:lvl1pPr marL="0" indent="0">
              <a:lnSpc>
                <a:spcPts val="5400"/>
              </a:lnSpc>
              <a:buNone/>
              <a:defRPr sz="2800">
                <a:solidFill>
                  <a:schemeClr val="bg1"/>
                </a:solidFill>
                <a:latin typeface="Avenir Next LT Pro"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a:t>Short Qualifier on 1 Line</a:t>
            </a:r>
          </a:p>
        </p:txBody>
      </p:sp>
      <p:sp>
        <p:nvSpPr>
          <p:cNvPr id="10" name="Rectangle 50">
            <a:extLst>
              <a:ext uri="{FF2B5EF4-FFF2-40B4-BE49-F238E27FC236}">
                <a16:creationId xmlns:a16="http://schemas.microsoft.com/office/drawing/2014/main" id="{56541B84-8EBA-AF9F-4152-D7D03EB601D4}"/>
              </a:ext>
            </a:extLst>
          </p:cNvPr>
          <p:cNvSpPr>
            <a:spLocks noChangeArrowheads="1"/>
          </p:cNvSpPr>
          <p:nvPr userDrawn="1"/>
        </p:nvSpPr>
        <p:spPr bwMode="auto">
          <a:xfrm>
            <a:off x="745254" y="6274850"/>
            <a:ext cx="7604561" cy="215444"/>
          </a:xfrm>
          <a:prstGeom prst="rect">
            <a:avLst/>
          </a:prstGeom>
          <a:noFill/>
          <a:ln w="12700" algn="ctr">
            <a:noFill/>
            <a:miter lim="800000"/>
            <a:headEnd/>
            <a:tailEnd/>
          </a:ln>
          <a:effectLst/>
        </p:spPr>
        <p:txBody>
          <a:bodyPr wrap="square" lIns="0" anchor="ctr">
            <a:spAutoFit/>
          </a:bodyPr>
          <a:lstStyle/>
          <a:p>
            <a:pPr eaLnBrk="0" hangingPunct="0">
              <a:lnSpc>
                <a:spcPct val="95000"/>
              </a:lnSpc>
              <a:defRPr/>
            </a:pPr>
            <a:r>
              <a:rPr lang="en-GB" sz="800" i="1">
                <a:solidFill>
                  <a:schemeClr val="bg2"/>
                </a:solidFill>
                <a:latin typeface="Avenir Next LT Pro" panose="020B0504020202020204" pitchFamily="34" charset="77"/>
              </a:rPr>
              <a:t>Information Classification: HIGHLY </a:t>
            </a:r>
            <a:r>
              <a:rPr lang="en-GB" sz="800" i="1" kern="1200">
                <a:solidFill>
                  <a:schemeClr val="bg2"/>
                </a:solidFill>
                <a:latin typeface="Avenir Next LT Pro" panose="020B0504020202020204" pitchFamily="34" charset="77"/>
                <a:ea typeface="+mn-ea"/>
                <a:cs typeface="+mn-cs"/>
              </a:rPr>
              <a:t>CONFIDENTIAL</a:t>
            </a:r>
            <a:endParaRPr lang="en-GB" sz="800" i="1">
              <a:solidFill>
                <a:schemeClr val="bg2"/>
              </a:solidFill>
              <a:latin typeface="Avenir Next LT Pro" panose="020B0504020202020204" pitchFamily="34" charset="77"/>
            </a:endParaRPr>
          </a:p>
        </p:txBody>
      </p:sp>
      <p:pic>
        <p:nvPicPr>
          <p:cNvPr id="3" name="Picture 2">
            <a:extLst>
              <a:ext uri="{FF2B5EF4-FFF2-40B4-BE49-F238E27FC236}">
                <a16:creationId xmlns:a16="http://schemas.microsoft.com/office/drawing/2014/main" id="{426253BB-00F0-5A59-C20F-FF9E24DB24A0}"/>
              </a:ext>
            </a:extLst>
          </p:cNvPr>
          <p:cNvPicPr>
            <a:picLocks noChangeAspect="1"/>
          </p:cNvPicPr>
          <p:nvPr userDrawn="1"/>
        </p:nvPicPr>
        <p:blipFill>
          <a:blip r:embed="rId2"/>
          <a:srcRect/>
          <a:stretch/>
        </p:blipFill>
        <p:spPr>
          <a:xfrm>
            <a:off x="8309495" y="5887991"/>
            <a:ext cx="3135215" cy="610395"/>
          </a:xfrm>
          <a:prstGeom prst="rect">
            <a:avLst/>
          </a:prstGeom>
        </p:spPr>
      </p:pic>
    </p:spTree>
    <p:extLst>
      <p:ext uri="{BB962C8B-B14F-4D97-AF65-F5344CB8AC3E}">
        <p14:creationId xmlns:p14="http://schemas.microsoft.com/office/powerpoint/2010/main" val="1315201152"/>
      </p:ext>
    </p:extLst>
  </p:cSld>
  <p:clrMapOvr>
    <a:masterClrMapping/>
  </p:clrMapOvr>
  <p:transition>
    <p:wipe/>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ontent Grid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20" name="Picture Placeholder 11">
            <a:extLst>
              <a:ext uri="{FF2B5EF4-FFF2-40B4-BE49-F238E27FC236}">
                <a16:creationId xmlns:a16="http://schemas.microsoft.com/office/drawing/2014/main" id="{35906719-610D-5340-B2B8-E1B60C3F25BB}"/>
              </a:ext>
            </a:extLst>
          </p:cNvPr>
          <p:cNvSpPr>
            <a:spLocks noGrp="1"/>
          </p:cNvSpPr>
          <p:nvPr>
            <p:ph type="pic" sz="quarter" idx="31" hasCustomPrompt="1"/>
          </p:nvPr>
        </p:nvSpPr>
        <p:spPr>
          <a:xfrm>
            <a:off x="609600" y="1774647"/>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22" name="Picture Placeholder 11">
            <a:extLst>
              <a:ext uri="{FF2B5EF4-FFF2-40B4-BE49-F238E27FC236}">
                <a16:creationId xmlns:a16="http://schemas.microsoft.com/office/drawing/2014/main" id="{C3368D31-0D3D-F442-9BCE-41A3217797EC}"/>
              </a:ext>
            </a:extLst>
          </p:cNvPr>
          <p:cNvSpPr>
            <a:spLocks noGrp="1"/>
          </p:cNvSpPr>
          <p:nvPr>
            <p:ph type="pic" sz="quarter" idx="32" hasCustomPrompt="1"/>
          </p:nvPr>
        </p:nvSpPr>
        <p:spPr>
          <a:xfrm>
            <a:off x="609600" y="3335954"/>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24" name="Picture Placeholder 11">
            <a:extLst>
              <a:ext uri="{FF2B5EF4-FFF2-40B4-BE49-F238E27FC236}">
                <a16:creationId xmlns:a16="http://schemas.microsoft.com/office/drawing/2014/main" id="{B069496E-A444-6B45-AB43-69A653D340C6}"/>
              </a:ext>
            </a:extLst>
          </p:cNvPr>
          <p:cNvSpPr>
            <a:spLocks noGrp="1"/>
          </p:cNvSpPr>
          <p:nvPr>
            <p:ph type="pic" sz="quarter" idx="33" hasCustomPrompt="1"/>
          </p:nvPr>
        </p:nvSpPr>
        <p:spPr>
          <a:xfrm>
            <a:off x="609600" y="4937369"/>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30" name="Text Placeholder 29">
            <a:extLst>
              <a:ext uri="{FF2B5EF4-FFF2-40B4-BE49-F238E27FC236}">
                <a16:creationId xmlns:a16="http://schemas.microsoft.com/office/drawing/2014/main" id="{D06D9601-8D09-0847-9987-5EDADA2A6990}"/>
              </a:ext>
            </a:extLst>
          </p:cNvPr>
          <p:cNvSpPr>
            <a:spLocks noGrp="1"/>
          </p:cNvSpPr>
          <p:nvPr>
            <p:ph type="body" sz="quarter" idx="39"/>
          </p:nvPr>
        </p:nvSpPr>
        <p:spPr>
          <a:xfrm>
            <a:off x="1695503" y="1662273"/>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1" name="Text Placeholder 29">
            <a:extLst>
              <a:ext uri="{FF2B5EF4-FFF2-40B4-BE49-F238E27FC236}">
                <a16:creationId xmlns:a16="http://schemas.microsoft.com/office/drawing/2014/main" id="{FB2A6CE2-8814-3748-85B9-B7E49004042B}"/>
              </a:ext>
            </a:extLst>
          </p:cNvPr>
          <p:cNvSpPr>
            <a:spLocks noGrp="1"/>
          </p:cNvSpPr>
          <p:nvPr>
            <p:ph type="body" sz="quarter" idx="40"/>
          </p:nvPr>
        </p:nvSpPr>
        <p:spPr>
          <a:xfrm>
            <a:off x="1695503" y="3243909"/>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2" name="Text Placeholder 29">
            <a:extLst>
              <a:ext uri="{FF2B5EF4-FFF2-40B4-BE49-F238E27FC236}">
                <a16:creationId xmlns:a16="http://schemas.microsoft.com/office/drawing/2014/main" id="{34C4145E-CECA-1643-A2D6-A84D6120F285}"/>
              </a:ext>
            </a:extLst>
          </p:cNvPr>
          <p:cNvSpPr>
            <a:spLocks noGrp="1"/>
          </p:cNvSpPr>
          <p:nvPr>
            <p:ph type="body" sz="quarter" idx="41"/>
          </p:nvPr>
        </p:nvSpPr>
        <p:spPr>
          <a:xfrm>
            <a:off x="1695503" y="4825544"/>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8" name="Picture Placeholder 11">
            <a:extLst>
              <a:ext uri="{FF2B5EF4-FFF2-40B4-BE49-F238E27FC236}">
                <a16:creationId xmlns:a16="http://schemas.microsoft.com/office/drawing/2014/main" id="{7442F8F6-3C0E-4D42-8455-8A9A234BECBC}"/>
              </a:ext>
            </a:extLst>
          </p:cNvPr>
          <p:cNvSpPr>
            <a:spLocks noGrp="1"/>
          </p:cNvSpPr>
          <p:nvPr>
            <p:ph type="pic" sz="quarter" idx="42" hasCustomPrompt="1"/>
          </p:nvPr>
        </p:nvSpPr>
        <p:spPr>
          <a:xfrm>
            <a:off x="6405408" y="1774647"/>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0" name="Picture Placeholder 11">
            <a:extLst>
              <a:ext uri="{FF2B5EF4-FFF2-40B4-BE49-F238E27FC236}">
                <a16:creationId xmlns:a16="http://schemas.microsoft.com/office/drawing/2014/main" id="{671C65D8-27B4-0D49-BB0F-65CCA7EDDDE5}"/>
              </a:ext>
            </a:extLst>
          </p:cNvPr>
          <p:cNvSpPr>
            <a:spLocks noGrp="1"/>
          </p:cNvSpPr>
          <p:nvPr>
            <p:ph type="pic" sz="quarter" idx="43" hasCustomPrompt="1"/>
          </p:nvPr>
        </p:nvSpPr>
        <p:spPr>
          <a:xfrm>
            <a:off x="6405408" y="3335954"/>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2" name="Picture Placeholder 11">
            <a:extLst>
              <a:ext uri="{FF2B5EF4-FFF2-40B4-BE49-F238E27FC236}">
                <a16:creationId xmlns:a16="http://schemas.microsoft.com/office/drawing/2014/main" id="{052A9D74-3444-8B45-B04C-3B2975C18E38}"/>
              </a:ext>
            </a:extLst>
          </p:cNvPr>
          <p:cNvSpPr>
            <a:spLocks noGrp="1"/>
          </p:cNvSpPr>
          <p:nvPr>
            <p:ph type="pic" sz="quarter" idx="44" hasCustomPrompt="1"/>
          </p:nvPr>
        </p:nvSpPr>
        <p:spPr>
          <a:xfrm>
            <a:off x="6405408" y="4937369"/>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 name="Text Placeholder 11">
            <a:extLst>
              <a:ext uri="{FF2B5EF4-FFF2-40B4-BE49-F238E27FC236}">
                <a16:creationId xmlns:a16="http://schemas.microsoft.com/office/drawing/2014/main" id="{196B4E11-E63E-59FB-AB81-4D9CA3C44719}"/>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20760973-012F-E54B-0952-E816136A69FF}"/>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29">
            <a:extLst>
              <a:ext uri="{FF2B5EF4-FFF2-40B4-BE49-F238E27FC236}">
                <a16:creationId xmlns:a16="http://schemas.microsoft.com/office/drawing/2014/main" id="{55D751C6-5696-4F59-2023-0666A564AC45}"/>
              </a:ext>
            </a:extLst>
          </p:cNvPr>
          <p:cNvSpPr>
            <a:spLocks noGrp="1"/>
          </p:cNvSpPr>
          <p:nvPr>
            <p:ph type="body" sz="quarter" idx="48"/>
          </p:nvPr>
        </p:nvSpPr>
        <p:spPr>
          <a:xfrm>
            <a:off x="7497493" y="1662273"/>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8" name="Text Placeholder 29">
            <a:extLst>
              <a:ext uri="{FF2B5EF4-FFF2-40B4-BE49-F238E27FC236}">
                <a16:creationId xmlns:a16="http://schemas.microsoft.com/office/drawing/2014/main" id="{FCB288BE-59D6-8346-9DE7-03912FA71974}"/>
              </a:ext>
            </a:extLst>
          </p:cNvPr>
          <p:cNvSpPr>
            <a:spLocks noGrp="1"/>
          </p:cNvSpPr>
          <p:nvPr>
            <p:ph type="body" sz="quarter" idx="49"/>
          </p:nvPr>
        </p:nvSpPr>
        <p:spPr>
          <a:xfrm>
            <a:off x="7497493" y="3243909"/>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9" name="Text Placeholder 29">
            <a:extLst>
              <a:ext uri="{FF2B5EF4-FFF2-40B4-BE49-F238E27FC236}">
                <a16:creationId xmlns:a16="http://schemas.microsoft.com/office/drawing/2014/main" id="{A9252EA7-B494-F45C-BD35-D1D6436D762A}"/>
              </a:ext>
            </a:extLst>
          </p:cNvPr>
          <p:cNvSpPr>
            <a:spLocks noGrp="1"/>
          </p:cNvSpPr>
          <p:nvPr>
            <p:ph type="body" sz="quarter" idx="50"/>
          </p:nvPr>
        </p:nvSpPr>
        <p:spPr>
          <a:xfrm>
            <a:off x="7497493" y="4825544"/>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5" name="Text Placeholder 7">
            <a:extLst>
              <a:ext uri="{FF2B5EF4-FFF2-40B4-BE49-F238E27FC236}">
                <a16:creationId xmlns:a16="http://schemas.microsoft.com/office/drawing/2014/main" id="{427BA845-CB96-8A52-2EA0-82AC1C8EF7DE}"/>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Tree>
    <p:extLst>
      <p:ext uri="{BB962C8B-B14F-4D97-AF65-F5344CB8AC3E}">
        <p14:creationId xmlns:p14="http://schemas.microsoft.com/office/powerpoint/2010/main" val="2619978676"/>
      </p:ext>
    </p:extLst>
  </p:cSld>
  <p:clrMapOvr>
    <a:masterClrMapping/>
  </p:clrMapOvr>
  <p:transition>
    <p:wipe/>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21BDBE5-5921-5A0D-BF00-3C326EE10A56}"/>
              </a:ext>
            </a:extLst>
          </p:cNvPr>
          <p:cNvSpPr>
            <a:spLocks noGrp="1"/>
          </p:cNvSpPr>
          <p:nvPr>
            <p:ph type="sldNum" sz="quarter" idx="10"/>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845461995"/>
      </p:ext>
    </p:extLst>
  </p:cSld>
  <p:clrMapOvr>
    <a:masterClrMapping/>
  </p:clrMapOvr>
  <p:transition>
    <p:wipe/>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3" name="Text Placeholder 11">
            <a:extLst>
              <a:ext uri="{FF2B5EF4-FFF2-40B4-BE49-F238E27FC236}">
                <a16:creationId xmlns:a16="http://schemas.microsoft.com/office/drawing/2014/main" id="{5C3405BA-157B-804B-8396-3064EDC06C3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4" name="Content Placeholder 2">
            <a:extLst>
              <a:ext uri="{FF2B5EF4-FFF2-40B4-BE49-F238E27FC236}">
                <a16:creationId xmlns:a16="http://schemas.microsoft.com/office/drawing/2014/main" id="{A29298CC-4750-D74A-81DE-F3F6814ED942}"/>
              </a:ext>
            </a:extLst>
          </p:cNvPr>
          <p:cNvSpPr>
            <a:spLocks noGrp="1"/>
          </p:cNvSpPr>
          <p:nvPr>
            <p:ph sz="quarter" idx="17"/>
          </p:nvPr>
        </p:nvSpPr>
        <p:spPr>
          <a:xfrm>
            <a:off x="609601" y="1488557"/>
            <a:ext cx="10972799" cy="4029593"/>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p:txBody>
      </p:sp>
      <p:sp>
        <p:nvSpPr>
          <p:cNvPr id="7" name="Text Placeholder 12">
            <a:extLst>
              <a:ext uri="{FF2B5EF4-FFF2-40B4-BE49-F238E27FC236}">
                <a16:creationId xmlns:a16="http://schemas.microsoft.com/office/drawing/2014/main" id="{DF90D246-C591-3CE4-BCBA-777DFBE8927E}"/>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7">
            <a:extLst>
              <a:ext uri="{FF2B5EF4-FFF2-40B4-BE49-F238E27FC236}">
                <a16:creationId xmlns:a16="http://schemas.microsoft.com/office/drawing/2014/main" id="{2A9561F4-104A-9012-D302-F5A6268F106C}"/>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
        <p:nvSpPr>
          <p:cNvPr id="8" name="Slide Number Placeholder 7">
            <a:extLst>
              <a:ext uri="{FF2B5EF4-FFF2-40B4-BE49-F238E27FC236}">
                <a16:creationId xmlns:a16="http://schemas.microsoft.com/office/drawing/2014/main" id="{7DE19EF4-5049-1936-840F-407B6D823CF2}"/>
              </a:ext>
            </a:extLst>
          </p:cNvPr>
          <p:cNvSpPr>
            <a:spLocks noGrp="1"/>
          </p:cNvSpPr>
          <p:nvPr>
            <p:ph type="sldNum" sz="quarter" idx="19"/>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2916109197"/>
      </p:ext>
    </p:extLst>
  </p:cSld>
  <p:clrMapOvr>
    <a:masterClrMapping/>
  </p:clrMapOvr>
  <p:transition>
    <p:wipe/>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Header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3" name="Text Placeholder 11">
            <a:extLst>
              <a:ext uri="{FF2B5EF4-FFF2-40B4-BE49-F238E27FC236}">
                <a16:creationId xmlns:a16="http://schemas.microsoft.com/office/drawing/2014/main" id="{5C3405BA-157B-804B-8396-3064EDC06C3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5" name="Text Placeholder 7">
            <a:extLst>
              <a:ext uri="{FF2B5EF4-FFF2-40B4-BE49-F238E27FC236}">
                <a16:creationId xmlns:a16="http://schemas.microsoft.com/office/drawing/2014/main" id="{7B826379-ED22-6237-D191-AF06DDCD9089}"/>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
        <p:nvSpPr>
          <p:cNvPr id="6" name="Slide Number Placeholder 5">
            <a:extLst>
              <a:ext uri="{FF2B5EF4-FFF2-40B4-BE49-F238E27FC236}">
                <a16:creationId xmlns:a16="http://schemas.microsoft.com/office/drawing/2014/main" id="{544C7000-3E41-C999-7E6D-40BAAED7D4DA}"/>
              </a:ext>
            </a:extLst>
          </p:cNvPr>
          <p:cNvSpPr>
            <a:spLocks noGrp="1"/>
          </p:cNvSpPr>
          <p:nvPr>
            <p:ph type="sldNum" sz="quarter" idx="19"/>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3386724707"/>
      </p:ext>
    </p:extLst>
  </p:cSld>
  <p:clrMapOvr>
    <a:masterClrMapping/>
  </p:clrMapOvr>
  <p:transition>
    <p:wipe/>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Agenda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1C765-8955-CE4B-8205-51C1E6CEB36C}"/>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Agenda Title</a:t>
            </a:r>
          </a:p>
        </p:txBody>
      </p:sp>
      <p:sp>
        <p:nvSpPr>
          <p:cNvPr id="3" name="Text Placeholder 7">
            <a:extLst>
              <a:ext uri="{FF2B5EF4-FFF2-40B4-BE49-F238E27FC236}">
                <a16:creationId xmlns:a16="http://schemas.microsoft.com/office/drawing/2014/main" id="{408AF6BE-7BB1-83B2-AFC9-2072A29F6C74}"/>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1200" cap="all" spc="300" baseline="0">
                <a:solidFill>
                  <a:schemeClr val="accent1"/>
                </a:solidFill>
                <a:latin typeface="Avenir Next LT Pro" panose="020B0504020202020204" pitchFamily="34" charset="77"/>
              </a:defRPr>
            </a:lvl1pPr>
          </a:lstStyle>
          <a:p>
            <a:pPr lvl="0"/>
            <a:r>
              <a:rPr lang="en-US" dirty="0"/>
              <a:t>DATE/TIME</a:t>
            </a:r>
          </a:p>
        </p:txBody>
      </p:sp>
      <p:sp>
        <p:nvSpPr>
          <p:cNvPr id="5" name="Slide Number Placeholder 4">
            <a:extLst>
              <a:ext uri="{FF2B5EF4-FFF2-40B4-BE49-F238E27FC236}">
                <a16:creationId xmlns:a16="http://schemas.microsoft.com/office/drawing/2014/main" id="{0BD780F3-2BB2-E266-CEAC-05F6E97FD9D8}"/>
              </a:ext>
            </a:extLst>
          </p:cNvPr>
          <p:cNvSpPr>
            <a:spLocks noGrp="1"/>
          </p:cNvSpPr>
          <p:nvPr>
            <p:ph type="sldNum" sz="quarter" idx="19"/>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44155088"/>
      </p:ext>
    </p:extLst>
  </p:cSld>
  <p:clrMapOvr>
    <a:masterClrMapping/>
  </p:clrMapOvr>
  <p:transition>
    <p:wipe/>
  </p:transition>
  <p:extLst>
    <p:ext uri="{DCECCB84-F9BA-43D5-87BE-67443E8EF086}">
      <p15:sldGuideLst xmlns:p15="http://schemas.microsoft.com/office/powerpoint/2012/main">
        <p15:guide id="1" orient="horz" pos="3480">
          <p15:clr>
            <a:srgbClr val="FBAE40"/>
          </p15:clr>
        </p15:guide>
      </p15:sldGuideLst>
    </p:ext>
  </p:extLst>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Content Slide with Imag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11" name="Picture Placeholder 5">
            <a:extLst>
              <a:ext uri="{FF2B5EF4-FFF2-40B4-BE49-F238E27FC236}">
                <a16:creationId xmlns:a16="http://schemas.microsoft.com/office/drawing/2014/main" id="{ABC7191E-D4B1-5944-831B-8DD70BF953F6}"/>
              </a:ext>
            </a:extLst>
          </p:cNvPr>
          <p:cNvSpPr>
            <a:spLocks noGrp="1"/>
          </p:cNvSpPr>
          <p:nvPr>
            <p:ph type="pic" sz="quarter" idx="17"/>
          </p:nvPr>
        </p:nvSpPr>
        <p:spPr>
          <a:xfrm>
            <a:off x="6096000" y="1498600"/>
            <a:ext cx="5486400" cy="4029573"/>
          </a:xfrm>
          <a:prstGeom prst="rect">
            <a:avLst/>
          </a:prstGeom>
          <a:solidFill>
            <a:schemeClr val="bg1">
              <a:lumMod val="75000"/>
            </a:schemeClr>
          </a:solidFill>
          <a:ln>
            <a:noFill/>
          </a:ln>
        </p:spPr>
        <p:txBody>
          <a:bodyPr/>
          <a:lstStyle>
            <a:lvl1pPr>
              <a:defRPr>
                <a:latin typeface="Avenir Next LT Pro" panose="020B0504020202020204" pitchFamily="34" charset="77"/>
              </a:defRPr>
            </a:lvl1pPr>
          </a:lstStyle>
          <a:p>
            <a:endParaRPr lang="en-US"/>
          </a:p>
        </p:txBody>
      </p:sp>
      <p:sp>
        <p:nvSpPr>
          <p:cNvPr id="12" name="Text Placeholder 3">
            <a:extLst>
              <a:ext uri="{FF2B5EF4-FFF2-40B4-BE49-F238E27FC236}">
                <a16:creationId xmlns:a16="http://schemas.microsoft.com/office/drawing/2014/main" id="{781CBDD1-BE12-3443-91C4-432DF6A29A6F}"/>
              </a:ext>
            </a:extLst>
          </p:cNvPr>
          <p:cNvSpPr>
            <a:spLocks noGrp="1"/>
          </p:cNvSpPr>
          <p:nvPr>
            <p:ph type="body" sz="quarter" idx="20"/>
          </p:nvPr>
        </p:nvSpPr>
        <p:spPr>
          <a:xfrm>
            <a:off x="609600" y="1498579"/>
            <a:ext cx="5486400" cy="4029594"/>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marL="1082675" indent="-168275">
              <a:defRPr lang="en-US" sz="1200" kern="1200" spc="0" dirty="0">
                <a:solidFill>
                  <a:schemeClr val="tx1"/>
                </a:solidFill>
                <a:latin typeface="Avenir Next LT Pro" panose="020B0504020202020204" pitchFamily="34" charset="77"/>
                <a:ea typeface="+mn-ea"/>
                <a:cs typeface="Arial" panose="020B0604020202020204" pitchFamily="34" charset="0"/>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lvl="4"/>
            <a:r>
              <a:rPr lang="en-US"/>
              <a:t>Fifth level</a:t>
            </a:r>
          </a:p>
        </p:txBody>
      </p:sp>
      <p:sp>
        <p:nvSpPr>
          <p:cNvPr id="4" name="Text Placeholder 11">
            <a:extLst>
              <a:ext uri="{FF2B5EF4-FFF2-40B4-BE49-F238E27FC236}">
                <a16:creationId xmlns:a16="http://schemas.microsoft.com/office/drawing/2014/main" id="{D4B5D57C-490E-FAC1-178B-4A7D842DE38A}"/>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9" name="Text Placeholder 12">
            <a:extLst>
              <a:ext uri="{FF2B5EF4-FFF2-40B4-BE49-F238E27FC236}">
                <a16:creationId xmlns:a16="http://schemas.microsoft.com/office/drawing/2014/main" id="{4E1651FC-A411-5C9A-2B81-14A01683F576}"/>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E55ECB1D-0CFA-F2AF-A3C7-05826FF7E5F3}"/>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
        <p:nvSpPr>
          <p:cNvPr id="6" name="Slide Number Placeholder 5">
            <a:extLst>
              <a:ext uri="{FF2B5EF4-FFF2-40B4-BE49-F238E27FC236}">
                <a16:creationId xmlns:a16="http://schemas.microsoft.com/office/drawing/2014/main" id="{A510882B-4552-5DE1-FA0E-66F2ACDB01BD}"/>
              </a:ext>
            </a:extLst>
          </p:cNvPr>
          <p:cNvSpPr>
            <a:spLocks noGrp="1"/>
          </p:cNvSpPr>
          <p:nvPr>
            <p:ph type="sldNum" sz="quarter" idx="21"/>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3990731396"/>
      </p:ext>
    </p:extLst>
  </p:cSld>
  <p:clrMapOvr>
    <a:masterClrMapping/>
  </p:clrMapOvr>
  <p:transition>
    <p:wipe/>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Chart Gri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8" name="Chart Placeholder 6">
            <a:extLst>
              <a:ext uri="{FF2B5EF4-FFF2-40B4-BE49-F238E27FC236}">
                <a16:creationId xmlns:a16="http://schemas.microsoft.com/office/drawing/2014/main" id="{180E5361-57AA-244A-AE7E-7B37880436D3}"/>
              </a:ext>
            </a:extLst>
          </p:cNvPr>
          <p:cNvSpPr>
            <a:spLocks noGrp="1"/>
          </p:cNvSpPr>
          <p:nvPr>
            <p:ph type="chart" sz="quarter" idx="18"/>
          </p:nvPr>
        </p:nvSpPr>
        <p:spPr>
          <a:xfrm>
            <a:off x="609600" y="1489075"/>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7" name="Chart Placeholder 6">
            <a:extLst>
              <a:ext uri="{FF2B5EF4-FFF2-40B4-BE49-F238E27FC236}">
                <a16:creationId xmlns:a16="http://schemas.microsoft.com/office/drawing/2014/main" id="{205816B6-96EC-5540-BA1F-DE87CC3FB048}"/>
              </a:ext>
            </a:extLst>
          </p:cNvPr>
          <p:cNvSpPr>
            <a:spLocks noGrp="1"/>
          </p:cNvSpPr>
          <p:nvPr>
            <p:ph type="chart" sz="quarter" idx="19"/>
          </p:nvPr>
        </p:nvSpPr>
        <p:spPr>
          <a:xfrm>
            <a:off x="6230112" y="1489075"/>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9" name="Chart Placeholder 6">
            <a:extLst>
              <a:ext uri="{FF2B5EF4-FFF2-40B4-BE49-F238E27FC236}">
                <a16:creationId xmlns:a16="http://schemas.microsoft.com/office/drawing/2014/main" id="{DED39288-21C0-3948-9C35-7A25FD99A39F}"/>
              </a:ext>
            </a:extLst>
          </p:cNvPr>
          <p:cNvSpPr>
            <a:spLocks noGrp="1"/>
          </p:cNvSpPr>
          <p:nvPr>
            <p:ph type="chart" sz="quarter" idx="20"/>
          </p:nvPr>
        </p:nvSpPr>
        <p:spPr>
          <a:xfrm>
            <a:off x="609600" y="3773487"/>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10" name="Chart Placeholder 6">
            <a:extLst>
              <a:ext uri="{FF2B5EF4-FFF2-40B4-BE49-F238E27FC236}">
                <a16:creationId xmlns:a16="http://schemas.microsoft.com/office/drawing/2014/main" id="{4CF21D8F-4FF5-274D-99FB-CB857B2455E8}"/>
              </a:ext>
            </a:extLst>
          </p:cNvPr>
          <p:cNvSpPr>
            <a:spLocks noGrp="1"/>
          </p:cNvSpPr>
          <p:nvPr>
            <p:ph type="chart" sz="quarter" idx="21"/>
          </p:nvPr>
        </p:nvSpPr>
        <p:spPr>
          <a:xfrm>
            <a:off x="6230112" y="3773487"/>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4" name="Text Placeholder 11">
            <a:extLst>
              <a:ext uri="{FF2B5EF4-FFF2-40B4-BE49-F238E27FC236}">
                <a16:creationId xmlns:a16="http://schemas.microsoft.com/office/drawing/2014/main" id="{C91808D5-756C-606B-F120-41E0769EC579}"/>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F4640D91-B077-6D7E-30A1-B04807E04DB7}"/>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7">
            <a:extLst>
              <a:ext uri="{FF2B5EF4-FFF2-40B4-BE49-F238E27FC236}">
                <a16:creationId xmlns:a16="http://schemas.microsoft.com/office/drawing/2014/main" id="{A0ED68A8-72E7-CC3C-78DD-3BFC0A6FE1D6}"/>
              </a:ext>
            </a:extLst>
          </p:cNvPr>
          <p:cNvSpPr>
            <a:spLocks noGrp="1"/>
          </p:cNvSpPr>
          <p:nvPr>
            <p:ph type="body" sz="quarter" idx="22"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
        <p:nvSpPr>
          <p:cNvPr id="11" name="Slide Number Placeholder 10">
            <a:extLst>
              <a:ext uri="{FF2B5EF4-FFF2-40B4-BE49-F238E27FC236}">
                <a16:creationId xmlns:a16="http://schemas.microsoft.com/office/drawing/2014/main" id="{EBEE2C78-7A00-50A2-DD22-9D3099181830}"/>
              </a:ext>
            </a:extLst>
          </p:cNvPr>
          <p:cNvSpPr>
            <a:spLocks noGrp="1"/>
          </p:cNvSpPr>
          <p:nvPr>
            <p:ph type="sldNum" sz="quarter" idx="23"/>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1844763003"/>
      </p:ext>
    </p:extLst>
  </p:cSld>
  <p:clrMapOvr>
    <a:masterClrMapping/>
  </p:clrMapOvr>
  <p:transition>
    <p:wipe/>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Timeline Slide 1">
    <p:spTree>
      <p:nvGrpSpPr>
        <p:cNvPr id="1" name=""/>
        <p:cNvGrpSpPr/>
        <p:nvPr/>
      </p:nvGrpSpPr>
      <p:grpSpPr>
        <a:xfrm>
          <a:off x="0" y="0"/>
          <a:ext cx="0" cy="0"/>
          <a:chOff x="0" y="0"/>
          <a:chExt cx="0" cy="0"/>
        </a:xfrm>
      </p:grpSpPr>
      <p:cxnSp>
        <p:nvCxnSpPr>
          <p:cNvPr id="17" name="Straight Arrow Connector 16">
            <a:extLst>
              <a:ext uri="{FF2B5EF4-FFF2-40B4-BE49-F238E27FC236}">
                <a16:creationId xmlns:a16="http://schemas.microsoft.com/office/drawing/2014/main" id="{FDF83024-8957-E243-8DCD-D3D040B75B6D}"/>
              </a:ext>
            </a:extLst>
          </p:cNvPr>
          <p:cNvCxnSpPr>
            <a:cxnSpLocks/>
          </p:cNvCxnSpPr>
          <p:nvPr userDrawn="1"/>
        </p:nvCxnSpPr>
        <p:spPr>
          <a:xfrm>
            <a:off x="0" y="3664808"/>
            <a:ext cx="11582398" cy="0"/>
          </a:xfrm>
          <a:prstGeom prst="straightConnector1">
            <a:avLst/>
          </a:prstGeom>
          <a:ln>
            <a:solidFill>
              <a:schemeClr val="bg1">
                <a:lumMod val="50000"/>
              </a:schemeClr>
            </a:solidFill>
            <a:tailEnd type="triangle"/>
          </a:ln>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027462BF-CC17-76EB-382A-E085B37D3E07}"/>
              </a:ext>
            </a:extLst>
          </p:cNvPr>
          <p:cNvCxnSpPr/>
          <p:nvPr userDrawn="1"/>
        </p:nvCxnSpPr>
        <p:spPr>
          <a:xfrm>
            <a:off x="800833" y="3664808"/>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1A2DD78-FE1F-FF79-919B-62A1B67D1114}"/>
              </a:ext>
            </a:extLst>
          </p:cNvPr>
          <p:cNvCxnSpPr/>
          <p:nvPr userDrawn="1"/>
        </p:nvCxnSpPr>
        <p:spPr>
          <a:xfrm>
            <a:off x="5120958" y="3664808"/>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002BCBF-E140-820E-B769-23B3C6B5DD69}"/>
              </a:ext>
            </a:extLst>
          </p:cNvPr>
          <p:cNvCxnSpPr/>
          <p:nvPr userDrawn="1"/>
        </p:nvCxnSpPr>
        <p:spPr>
          <a:xfrm>
            <a:off x="9441332" y="3664808"/>
            <a:ext cx="0" cy="403379"/>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AD4C8E9-BB20-9EA7-C2CF-037364FEEDDE}"/>
              </a:ext>
            </a:extLst>
          </p:cNvPr>
          <p:cNvCxnSpPr/>
          <p:nvPr userDrawn="1"/>
        </p:nvCxnSpPr>
        <p:spPr>
          <a:xfrm>
            <a:off x="2945882" y="3262219"/>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E6A5FEE-5849-8DEC-7777-ABB3E3EC7662}"/>
              </a:ext>
            </a:extLst>
          </p:cNvPr>
          <p:cNvCxnSpPr/>
          <p:nvPr userDrawn="1"/>
        </p:nvCxnSpPr>
        <p:spPr>
          <a:xfrm>
            <a:off x="7296034" y="3262219"/>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4" name="Oval 23">
            <a:extLst>
              <a:ext uri="{FF2B5EF4-FFF2-40B4-BE49-F238E27FC236}">
                <a16:creationId xmlns:a16="http://schemas.microsoft.com/office/drawing/2014/main" id="{F6DEA580-AF8B-D483-AC94-D12A8DADF30F}"/>
              </a:ext>
            </a:extLst>
          </p:cNvPr>
          <p:cNvSpPr/>
          <p:nvPr/>
        </p:nvSpPr>
        <p:spPr>
          <a:xfrm>
            <a:off x="667181"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25" name="Oval 24">
            <a:extLst>
              <a:ext uri="{FF2B5EF4-FFF2-40B4-BE49-F238E27FC236}">
                <a16:creationId xmlns:a16="http://schemas.microsoft.com/office/drawing/2014/main" id="{9317316F-7B52-078F-6162-0EE3F8F79C44}"/>
              </a:ext>
            </a:extLst>
          </p:cNvPr>
          <p:cNvSpPr/>
          <p:nvPr/>
        </p:nvSpPr>
        <p:spPr>
          <a:xfrm>
            <a:off x="746797"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27" name="Oval 26">
            <a:extLst>
              <a:ext uri="{FF2B5EF4-FFF2-40B4-BE49-F238E27FC236}">
                <a16:creationId xmlns:a16="http://schemas.microsoft.com/office/drawing/2014/main" id="{B8CD4124-22BB-212D-1A09-2D0B568A6045}"/>
              </a:ext>
            </a:extLst>
          </p:cNvPr>
          <p:cNvSpPr/>
          <p:nvPr/>
        </p:nvSpPr>
        <p:spPr>
          <a:xfrm>
            <a:off x="2810362"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28" name="Oval 27">
            <a:extLst>
              <a:ext uri="{FF2B5EF4-FFF2-40B4-BE49-F238E27FC236}">
                <a16:creationId xmlns:a16="http://schemas.microsoft.com/office/drawing/2014/main" id="{E11CDD4E-E9C5-DE88-D155-EED518AB7D63}"/>
              </a:ext>
            </a:extLst>
          </p:cNvPr>
          <p:cNvSpPr/>
          <p:nvPr/>
        </p:nvSpPr>
        <p:spPr>
          <a:xfrm>
            <a:off x="2889978"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0" name="Oval 29">
            <a:extLst>
              <a:ext uri="{FF2B5EF4-FFF2-40B4-BE49-F238E27FC236}">
                <a16:creationId xmlns:a16="http://schemas.microsoft.com/office/drawing/2014/main" id="{9448871D-B441-D299-691A-0CE2BF313387}"/>
              </a:ext>
            </a:extLst>
          </p:cNvPr>
          <p:cNvSpPr/>
          <p:nvPr/>
        </p:nvSpPr>
        <p:spPr>
          <a:xfrm>
            <a:off x="4987554"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1" name="Oval 30">
            <a:extLst>
              <a:ext uri="{FF2B5EF4-FFF2-40B4-BE49-F238E27FC236}">
                <a16:creationId xmlns:a16="http://schemas.microsoft.com/office/drawing/2014/main" id="{7D8ADB1C-E48F-F87F-A79E-F1088D48065F}"/>
              </a:ext>
            </a:extLst>
          </p:cNvPr>
          <p:cNvSpPr/>
          <p:nvPr/>
        </p:nvSpPr>
        <p:spPr>
          <a:xfrm>
            <a:off x="5067170"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3" name="Oval 32">
            <a:extLst>
              <a:ext uri="{FF2B5EF4-FFF2-40B4-BE49-F238E27FC236}">
                <a16:creationId xmlns:a16="http://schemas.microsoft.com/office/drawing/2014/main" id="{3193325B-CA89-31CE-EB0F-9623A0CADE4F}"/>
              </a:ext>
            </a:extLst>
          </p:cNvPr>
          <p:cNvSpPr/>
          <p:nvPr/>
        </p:nvSpPr>
        <p:spPr>
          <a:xfrm>
            <a:off x="7162630"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4" name="Oval 33">
            <a:extLst>
              <a:ext uri="{FF2B5EF4-FFF2-40B4-BE49-F238E27FC236}">
                <a16:creationId xmlns:a16="http://schemas.microsoft.com/office/drawing/2014/main" id="{6BCB0B70-4004-63AF-6487-9057DCAB79C4}"/>
              </a:ext>
            </a:extLst>
          </p:cNvPr>
          <p:cNvSpPr/>
          <p:nvPr/>
        </p:nvSpPr>
        <p:spPr>
          <a:xfrm>
            <a:off x="7242246"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6" name="Oval 35">
            <a:extLst>
              <a:ext uri="{FF2B5EF4-FFF2-40B4-BE49-F238E27FC236}">
                <a16:creationId xmlns:a16="http://schemas.microsoft.com/office/drawing/2014/main" id="{A21B6CAA-20ED-12F7-F1E6-856B011206F0}"/>
              </a:ext>
            </a:extLst>
          </p:cNvPr>
          <p:cNvSpPr/>
          <p:nvPr userDrawn="1"/>
        </p:nvSpPr>
        <p:spPr>
          <a:xfrm>
            <a:off x="9307679" y="3533504"/>
            <a:ext cx="266808" cy="266808"/>
          </a:xfrm>
          <a:prstGeom prst="ellipse">
            <a:avLst/>
          </a:prstGeom>
          <a:solidFill>
            <a:schemeClr val="bg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7" name="Oval 36">
            <a:extLst>
              <a:ext uri="{FF2B5EF4-FFF2-40B4-BE49-F238E27FC236}">
                <a16:creationId xmlns:a16="http://schemas.microsoft.com/office/drawing/2014/main" id="{B7B16B09-0574-3727-5341-49248BF1A4A8}"/>
              </a:ext>
            </a:extLst>
          </p:cNvPr>
          <p:cNvSpPr/>
          <p:nvPr userDrawn="1"/>
        </p:nvSpPr>
        <p:spPr>
          <a:xfrm>
            <a:off x="9387295" y="3613120"/>
            <a:ext cx="107577" cy="107577"/>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40" name="Text Placeholder 39">
            <a:extLst>
              <a:ext uri="{FF2B5EF4-FFF2-40B4-BE49-F238E27FC236}">
                <a16:creationId xmlns:a16="http://schemas.microsoft.com/office/drawing/2014/main" id="{F64025F2-EDB8-F3ED-211F-30505D5C9B88}"/>
              </a:ext>
            </a:extLst>
          </p:cNvPr>
          <p:cNvSpPr>
            <a:spLocks noGrp="1"/>
          </p:cNvSpPr>
          <p:nvPr userDrawn="1">
            <p:ph type="body" sz="quarter" idx="11" hasCustomPrompt="1"/>
          </p:nvPr>
        </p:nvSpPr>
        <p:spPr>
          <a:xfrm>
            <a:off x="800833" y="4151113"/>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01</a:t>
            </a:r>
          </a:p>
        </p:txBody>
      </p:sp>
      <p:sp>
        <p:nvSpPr>
          <p:cNvPr id="42" name="Text Placeholder 41">
            <a:extLst>
              <a:ext uri="{FF2B5EF4-FFF2-40B4-BE49-F238E27FC236}">
                <a16:creationId xmlns:a16="http://schemas.microsoft.com/office/drawing/2014/main" id="{F41FEDF9-304D-A72A-27EA-2C6E126F68B5}"/>
              </a:ext>
            </a:extLst>
          </p:cNvPr>
          <p:cNvSpPr>
            <a:spLocks noGrp="1"/>
          </p:cNvSpPr>
          <p:nvPr userDrawn="1">
            <p:ph type="body" sz="quarter" idx="12" hasCustomPrompt="1"/>
          </p:nvPr>
        </p:nvSpPr>
        <p:spPr>
          <a:xfrm>
            <a:off x="794628"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3" name="Text Placeholder 39">
            <a:extLst>
              <a:ext uri="{FF2B5EF4-FFF2-40B4-BE49-F238E27FC236}">
                <a16:creationId xmlns:a16="http://schemas.microsoft.com/office/drawing/2014/main" id="{54D60D81-C6BF-C7D7-3EF1-53820E00634D}"/>
              </a:ext>
            </a:extLst>
          </p:cNvPr>
          <p:cNvSpPr>
            <a:spLocks noGrp="1"/>
          </p:cNvSpPr>
          <p:nvPr userDrawn="1">
            <p:ph type="body" sz="quarter" idx="13" hasCustomPrompt="1"/>
          </p:nvPr>
        </p:nvSpPr>
        <p:spPr>
          <a:xfrm>
            <a:off x="5120958" y="4151113"/>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03</a:t>
            </a:r>
          </a:p>
        </p:txBody>
      </p:sp>
      <p:sp>
        <p:nvSpPr>
          <p:cNvPr id="44" name="Text Placeholder 41">
            <a:extLst>
              <a:ext uri="{FF2B5EF4-FFF2-40B4-BE49-F238E27FC236}">
                <a16:creationId xmlns:a16="http://schemas.microsoft.com/office/drawing/2014/main" id="{5EB809A7-3B6F-AF76-AD1E-2B1AE2DE5611}"/>
              </a:ext>
            </a:extLst>
          </p:cNvPr>
          <p:cNvSpPr>
            <a:spLocks noGrp="1"/>
          </p:cNvSpPr>
          <p:nvPr userDrawn="1">
            <p:ph type="body" sz="quarter" idx="14" hasCustomPrompt="1"/>
          </p:nvPr>
        </p:nvSpPr>
        <p:spPr>
          <a:xfrm>
            <a:off x="5114753"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5" name="Text Placeholder 39">
            <a:extLst>
              <a:ext uri="{FF2B5EF4-FFF2-40B4-BE49-F238E27FC236}">
                <a16:creationId xmlns:a16="http://schemas.microsoft.com/office/drawing/2014/main" id="{638189A9-8A8A-702B-B0A5-0BA43E20CAA8}"/>
              </a:ext>
            </a:extLst>
          </p:cNvPr>
          <p:cNvSpPr>
            <a:spLocks noGrp="1"/>
          </p:cNvSpPr>
          <p:nvPr userDrawn="1">
            <p:ph type="body" sz="quarter" idx="15" hasCustomPrompt="1"/>
          </p:nvPr>
        </p:nvSpPr>
        <p:spPr>
          <a:xfrm>
            <a:off x="9447537" y="4151113"/>
            <a:ext cx="2081213" cy="350837"/>
          </a:xfrm>
          <a:prstGeom prst="rect">
            <a:avLst/>
          </a:prstGeom>
        </p:spPr>
        <p:txBody>
          <a:bodyPr lIns="0"/>
          <a:lstStyle>
            <a:lvl1pPr marL="0" indent="0">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05</a:t>
            </a:r>
          </a:p>
        </p:txBody>
      </p:sp>
      <p:sp>
        <p:nvSpPr>
          <p:cNvPr id="46" name="Text Placeholder 41">
            <a:extLst>
              <a:ext uri="{FF2B5EF4-FFF2-40B4-BE49-F238E27FC236}">
                <a16:creationId xmlns:a16="http://schemas.microsoft.com/office/drawing/2014/main" id="{E113A727-A4C5-CA05-917A-E3A9807EEA24}"/>
              </a:ext>
            </a:extLst>
          </p:cNvPr>
          <p:cNvSpPr>
            <a:spLocks noGrp="1"/>
          </p:cNvSpPr>
          <p:nvPr userDrawn="1">
            <p:ph type="body" sz="quarter" idx="16" hasCustomPrompt="1"/>
          </p:nvPr>
        </p:nvSpPr>
        <p:spPr>
          <a:xfrm>
            <a:off x="9441332"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7" name="Text Placeholder 39">
            <a:extLst>
              <a:ext uri="{FF2B5EF4-FFF2-40B4-BE49-F238E27FC236}">
                <a16:creationId xmlns:a16="http://schemas.microsoft.com/office/drawing/2014/main" id="{3ABA6A4E-7B7A-561D-A51B-942B6B1ADFCC}"/>
              </a:ext>
            </a:extLst>
          </p:cNvPr>
          <p:cNvSpPr>
            <a:spLocks noGrp="1"/>
          </p:cNvSpPr>
          <p:nvPr userDrawn="1">
            <p:ph type="body" sz="quarter" idx="17" hasCustomPrompt="1"/>
          </p:nvPr>
        </p:nvSpPr>
        <p:spPr>
          <a:xfrm>
            <a:off x="2962085" y="1488936"/>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02</a:t>
            </a:r>
          </a:p>
        </p:txBody>
      </p:sp>
      <p:sp>
        <p:nvSpPr>
          <p:cNvPr id="48" name="Text Placeholder 41">
            <a:extLst>
              <a:ext uri="{FF2B5EF4-FFF2-40B4-BE49-F238E27FC236}">
                <a16:creationId xmlns:a16="http://schemas.microsoft.com/office/drawing/2014/main" id="{C316A838-FE4C-3FF7-E103-A5B12690F778}"/>
              </a:ext>
            </a:extLst>
          </p:cNvPr>
          <p:cNvSpPr>
            <a:spLocks noGrp="1"/>
          </p:cNvSpPr>
          <p:nvPr userDrawn="1">
            <p:ph type="body" sz="quarter" idx="18" hasCustomPrompt="1"/>
          </p:nvPr>
        </p:nvSpPr>
        <p:spPr>
          <a:xfrm>
            <a:off x="2955880" y="1823898"/>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9" name="Text Placeholder 39">
            <a:extLst>
              <a:ext uri="{FF2B5EF4-FFF2-40B4-BE49-F238E27FC236}">
                <a16:creationId xmlns:a16="http://schemas.microsoft.com/office/drawing/2014/main" id="{45B87FDE-5242-E8A6-8085-E6EDF0BCE6DB}"/>
              </a:ext>
            </a:extLst>
          </p:cNvPr>
          <p:cNvSpPr>
            <a:spLocks noGrp="1"/>
          </p:cNvSpPr>
          <p:nvPr userDrawn="1">
            <p:ph type="body" sz="quarter" idx="19" hasCustomPrompt="1"/>
          </p:nvPr>
        </p:nvSpPr>
        <p:spPr>
          <a:xfrm>
            <a:off x="7306082" y="1488936"/>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04</a:t>
            </a:r>
          </a:p>
        </p:txBody>
      </p:sp>
      <p:sp>
        <p:nvSpPr>
          <p:cNvPr id="50" name="Text Placeholder 41">
            <a:extLst>
              <a:ext uri="{FF2B5EF4-FFF2-40B4-BE49-F238E27FC236}">
                <a16:creationId xmlns:a16="http://schemas.microsoft.com/office/drawing/2014/main" id="{45C4EF04-6D88-1F70-910B-68EE3B3FA113}"/>
              </a:ext>
            </a:extLst>
          </p:cNvPr>
          <p:cNvSpPr>
            <a:spLocks noGrp="1"/>
          </p:cNvSpPr>
          <p:nvPr userDrawn="1">
            <p:ph type="body" sz="quarter" idx="20" hasCustomPrompt="1"/>
          </p:nvPr>
        </p:nvSpPr>
        <p:spPr>
          <a:xfrm>
            <a:off x="7299877" y="1823898"/>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2" name="Title 1">
            <a:extLst>
              <a:ext uri="{FF2B5EF4-FFF2-40B4-BE49-F238E27FC236}">
                <a16:creationId xmlns:a16="http://schemas.microsoft.com/office/drawing/2014/main" id="{2C12A076-ECFF-EEF4-67CD-AF60153BF979}"/>
              </a:ext>
            </a:extLst>
          </p:cNvPr>
          <p:cNvSpPr>
            <a:spLocks noGrp="1"/>
          </p:cNvSpPr>
          <p:nvPr>
            <p:ph type="title" hasCustomPrompt="1"/>
          </p:nvPr>
        </p:nvSpPr>
        <p:spPr>
          <a:xfrm>
            <a:off x="609601" y="457201"/>
            <a:ext cx="10972799" cy="461665"/>
          </a:xfrm>
        </p:spPr>
        <p:txBody>
          <a:bodyPr rIns="0"/>
          <a:lstStyle>
            <a:lvl1pPr>
              <a:defRPr>
                <a:solidFill>
                  <a:srgbClr val="313A45"/>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B39D296A-9CC1-F5DA-2E41-E6F8F7B8B4F9}"/>
              </a:ext>
            </a:extLst>
          </p:cNvPr>
          <p:cNvSpPr>
            <a:spLocks noGrp="1"/>
          </p:cNvSpPr>
          <p:nvPr>
            <p:ph type="body" sz="quarter" idx="23"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979C885A-7F35-39EF-D231-5448042178A7}"/>
              </a:ext>
            </a:extLst>
          </p:cNvPr>
          <p:cNvSpPr>
            <a:spLocks noGrp="1"/>
          </p:cNvSpPr>
          <p:nvPr>
            <p:ph type="body" sz="quarter" idx="25"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8" name="Text Placeholder 7">
            <a:extLst>
              <a:ext uri="{FF2B5EF4-FFF2-40B4-BE49-F238E27FC236}">
                <a16:creationId xmlns:a16="http://schemas.microsoft.com/office/drawing/2014/main" id="{FB27432A-C676-681B-C208-3221C2D92456}"/>
              </a:ext>
            </a:extLst>
          </p:cNvPr>
          <p:cNvSpPr>
            <a:spLocks noGrp="1"/>
          </p:cNvSpPr>
          <p:nvPr>
            <p:ph type="body" sz="quarter" idx="26"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
        <p:nvSpPr>
          <p:cNvPr id="6" name="Slide Number Placeholder 5">
            <a:extLst>
              <a:ext uri="{FF2B5EF4-FFF2-40B4-BE49-F238E27FC236}">
                <a16:creationId xmlns:a16="http://schemas.microsoft.com/office/drawing/2014/main" id="{9F2F699F-29BA-6A8F-414B-390406A40CF7}"/>
              </a:ext>
            </a:extLst>
          </p:cNvPr>
          <p:cNvSpPr>
            <a:spLocks noGrp="1"/>
          </p:cNvSpPr>
          <p:nvPr>
            <p:ph type="sldNum" sz="quarter" idx="27"/>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2822801850"/>
      </p:ext>
    </p:extLst>
  </p:cSld>
  <p:clrMapOvr>
    <a:masterClrMapping/>
  </p:clrMapOvr>
  <p:transition>
    <p:wipe/>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Timeline Slid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64770-064D-322D-F449-ECB84F85D56A}"/>
              </a:ext>
            </a:extLst>
          </p:cNvPr>
          <p:cNvSpPr>
            <a:spLocks noGrp="1"/>
          </p:cNvSpPr>
          <p:nvPr>
            <p:ph type="title" hasCustomPrompt="1"/>
          </p:nvPr>
        </p:nvSpPr>
        <p:spPr>
          <a:xfrm>
            <a:off x="609601" y="457201"/>
            <a:ext cx="10972799" cy="461665"/>
          </a:xfr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14A959D4-AF38-2C00-150A-7DF08CA42662}"/>
              </a:ext>
            </a:extLst>
          </p:cNvPr>
          <p:cNvSpPr>
            <a:spLocks noGrp="1"/>
          </p:cNvSpPr>
          <p:nvPr>
            <p:ph type="body" sz="quarter" idx="36"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7E6D57F3-A83B-FAF0-B736-7020ED8FFA89}"/>
              </a:ext>
            </a:extLst>
          </p:cNvPr>
          <p:cNvSpPr>
            <a:spLocks noGrp="1"/>
          </p:cNvSpPr>
          <p:nvPr>
            <p:ph type="body" sz="quarter" idx="38"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10" name="Rounded Rectangle 5">
            <a:extLst>
              <a:ext uri="{FF2B5EF4-FFF2-40B4-BE49-F238E27FC236}">
                <a16:creationId xmlns:a16="http://schemas.microsoft.com/office/drawing/2014/main" id="{CCDC6321-34AB-99A6-F6CB-F88CADB364F7}"/>
              </a:ext>
            </a:extLst>
          </p:cNvPr>
          <p:cNvSpPr/>
          <p:nvPr userDrawn="1"/>
        </p:nvSpPr>
        <p:spPr>
          <a:xfrm>
            <a:off x="685965" y="2635663"/>
            <a:ext cx="1946501" cy="338772"/>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100" b="1">
              <a:solidFill>
                <a:schemeClr val="tx2"/>
              </a:solidFill>
              <a:latin typeface="Avenir Next LT Pro" panose="020B0504020202020204" pitchFamily="34" charset="77"/>
            </a:endParaRPr>
          </a:p>
        </p:txBody>
      </p:sp>
      <p:sp>
        <p:nvSpPr>
          <p:cNvPr id="13" name="Rounded Rectangle 6">
            <a:extLst>
              <a:ext uri="{FF2B5EF4-FFF2-40B4-BE49-F238E27FC236}">
                <a16:creationId xmlns:a16="http://schemas.microsoft.com/office/drawing/2014/main" id="{095DB52C-E713-4000-8DDA-8B8170BAFE2D}"/>
              </a:ext>
            </a:extLst>
          </p:cNvPr>
          <p:cNvSpPr/>
          <p:nvPr userDrawn="1"/>
        </p:nvSpPr>
        <p:spPr>
          <a:xfrm>
            <a:off x="2768308" y="2635663"/>
            <a:ext cx="1946501" cy="338772"/>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latin typeface="Avenir Next LT Pro" panose="020B0504020202020204" pitchFamily="34" charset="77"/>
            </a:endParaRPr>
          </a:p>
        </p:txBody>
      </p:sp>
      <p:sp>
        <p:nvSpPr>
          <p:cNvPr id="14" name="Rounded Rectangle 7">
            <a:extLst>
              <a:ext uri="{FF2B5EF4-FFF2-40B4-BE49-F238E27FC236}">
                <a16:creationId xmlns:a16="http://schemas.microsoft.com/office/drawing/2014/main" id="{4BC66473-65F4-35D2-8440-DF03CE7250CF}"/>
              </a:ext>
            </a:extLst>
          </p:cNvPr>
          <p:cNvSpPr/>
          <p:nvPr userDrawn="1"/>
        </p:nvSpPr>
        <p:spPr>
          <a:xfrm>
            <a:off x="4850651" y="2635663"/>
            <a:ext cx="1946501" cy="338772"/>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100" b="1">
              <a:latin typeface="Avenir Next LT Pro" panose="020B0504020202020204" pitchFamily="34" charset="77"/>
            </a:endParaRPr>
          </a:p>
        </p:txBody>
      </p:sp>
      <p:sp>
        <p:nvSpPr>
          <p:cNvPr id="15" name="Rounded Rectangle 8">
            <a:extLst>
              <a:ext uri="{FF2B5EF4-FFF2-40B4-BE49-F238E27FC236}">
                <a16:creationId xmlns:a16="http://schemas.microsoft.com/office/drawing/2014/main" id="{ED4B1048-C87A-70CF-0F98-E89AB57C919C}"/>
              </a:ext>
            </a:extLst>
          </p:cNvPr>
          <p:cNvSpPr/>
          <p:nvPr userDrawn="1"/>
        </p:nvSpPr>
        <p:spPr>
          <a:xfrm>
            <a:off x="6932994" y="2635663"/>
            <a:ext cx="1946501" cy="33877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solidFill>
                <a:srgbClr val="F2A13A"/>
              </a:solidFill>
              <a:latin typeface="Avenir Next LT Pro" panose="020B0504020202020204" pitchFamily="34" charset="77"/>
            </a:endParaRPr>
          </a:p>
        </p:txBody>
      </p:sp>
      <p:sp>
        <p:nvSpPr>
          <p:cNvPr id="16" name="Right Arrow 11">
            <a:extLst>
              <a:ext uri="{FF2B5EF4-FFF2-40B4-BE49-F238E27FC236}">
                <a16:creationId xmlns:a16="http://schemas.microsoft.com/office/drawing/2014/main" id="{BEC43F21-2F19-BA1F-10CA-A645A9BE61C0}"/>
              </a:ext>
            </a:extLst>
          </p:cNvPr>
          <p:cNvSpPr/>
          <p:nvPr userDrawn="1"/>
        </p:nvSpPr>
        <p:spPr>
          <a:xfrm>
            <a:off x="9015337" y="2457566"/>
            <a:ext cx="2304704" cy="69377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latin typeface="Avenir Next LT Pro" panose="020B0504020202020204" pitchFamily="34" charset="77"/>
            </a:endParaRPr>
          </a:p>
        </p:txBody>
      </p:sp>
      <p:sp>
        <p:nvSpPr>
          <p:cNvPr id="17" name="Oval 16">
            <a:extLst>
              <a:ext uri="{FF2B5EF4-FFF2-40B4-BE49-F238E27FC236}">
                <a16:creationId xmlns:a16="http://schemas.microsoft.com/office/drawing/2014/main" id="{E249A493-CF6B-7D30-0E19-AD420D8F3EB9}"/>
              </a:ext>
            </a:extLst>
          </p:cNvPr>
          <p:cNvSpPr/>
          <p:nvPr userDrawn="1"/>
        </p:nvSpPr>
        <p:spPr>
          <a:xfrm>
            <a:off x="1289245" y="1705212"/>
            <a:ext cx="752354" cy="752354"/>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18" name="Oval 17">
            <a:extLst>
              <a:ext uri="{FF2B5EF4-FFF2-40B4-BE49-F238E27FC236}">
                <a16:creationId xmlns:a16="http://schemas.microsoft.com/office/drawing/2014/main" id="{8CA11E9C-F011-E8F3-D0E1-05C8E2FD7C52}"/>
              </a:ext>
            </a:extLst>
          </p:cNvPr>
          <p:cNvSpPr/>
          <p:nvPr userDrawn="1"/>
        </p:nvSpPr>
        <p:spPr>
          <a:xfrm>
            <a:off x="3371588" y="1705212"/>
            <a:ext cx="752354" cy="752354"/>
          </a:xfrm>
          <a:prstGeom prst="ellipse">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19" name="Oval 18">
            <a:extLst>
              <a:ext uri="{FF2B5EF4-FFF2-40B4-BE49-F238E27FC236}">
                <a16:creationId xmlns:a16="http://schemas.microsoft.com/office/drawing/2014/main" id="{EE9BA15C-7CC2-228D-4864-97CC86CA9CE9}"/>
              </a:ext>
            </a:extLst>
          </p:cNvPr>
          <p:cNvSpPr/>
          <p:nvPr userDrawn="1"/>
        </p:nvSpPr>
        <p:spPr>
          <a:xfrm>
            <a:off x="5444622" y="1705212"/>
            <a:ext cx="752354" cy="752354"/>
          </a:xfrm>
          <a:prstGeom prst="ellipse">
            <a:avLst/>
          </a:prstGeom>
          <a:no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20" name="Oval 19">
            <a:extLst>
              <a:ext uri="{FF2B5EF4-FFF2-40B4-BE49-F238E27FC236}">
                <a16:creationId xmlns:a16="http://schemas.microsoft.com/office/drawing/2014/main" id="{278CB4A6-0C15-5A91-411F-D7E8C63BC055}"/>
              </a:ext>
            </a:extLst>
          </p:cNvPr>
          <p:cNvSpPr/>
          <p:nvPr userDrawn="1"/>
        </p:nvSpPr>
        <p:spPr>
          <a:xfrm>
            <a:off x="7536274" y="1705212"/>
            <a:ext cx="752354" cy="752354"/>
          </a:xfrm>
          <a:prstGeom prst="ellipse">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21" name="Oval 20">
            <a:extLst>
              <a:ext uri="{FF2B5EF4-FFF2-40B4-BE49-F238E27FC236}">
                <a16:creationId xmlns:a16="http://schemas.microsoft.com/office/drawing/2014/main" id="{D39AFE6D-50CE-E0C9-22BD-4F866AE454DC}"/>
              </a:ext>
            </a:extLst>
          </p:cNvPr>
          <p:cNvSpPr/>
          <p:nvPr userDrawn="1"/>
        </p:nvSpPr>
        <p:spPr>
          <a:xfrm>
            <a:off x="9618617" y="1705212"/>
            <a:ext cx="752354" cy="752354"/>
          </a:xfrm>
          <a:prstGeom prst="ellipse">
            <a:avLst/>
          </a:prstGeom>
          <a:no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cxnSp>
        <p:nvCxnSpPr>
          <p:cNvPr id="22" name="Straight Connector 21">
            <a:extLst>
              <a:ext uri="{FF2B5EF4-FFF2-40B4-BE49-F238E27FC236}">
                <a16:creationId xmlns:a16="http://schemas.microsoft.com/office/drawing/2014/main" id="{BCE6B543-CB25-5356-2F04-141AC77A4FCE}"/>
              </a:ext>
            </a:extLst>
          </p:cNvPr>
          <p:cNvCxnSpPr>
            <a:cxnSpLocks/>
            <a:stCxn id="17" idx="4"/>
            <a:endCxn id="45" idx="0"/>
          </p:cNvCxnSpPr>
          <p:nvPr userDrawn="1"/>
        </p:nvCxnSpPr>
        <p:spPr>
          <a:xfrm>
            <a:off x="1665422" y="2457566"/>
            <a:ext cx="0" cy="17606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B598E5D-D3F0-D71D-DAD0-367400134850}"/>
              </a:ext>
            </a:extLst>
          </p:cNvPr>
          <p:cNvCxnSpPr>
            <a:cxnSpLocks/>
            <a:stCxn id="18" idx="4"/>
            <a:endCxn id="13" idx="0"/>
          </p:cNvCxnSpPr>
          <p:nvPr userDrawn="1"/>
        </p:nvCxnSpPr>
        <p:spPr>
          <a:xfrm flipH="1">
            <a:off x="3741559" y="2457566"/>
            <a:ext cx="6206" cy="17809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236481FD-CF9B-C1BA-E8C7-E1D681387F14}"/>
              </a:ext>
            </a:extLst>
          </p:cNvPr>
          <p:cNvCxnSpPr>
            <a:cxnSpLocks/>
            <a:stCxn id="19" idx="4"/>
            <a:endCxn id="14" idx="0"/>
          </p:cNvCxnSpPr>
          <p:nvPr userDrawn="1"/>
        </p:nvCxnSpPr>
        <p:spPr>
          <a:xfrm>
            <a:off x="5820799" y="2457566"/>
            <a:ext cx="3103" cy="178097"/>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BC52C82-ECF0-F94E-08E3-BDF56EAFC0F5}"/>
              </a:ext>
            </a:extLst>
          </p:cNvPr>
          <p:cNvCxnSpPr>
            <a:cxnSpLocks/>
            <a:stCxn id="20" idx="4"/>
            <a:endCxn id="48" idx="0"/>
          </p:cNvCxnSpPr>
          <p:nvPr userDrawn="1"/>
        </p:nvCxnSpPr>
        <p:spPr>
          <a:xfrm>
            <a:off x="7912451" y="2457566"/>
            <a:ext cx="0" cy="17606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CD70C4F8-C44F-EE7F-8930-E2F9A2D90B00}"/>
              </a:ext>
            </a:extLst>
          </p:cNvPr>
          <p:cNvCxnSpPr>
            <a:cxnSpLocks/>
            <a:stCxn id="21" idx="4"/>
            <a:endCxn id="49" idx="0"/>
          </p:cNvCxnSpPr>
          <p:nvPr userDrawn="1"/>
        </p:nvCxnSpPr>
        <p:spPr>
          <a:xfrm>
            <a:off x="9994794" y="2457566"/>
            <a:ext cx="0" cy="176069"/>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27" name="Text Placeholder 39">
            <a:extLst>
              <a:ext uri="{FF2B5EF4-FFF2-40B4-BE49-F238E27FC236}">
                <a16:creationId xmlns:a16="http://schemas.microsoft.com/office/drawing/2014/main" id="{30A6AF5B-763D-7F12-EFC2-9A25584B1EDE}"/>
              </a:ext>
            </a:extLst>
          </p:cNvPr>
          <p:cNvSpPr>
            <a:spLocks noGrp="1"/>
          </p:cNvSpPr>
          <p:nvPr>
            <p:ph type="body" sz="quarter" idx="11" hasCustomPrompt="1"/>
          </p:nvPr>
        </p:nvSpPr>
        <p:spPr>
          <a:xfrm>
            <a:off x="692171" y="3190847"/>
            <a:ext cx="1946502" cy="350837"/>
          </a:xfrm>
          <a:prstGeom prst="rect">
            <a:avLst/>
          </a:prstGeom>
        </p:spPr>
        <p:txBody>
          <a:bodyPr lIns="91440" rIns="182880"/>
          <a:lstStyle>
            <a:lvl1pPr marL="0" indent="0" algn="ctr">
              <a:buNone/>
              <a:defRPr sz="1400" b="1" i="0">
                <a:solidFill>
                  <a:schemeClr val="tx2"/>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01</a:t>
            </a:r>
          </a:p>
        </p:txBody>
      </p:sp>
      <p:sp>
        <p:nvSpPr>
          <p:cNvPr id="28" name="Text Placeholder 41">
            <a:extLst>
              <a:ext uri="{FF2B5EF4-FFF2-40B4-BE49-F238E27FC236}">
                <a16:creationId xmlns:a16="http://schemas.microsoft.com/office/drawing/2014/main" id="{13E77079-4908-0711-7374-2A5E11B4B31E}"/>
              </a:ext>
            </a:extLst>
          </p:cNvPr>
          <p:cNvSpPr>
            <a:spLocks noGrp="1"/>
          </p:cNvSpPr>
          <p:nvPr>
            <p:ph type="body" sz="quarter" idx="12" hasCustomPrompt="1"/>
          </p:nvPr>
        </p:nvSpPr>
        <p:spPr>
          <a:xfrm>
            <a:off x="685965"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dirty="0"/>
              <a:t>Click to edit text</a:t>
            </a:r>
          </a:p>
        </p:txBody>
      </p:sp>
      <p:sp>
        <p:nvSpPr>
          <p:cNvPr id="29" name="Text Placeholder 39">
            <a:extLst>
              <a:ext uri="{FF2B5EF4-FFF2-40B4-BE49-F238E27FC236}">
                <a16:creationId xmlns:a16="http://schemas.microsoft.com/office/drawing/2014/main" id="{435B91DF-BC46-1399-2CEE-7F50969F4A91}"/>
              </a:ext>
            </a:extLst>
          </p:cNvPr>
          <p:cNvSpPr>
            <a:spLocks noGrp="1"/>
          </p:cNvSpPr>
          <p:nvPr>
            <p:ph type="body" sz="quarter" idx="13" hasCustomPrompt="1"/>
          </p:nvPr>
        </p:nvSpPr>
        <p:spPr>
          <a:xfrm>
            <a:off x="2774514" y="3190847"/>
            <a:ext cx="1946502" cy="350837"/>
          </a:xfrm>
          <a:prstGeom prst="rect">
            <a:avLst/>
          </a:prstGeom>
        </p:spPr>
        <p:txBody>
          <a:bodyPr lIns="91440" rIns="182880"/>
          <a:lstStyle>
            <a:lvl1pPr marL="0" indent="0" algn="ctr">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02</a:t>
            </a:r>
          </a:p>
        </p:txBody>
      </p:sp>
      <p:sp>
        <p:nvSpPr>
          <p:cNvPr id="30" name="Text Placeholder 41">
            <a:extLst>
              <a:ext uri="{FF2B5EF4-FFF2-40B4-BE49-F238E27FC236}">
                <a16:creationId xmlns:a16="http://schemas.microsoft.com/office/drawing/2014/main" id="{0A51CCBA-93BE-6D17-35E4-7DFB3462E819}"/>
              </a:ext>
            </a:extLst>
          </p:cNvPr>
          <p:cNvSpPr>
            <a:spLocks noGrp="1"/>
          </p:cNvSpPr>
          <p:nvPr>
            <p:ph type="body" sz="quarter" idx="14" hasCustomPrompt="1"/>
          </p:nvPr>
        </p:nvSpPr>
        <p:spPr>
          <a:xfrm>
            <a:off x="2768308"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1" name="Text Placeholder 39">
            <a:extLst>
              <a:ext uri="{FF2B5EF4-FFF2-40B4-BE49-F238E27FC236}">
                <a16:creationId xmlns:a16="http://schemas.microsoft.com/office/drawing/2014/main" id="{518D91D0-F394-7889-D127-DD15F6F21711}"/>
              </a:ext>
            </a:extLst>
          </p:cNvPr>
          <p:cNvSpPr>
            <a:spLocks noGrp="1"/>
          </p:cNvSpPr>
          <p:nvPr>
            <p:ph type="body" sz="quarter" idx="15" hasCustomPrompt="1"/>
          </p:nvPr>
        </p:nvSpPr>
        <p:spPr>
          <a:xfrm>
            <a:off x="4847548" y="3190847"/>
            <a:ext cx="1946502" cy="350837"/>
          </a:xfrm>
          <a:prstGeom prst="rect">
            <a:avLst/>
          </a:prstGeom>
        </p:spPr>
        <p:txBody>
          <a:bodyPr lIns="91440" rIns="182880"/>
          <a:lstStyle>
            <a:lvl1pPr marL="0" indent="0" algn="ctr">
              <a:buNone/>
              <a:defRPr sz="1400" b="1" i="0">
                <a:solidFill>
                  <a:schemeClr val="accent4"/>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03</a:t>
            </a:r>
          </a:p>
        </p:txBody>
      </p:sp>
      <p:sp>
        <p:nvSpPr>
          <p:cNvPr id="32" name="Text Placeholder 41">
            <a:extLst>
              <a:ext uri="{FF2B5EF4-FFF2-40B4-BE49-F238E27FC236}">
                <a16:creationId xmlns:a16="http://schemas.microsoft.com/office/drawing/2014/main" id="{C5E0FB38-9BF9-95D1-3FF6-A5CFDD33C198}"/>
              </a:ext>
            </a:extLst>
          </p:cNvPr>
          <p:cNvSpPr>
            <a:spLocks noGrp="1"/>
          </p:cNvSpPr>
          <p:nvPr>
            <p:ph type="body" sz="quarter" idx="16" hasCustomPrompt="1"/>
          </p:nvPr>
        </p:nvSpPr>
        <p:spPr>
          <a:xfrm>
            <a:off x="4841342"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3" name="Text Placeholder 39">
            <a:extLst>
              <a:ext uri="{FF2B5EF4-FFF2-40B4-BE49-F238E27FC236}">
                <a16:creationId xmlns:a16="http://schemas.microsoft.com/office/drawing/2014/main" id="{9BE497D5-283F-925D-3D74-FD8620B24F4F}"/>
              </a:ext>
            </a:extLst>
          </p:cNvPr>
          <p:cNvSpPr>
            <a:spLocks noGrp="1"/>
          </p:cNvSpPr>
          <p:nvPr>
            <p:ph type="body" sz="quarter" idx="17" hasCustomPrompt="1"/>
          </p:nvPr>
        </p:nvSpPr>
        <p:spPr>
          <a:xfrm>
            <a:off x="6939200" y="3190847"/>
            <a:ext cx="1946502" cy="350837"/>
          </a:xfrm>
          <a:prstGeom prst="rect">
            <a:avLst/>
          </a:prstGeom>
        </p:spPr>
        <p:txBody>
          <a:bodyPr lIns="91440" rIns="182880"/>
          <a:lstStyle>
            <a:lvl1pPr marL="0" indent="0" algn="ctr">
              <a:buNone/>
              <a:defRPr sz="1400" b="1" i="0">
                <a:solidFill>
                  <a:schemeClr val="accent2"/>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04</a:t>
            </a:r>
          </a:p>
        </p:txBody>
      </p:sp>
      <p:sp>
        <p:nvSpPr>
          <p:cNvPr id="34" name="Text Placeholder 41">
            <a:extLst>
              <a:ext uri="{FF2B5EF4-FFF2-40B4-BE49-F238E27FC236}">
                <a16:creationId xmlns:a16="http://schemas.microsoft.com/office/drawing/2014/main" id="{6DE44BEF-116C-754C-AB81-171BCAC57885}"/>
              </a:ext>
            </a:extLst>
          </p:cNvPr>
          <p:cNvSpPr>
            <a:spLocks noGrp="1"/>
          </p:cNvSpPr>
          <p:nvPr>
            <p:ph type="body" sz="quarter" idx="18" hasCustomPrompt="1"/>
          </p:nvPr>
        </p:nvSpPr>
        <p:spPr>
          <a:xfrm>
            <a:off x="6932994"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5" name="Text Placeholder 39">
            <a:extLst>
              <a:ext uri="{FF2B5EF4-FFF2-40B4-BE49-F238E27FC236}">
                <a16:creationId xmlns:a16="http://schemas.microsoft.com/office/drawing/2014/main" id="{1C538FB5-1000-040F-229B-4F6390A392E7}"/>
              </a:ext>
            </a:extLst>
          </p:cNvPr>
          <p:cNvSpPr>
            <a:spLocks noGrp="1"/>
          </p:cNvSpPr>
          <p:nvPr>
            <p:ph type="body" sz="quarter" idx="19" hasCustomPrompt="1"/>
          </p:nvPr>
        </p:nvSpPr>
        <p:spPr>
          <a:xfrm>
            <a:off x="9021543" y="3190847"/>
            <a:ext cx="1946502" cy="350837"/>
          </a:xfrm>
          <a:prstGeom prst="rect">
            <a:avLst/>
          </a:prstGeom>
        </p:spPr>
        <p:txBody>
          <a:bodyPr lIns="91440" rIns="182880"/>
          <a:lstStyle>
            <a:lvl1pPr marL="0" indent="0" algn="ctr">
              <a:buNone/>
              <a:defRPr sz="1400" b="1" i="0">
                <a:solidFill>
                  <a:schemeClr val="accent3"/>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05</a:t>
            </a:r>
          </a:p>
        </p:txBody>
      </p:sp>
      <p:sp>
        <p:nvSpPr>
          <p:cNvPr id="36" name="Text Placeholder 41">
            <a:extLst>
              <a:ext uri="{FF2B5EF4-FFF2-40B4-BE49-F238E27FC236}">
                <a16:creationId xmlns:a16="http://schemas.microsoft.com/office/drawing/2014/main" id="{85CD2659-CC87-9799-2D78-134639DA9397}"/>
              </a:ext>
            </a:extLst>
          </p:cNvPr>
          <p:cNvSpPr>
            <a:spLocks noGrp="1"/>
          </p:cNvSpPr>
          <p:nvPr>
            <p:ph type="body" sz="quarter" idx="20" hasCustomPrompt="1"/>
          </p:nvPr>
        </p:nvSpPr>
        <p:spPr>
          <a:xfrm>
            <a:off x="9015337"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7" name="Picture Placeholder 25">
            <a:extLst>
              <a:ext uri="{FF2B5EF4-FFF2-40B4-BE49-F238E27FC236}">
                <a16:creationId xmlns:a16="http://schemas.microsoft.com/office/drawing/2014/main" id="{93B3A12F-964C-11E6-568F-96E359100B04}"/>
              </a:ext>
            </a:extLst>
          </p:cNvPr>
          <p:cNvSpPr>
            <a:spLocks noGrp="1"/>
          </p:cNvSpPr>
          <p:nvPr>
            <p:ph type="pic" sz="quarter" idx="24" hasCustomPrompt="1"/>
          </p:nvPr>
        </p:nvSpPr>
        <p:spPr>
          <a:xfrm>
            <a:off x="1454772"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 ICON</a:t>
            </a:r>
          </a:p>
        </p:txBody>
      </p:sp>
      <p:sp>
        <p:nvSpPr>
          <p:cNvPr id="40" name="Picture Placeholder 25">
            <a:extLst>
              <a:ext uri="{FF2B5EF4-FFF2-40B4-BE49-F238E27FC236}">
                <a16:creationId xmlns:a16="http://schemas.microsoft.com/office/drawing/2014/main" id="{E14A4E68-CDA8-E502-3394-E7CB82D3D86E}"/>
              </a:ext>
            </a:extLst>
          </p:cNvPr>
          <p:cNvSpPr>
            <a:spLocks noGrp="1"/>
          </p:cNvSpPr>
          <p:nvPr>
            <p:ph type="pic" sz="quarter" idx="25" hasCustomPrompt="1"/>
          </p:nvPr>
        </p:nvSpPr>
        <p:spPr>
          <a:xfrm>
            <a:off x="3537115"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2" name="Picture Placeholder 25">
            <a:extLst>
              <a:ext uri="{FF2B5EF4-FFF2-40B4-BE49-F238E27FC236}">
                <a16:creationId xmlns:a16="http://schemas.microsoft.com/office/drawing/2014/main" id="{B40A551F-7791-D059-BD56-2D817C9EA42A}"/>
              </a:ext>
            </a:extLst>
          </p:cNvPr>
          <p:cNvSpPr>
            <a:spLocks noGrp="1"/>
          </p:cNvSpPr>
          <p:nvPr>
            <p:ph type="pic" sz="quarter" idx="26" hasCustomPrompt="1"/>
          </p:nvPr>
        </p:nvSpPr>
        <p:spPr>
          <a:xfrm>
            <a:off x="5610149"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3" name="Picture Placeholder 25">
            <a:extLst>
              <a:ext uri="{FF2B5EF4-FFF2-40B4-BE49-F238E27FC236}">
                <a16:creationId xmlns:a16="http://schemas.microsoft.com/office/drawing/2014/main" id="{424B96CF-4522-44A7-A2EB-7D5FC7949EDF}"/>
              </a:ext>
            </a:extLst>
          </p:cNvPr>
          <p:cNvSpPr>
            <a:spLocks noGrp="1"/>
          </p:cNvSpPr>
          <p:nvPr>
            <p:ph type="pic" sz="quarter" idx="27" hasCustomPrompt="1"/>
          </p:nvPr>
        </p:nvSpPr>
        <p:spPr>
          <a:xfrm>
            <a:off x="7701801"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4" name="Picture Placeholder 25">
            <a:extLst>
              <a:ext uri="{FF2B5EF4-FFF2-40B4-BE49-F238E27FC236}">
                <a16:creationId xmlns:a16="http://schemas.microsoft.com/office/drawing/2014/main" id="{0EA02722-FB8D-F381-C8CF-79B05240D1F2}"/>
              </a:ext>
            </a:extLst>
          </p:cNvPr>
          <p:cNvSpPr>
            <a:spLocks noGrp="1"/>
          </p:cNvSpPr>
          <p:nvPr>
            <p:ph type="pic" sz="quarter" idx="28" hasCustomPrompt="1"/>
          </p:nvPr>
        </p:nvSpPr>
        <p:spPr>
          <a:xfrm>
            <a:off x="9784144"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5" name="Text Placeholder 39">
            <a:extLst>
              <a:ext uri="{FF2B5EF4-FFF2-40B4-BE49-F238E27FC236}">
                <a16:creationId xmlns:a16="http://schemas.microsoft.com/office/drawing/2014/main" id="{616916F2-05AD-9FC5-D1C8-96CD3ACCC627}"/>
              </a:ext>
            </a:extLst>
          </p:cNvPr>
          <p:cNvSpPr>
            <a:spLocks noGrp="1"/>
          </p:cNvSpPr>
          <p:nvPr>
            <p:ph type="body" sz="quarter" idx="29" hasCustomPrompt="1"/>
          </p:nvPr>
        </p:nvSpPr>
        <p:spPr>
          <a:xfrm>
            <a:off x="692171"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6" name="Text Placeholder 39">
            <a:extLst>
              <a:ext uri="{FF2B5EF4-FFF2-40B4-BE49-F238E27FC236}">
                <a16:creationId xmlns:a16="http://schemas.microsoft.com/office/drawing/2014/main" id="{F260BBA1-FCF9-29A3-EC38-3A19766ECD7F}"/>
              </a:ext>
            </a:extLst>
          </p:cNvPr>
          <p:cNvSpPr>
            <a:spLocks noGrp="1"/>
          </p:cNvSpPr>
          <p:nvPr>
            <p:ph type="body" sz="quarter" idx="30" hasCustomPrompt="1"/>
          </p:nvPr>
        </p:nvSpPr>
        <p:spPr>
          <a:xfrm>
            <a:off x="2774514"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7" name="Text Placeholder 39">
            <a:extLst>
              <a:ext uri="{FF2B5EF4-FFF2-40B4-BE49-F238E27FC236}">
                <a16:creationId xmlns:a16="http://schemas.microsoft.com/office/drawing/2014/main" id="{EEF73B80-795A-572D-479C-2C5D80BEB30D}"/>
              </a:ext>
            </a:extLst>
          </p:cNvPr>
          <p:cNvSpPr>
            <a:spLocks noGrp="1"/>
          </p:cNvSpPr>
          <p:nvPr>
            <p:ph type="body" sz="quarter" idx="31" hasCustomPrompt="1"/>
          </p:nvPr>
        </p:nvSpPr>
        <p:spPr>
          <a:xfrm>
            <a:off x="4847548"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8" name="Text Placeholder 39">
            <a:extLst>
              <a:ext uri="{FF2B5EF4-FFF2-40B4-BE49-F238E27FC236}">
                <a16:creationId xmlns:a16="http://schemas.microsoft.com/office/drawing/2014/main" id="{4ADEC48E-AD07-3FF1-1ADB-0D1015066025}"/>
              </a:ext>
            </a:extLst>
          </p:cNvPr>
          <p:cNvSpPr>
            <a:spLocks noGrp="1"/>
          </p:cNvSpPr>
          <p:nvPr>
            <p:ph type="body" sz="quarter" idx="32" hasCustomPrompt="1"/>
          </p:nvPr>
        </p:nvSpPr>
        <p:spPr>
          <a:xfrm>
            <a:off x="6939200"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9" name="Text Placeholder 39">
            <a:extLst>
              <a:ext uri="{FF2B5EF4-FFF2-40B4-BE49-F238E27FC236}">
                <a16:creationId xmlns:a16="http://schemas.microsoft.com/office/drawing/2014/main" id="{85B3DE85-E41A-4AB0-25CA-88125BF95C0A}"/>
              </a:ext>
            </a:extLst>
          </p:cNvPr>
          <p:cNvSpPr>
            <a:spLocks noGrp="1"/>
          </p:cNvSpPr>
          <p:nvPr>
            <p:ph type="body" sz="quarter" idx="33" hasCustomPrompt="1"/>
          </p:nvPr>
        </p:nvSpPr>
        <p:spPr>
          <a:xfrm>
            <a:off x="9021543"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dirty="0"/>
              <a:t>LAUNCH</a:t>
            </a:r>
          </a:p>
        </p:txBody>
      </p:sp>
      <p:sp>
        <p:nvSpPr>
          <p:cNvPr id="50" name="Text Placeholder 7">
            <a:extLst>
              <a:ext uri="{FF2B5EF4-FFF2-40B4-BE49-F238E27FC236}">
                <a16:creationId xmlns:a16="http://schemas.microsoft.com/office/drawing/2014/main" id="{024029EA-E2F8-EA64-ACEF-06C7E823F9A2}"/>
              </a:ext>
            </a:extLst>
          </p:cNvPr>
          <p:cNvSpPr>
            <a:spLocks noGrp="1"/>
          </p:cNvSpPr>
          <p:nvPr>
            <p:ph type="body" sz="quarter" idx="39"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
        <p:nvSpPr>
          <p:cNvPr id="6" name="Slide Number Placeholder 5">
            <a:extLst>
              <a:ext uri="{FF2B5EF4-FFF2-40B4-BE49-F238E27FC236}">
                <a16:creationId xmlns:a16="http://schemas.microsoft.com/office/drawing/2014/main" id="{4FE92A9A-96D5-243F-4253-65A092F27CE4}"/>
              </a:ext>
            </a:extLst>
          </p:cNvPr>
          <p:cNvSpPr>
            <a:spLocks noGrp="1"/>
          </p:cNvSpPr>
          <p:nvPr>
            <p:ph type="sldNum" sz="quarter" idx="40"/>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2271923445"/>
      </p:ext>
    </p:extLst>
  </p:cSld>
  <p:clrMapOvr>
    <a:masterClrMapping/>
  </p:clrMapOvr>
  <p:transition>
    <p:wipe/>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Timeline Slide 3">
    <p:spTree>
      <p:nvGrpSpPr>
        <p:cNvPr id="1" name=""/>
        <p:cNvGrpSpPr/>
        <p:nvPr/>
      </p:nvGrpSpPr>
      <p:grpSpPr>
        <a:xfrm>
          <a:off x="0" y="0"/>
          <a:ext cx="0" cy="0"/>
          <a:chOff x="0" y="0"/>
          <a:chExt cx="0" cy="0"/>
        </a:xfrm>
      </p:grpSpPr>
      <p:sp>
        <p:nvSpPr>
          <p:cNvPr id="5" name="Text Placeholder 39">
            <a:extLst>
              <a:ext uri="{FF2B5EF4-FFF2-40B4-BE49-F238E27FC236}">
                <a16:creationId xmlns:a16="http://schemas.microsoft.com/office/drawing/2014/main" id="{F03EA7E3-6148-C039-266F-B3681B35043E}"/>
              </a:ext>
            </a:extLst>
          </p:cNvPr>
          <p:cNvSpPr>
            <a:spLocks noGrp="1"/>
          </p:cNvSpPr>
          <p:nvPr>
            <p:ph type="body" sz="quarter" idx="11" hasCustomPrompt="1"/>
          </p:nvPr>
        </p:nvSpPr>
        <p:spPr>
          <a:xfrm>
            <a:off x="692171"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01</a:t>
            </a:r>
          </a:p>
        </p:txBody>
      </p:sp>
      <p:sp>
        <p:nvSpPr>
          <p:cNvPr id="7" name="Text Placeholder 39">
            <a:extLst>
              <a:ext uri="{FF2B5EF4-FFF2-40B4-BE49-F238E27FC236}">
                <a16:creationId xmlns:a16="http://schemas.microsoft.com/office/drawing/2014/main" id="{8A04E510-5267-41EB-70CB-AAB70BE2EED6}"/>
              </a:ext>
            </a:extLst>
          </p:cNvPr>
          <p:cNvSpPr>
            <a:spLocks noGrp="1"/>
          </p:cNvSpPr>
          <p:nvPr>
            <p:ph type="body" sz="quarter" idx="13" hasCustomPrompt="1"/>
          </p:nvPr>
        </p:nvSpPr>
        <p:spPr>
          <a:xfrm>
            <a:off x="2774514"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02</a:t>
            </a:r>
          </a:p>
        </p:txBody>
      </p:sp>
      <p:sp>
        <p:nvSpPr>
          <p:cNvPr id="9" name="Text Placeholder 39">
            <a:extLst>
              <a:ext uri="{FF2B5EF4-FFF2-40B4-BE49-F238E27FC236}">
                <a16:creationId xmlns:a16="http://schemas.microsoft.com/office/drawing/2014/main" id="{4FF9AC5D-C6A3-86DA-85C7-57E739D1E434}"/>
              </a:ext>
            </a:extLst>
          </p:cNvPr>
          <p:cNvSpPr>
            <a:spLocks noGrp="1"/>
          </p:cNvSpPr>
          <p:nvPr>
            <p:ph type="body" sz="quarter" idx="15" hasCustomPrompt="1"/>
          </p:nvPr>
        </p:nvSpPr>
        <p:spPr>
          <a:xfrm>
            <a:off x="4847548"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03</a:t>
            </a:r>
          </a:p>
        </p:txBody>
      </p:sp>
      <p:sp>
        <p:nvSpPr>
          <p:cNvPr id="13" name="Text Placeholder 39">
            <a:extLst>
              <a:ext uri="{FF2B5EF4-FFF2-40B4-BE49-F238E27FC236}">
                <a16:creationId xmlns:a16="http://schemas.microsoft.com/office/drawing/2014/main" id="{718BAE46-707F-F26D-8DDD-63C187DDF2E3}"/>
              </a:ext>
            </a:extLst>
          </p:cNvPr>
          <p:cNvSpPr>
            <a:spLocks noGrp="1"/>
          </p:cNvSpPr>
          <p:nvPr>
            <p:ph type="body" sz="quarter" idx="17" hasCustomPrompt="1"/>
          </p:nvPr>
        </p:nvSpPr>
        <p:spPr>
          <a:xfrm>
            <a:off x="6939200"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04</a:t>
            </a:r>
          </a:p>
        </p:txBody>
      </p:sp>
      <p:sp>
        <p:nvSpPr>
          <p:cNvPr id="15" name="Text Placeholder 39">
            <a:extLst>
              <a:ext uri="{FF2B5EF4-FFF2-40B4-BE49-F238E27FC236}">
                <a16:creationId xmlns:a16="http://schemas.microsoft.com/office/drawing/2014/main" id="{6E04C898-628D-2EA8-B9B3-54D0F548C4D2}"/>
              </a:ext>
            </a:extLst>
          </p:cNvPr>
          <p:cNvSpPr>
            <a:spLocks noGrp="1"/>
          </p:cNvSpPr>
          <p:nvPr>
            <p:ph type="body" sz="quarter" idx="19" hasCustomPrompt="1"/>
          </p:nvPr>
        </p:nvSpPr>
        <p:spPr>
          <a:xfrm>
            <a:off x="9021543" y="2586551"/>
            <a:ext cx="1946502" cy="350837"/>
          </a:xfrm>
          <a:prstGeom prst="rect">
            <a:avLst/>
          </a:prstGeom>
        </p:spPr>
        <p:txBody>
          <a:bodyPr lIns="91440" rIns="182880"/>
          <a:lstStyle>
            <a:lvl1pPr marL="0" indent="0" algn="ctr">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05</a:t>
            </a:r>
          </a:p>
        </p:txBody>
      </p:sp>
      <p:sp>
        <p:nvSpPr>
          <p:cNvPr id="38" name="Text Placeholder 39">
            <a:extLst>
              <a:ext uri="{FF2B5EF4-FFF2-40B4-BE49-F238E27FC236}">
                <a16:creationId xmlns:a16="http://schemas.microsoft.com/office/drawing/2014/main" id="{0ECFE6D3-5A46-A1B0-E3E3-325F62637826}"/>
              </a:ext>
            </a:extLst>
          </p:cNvPr>
          <p:cNvSpPr>
            <a:spLocks noGrp="1"/>
          </p:cNvSpPr>
          <p:nvPr>
            <p:ph type="body" sz="quarter" idx="21" hasCustomPrompt="1"/>
          </p:nvPr>
        </p:nvSpPr>
        <p:spPr>
          <a:xfrm>
            <a:off x="692171" y="2049349"/>
            <a:ext cx="1946502" cy="350837"/>
          </a:xfrm>
          <a:prstGeom prst="rect">
            <a:avLst/>
          </a:prstGeom>
        </p:spPr>
        <p:txBody>
          <a:bodyPr lIns="91440" rIns="182880" anchor="b" anchorCtr="0"/>
          <a:lstStyle>
            <a:lvl1pPr marL="0" indent="0" algn="ctr">
              <a:buNone/>
              <a:defRPr sz="3600" b="0" i="0">
                <a:solidFill>
                  <a:srgbClr val="313A45"/>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Q1</a:t>
            </a:r>
          </a:p>
        </p:txBody>
      </p:sp>
      <p:sp>
        <p:nvSpPr>
          <p:cNvPr id="39" name="Text Placeholder 39">
            <a:extLst>
              <a:ext uri="{FF2B5EF4-FFF2-40B4-BE49-F238E27FC236}">
                <a16:creationId xmlns:a16="http://schemas.microsoft.com/office/drawing/2014/main" id="{1040C6A4-5652-14FF-A88A-41D35D440D93}"/>
              </a:ext>
            </a:extLst>
          </p:cNvPr>
          <p:cNvSpPr>
            <a:spLocks noGrp="1"/>
          </p:cNvSpPr>
          <p:nvPr>
            <p:ph type="body" sz="quarter" idx="22" hasCustomPrompt="1"/>
          </p:nvPr>
        </p:nvSpPr>
        <p:spPr>
          <a:xfrm>
            <a:off x="2774514" y="2049349"/>
            <a:ext cx="1946502" cy="350837"/>
          </a:xfrm>
          <a:prstGeom prst="rect">
            <a:avLst/>
          </a:prstGeom>
        </p:spPr>
        <p:txBody>
          <a:bodyPr lIns="91440" rIns="182880" anchor="b" anchorCtr="0"/>
          <a:lstStyle>
            <a:lvl1pPr marL="0" indent="0" algn="ctr">
              <a:buNone/>
              <a:defRPr sz="3600" b="0" i="0">
                <a:solidFill>
                  <a:srgbClr val="313A45"/>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Q2</a:t>
            </a:r>
          </a:p>
        </p:txBody>
      </p:sp>
      <p:sp>
        <p:nvSpPr>
          <p:cNvPr id="41" name="Text Placeholder 39">
            <a:extLst>
              <a:ext uri="{FF2B5EF4-FFF2-40B4-BE49-F238E27FC236}">
                <a16:creationId xmlns:a16="http://schemas.microsoft.com/office/drawing/2014/main" id="{FB402BC6-2C88-1D07-C922-75A7092D1028}"/>
              </a:ext>
            </a:extLst>
          </p:cNvPr>
          <p:cNvSpPr>
            <a:spLocks noGrp="1"/>
          </p:cNvSpPr>
          <p:nvPr>
            <p:ph type="body" sz="quarter" idx="23" hasCustomPrompt="1"/>
          </p:nvPr>
        </p:nvSpPr>
        <p:spPr>
          <a:xfrm>
            <a:off x="4847548" y="2049349"/>
            <a:ext cx="1946502" cy="350837"/>
          </a:xfrm>
          <a:prstGeom prst="rect">
            <a:avLst/>
          </a:prstGeom>
        </p:spPr>
        <p:txBody>
          <a:bodyPr lIns="91440" rIns="182880" anchor="b" anchorCtr="0"/>
          <a:lstStyle>
            <a:lvl1pPr marL="0" indent="0" algn="ctr">
              <a:buNone/>
              <a:defRPr sz="3600" b="0" i="0">
                <a:solidFill>
                  <a:srgbClr val="313A45"/>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Q3</a:t>
            </a:r>
          </a:p>
        </p:txBody>
      </p:sp>
      <p:sp>
        <p:nvSpPr>
          <p:cNvPr id="51" name="Text Placeholder 39">
            <a:extLst>
              <a:ext uri="{FF2B5EF4-FFF2-40B4-BE49-F238E27FC236}">
                <a16:creationId xmlns:a16="http://schemas.microsoft.com/office/drawing/2014/main" id="{C3E1B99D-6D3A-49D0-A6E5-72770F36C087}"/>
              </a:ext>
            </a:extLst>
          </p:cNvPr>
          <p:cNvSpPr>
            <a:spLocks noGrp="1"/>
          </p:cNvSpPr>
          <p:nvPr>
            <p:ph type="body" sz="quarter" idx="24" hasCustomPrompt="1"/>
          </p:nvPr>
        </p:nvSpPr>
        <p:spPr>
          <a:xfrm>
            <a:off x="6939200" y="2049349"/>
            <a:ext cx="1946502" cy="350837"/>
          </a:xfrm>
          <a:prstGeom prst="rect">
            <a:avLst/>
          </a:prstGeom>
        </p:spPr>
        <p:txBody>
          <a:bodyPr lIns="91440" rIns="182880" anchor="b" anchorCtr="0"/>
          <a:lstStyle>
            <a:lvl1pPr marL="0" indent="0" algn="ctr">
              <a:buNone/>
              <a:defRPr sz="3600" b="0" i="0">
                <a:solidFill>
                  <a:srgbClr val="313A45"/>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Q4</a:t>
            </a:r>
          </a:p>
        </p:txBody>
      </p:sp>
      <p:sp>
        <p:nvSpPr>
          <p:cNvPr id="52" name="Text Placeholder 39">
            <a:extLst>
              <a:ext uri="{FF2B5EF4-FFF2-40B4-BE49-F238E27FC236}">
                <a16:creationId xmlns:a16="http://schemas.microsoft.com/office/drawing/2014/main" id="{4500C00E-996B-7756-5C68-611FBB3F0F01}"/>
              </a:ext>
            </a:extLst>
          </p:cNvPr>
          <p:cNvSpPr>
            <a:spLocks noGrp="1"/>
          </p:cNvSpPr>
          <p:nvPr>
            <p:ph type="body" sz="quarter" idx="25" hasCustomPrompt="1"/>
          </p:nvPr>
        </p:nvSpPr>
        <p:spPr>
          <a:xfrm>
            <a:off x="9021543" y="2049349"/>
            <a:ext cx="1946502" cy="350837"/>
          </a:xfrm>
          <a:prstGeom prst="rect">
            <a:avLst/>
          </a:prstGeom>
        </p:spPr>
        <p:txBody>
          <a:bodyPr lIns="91440" rIns="182880" anchor="b" anchorCtr="0"/>
          <a:lstStyle>
            <a:lvl1pPr marL="0" indent="0" algn="ctr">
              <a:buNone/>
              <a:defRPr sz="3600" b="0" i="0">
                <a:solidFill>
                  <a:schemeClr val="accent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2024</a:t>
            </a:r>
          </a:p>
        </p:txBody>
      </p:sp>
      <p:cxnSp>
        <p:nvCxnSpPr>
          <p:cNvPr id="54" name="Straight Arrow Connector 53">
            <a:extLst>
              <a:ext uri="{FF2B5EF4-FFF2-40B4-BE49-F238E27FC236}">
                <a16:creationId xmlns:a16="http://schemas.microsoft.com/office/drawing/2014/main" id="{BF43444C-1D7D-2C06-C7C0-5CEC4FFDACD4}"/>
              </a:ext>
            </a:extLst>
          </p:cNvPr>
          <p:cNvCxnSpPr>
            <a:cxnSpLocks/>
          </p:cNvCxnSpPr>
          <p:nvPr userDrawn="1"/>
        </p:nvCxnSpPr>
        <p:spPr>
          <a:xfrm>
            <a:off x="585680" y="2409928"/>
            <a:ext cx="10996718"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sp>
        <p:nvSpPr>
          <p:cNvPr id="56" name="Text Placeholder 55">
            <a:extLst>
              <a:ext uri="{FF2B5EF4-FFF2-40B4-BE49-F238E27FC236}">
                <a16:creationId xmlns:a16="http://schemas.microsoft.com/office/drawing/2014/main" id="{E1EFB57C-BDC5-D795-48D7-2451F59DBD55}"/>
              </a:ext>
            </a:extLst>
          </p:cNvPr>
          <p:cNvSpPr>
            <a:spLocks noGrp="1"/>
          </p:cNvSpPr>
          <p:nvPr>
            <p:ph type="body" sz="quarter" idx="26"/>
          </p:nvPr>
        </p:nvSpPr>
        <p:spPr>
          <a:xfrm>
            <a:off x="692150"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7" name="Text Placeholder 55">
            <a:extLst>
              <a:ext uri="{FF2B5EF4-FFF2-40B4-BE49-F238E27FC236}">
                <a16:creationId xmlns:a16="http://schemas.microsoft.com/office/drawing/2014/main" id="{78E72F25-DA10-5093-71FE-63598AF0D3BF}"/>
              </a:ext>
            </a:extLst>
          </p:cNvPr>
          <p:cNvSpPr>
            <a:spLocks noGrp="1"/>
          </p:cNvSpPr>
          <p:nvPr>
            <p:ph type="body" sz="quarter" idx="27"/>
          </p:nvPr>
        </p:nvSpPr>
        <p:spPr>
          <a:xfrm>
            <a:off x="2785853" y="3003402"/>
            <a:ext cx="1935163" cy="2509838"/>
          </a:xfrm>
          <a:prstGeom prst="rect">
            <a:avLst/>
          </a:prstGeom>
        </p:spPr>
        <p:txBody>
          <a:bodyPr vert="horz" lIns="0" tIns="45720" rIns="0" bIns="45720" rtlCol="0">
            <a:noAutofit/>
          </a:bodyPr>
          <a:lstStyle>
            <a:lvl1pPr>
              <a:defRPr lang="en-US">
                <a:solidFill>
                  <a:schemeClr val="tx1"/>
                </a:solidFill>
                <a:latin typeface="Avenir Next LT Pro" panose="020B0504020202020204" pitchFamily="34" charset="77"/>
              </a:defRPr>
            </a:lvl1pPr>
            <a:lvl2pPr>
              <a:defRPr lang="en-US" sz="1200">
                <a:solidFill>
                  <a:schemeClr val="tx1"/>
                </a:solidFill>
                <a:latin typeface="Avenir Next LT Pro" panose="020B0504020202020204" pitchFamily="34" charset="77"/>
              </a:defRPr>
            </a:lvl2pPr>
            <a:lvl3pPr>
              <a:defRPr lang="en-US" sz="1200">
                <a:solidFill>
                  <a:schemeClr val="tx1"/>
                </a:solidFill>
                <a:latin typeface="Avenir Next LT Pro" panose="020B0504020202020204" pitchFamily="34" charset="77"/>
              </a:defRPr>
            </a:lvl3pPr>
            <a:lvl4pPr>
              <a:defRPr lang="en-US" sz="1200">
                <a:solidFill>
                  <a:schemeClr val="tx1"/>
                </a:solidFill>
                <a:latin typeface="Avenir Next LT Pro" panose="020B0504020202020204" pitchFamily="34" charset="77"/>
              </a:defRPr>
            </a:lvl4pPr>
            <a:lvl5pPr>
              <a:defRPr lang="en-US" sz="120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8" name="Text Placeholder 55">
            <a:extLst>
              <a:ext uri="{FF2B5EF4-FFF2-40B4-BE49-F238E27FC236}">
                <a16:creationId xmlns:a16="http://schemas.microsoft.com/office/drawing/2014/main" id="{34E32F17-5AAA-56F6-2D64-84EE7667F014}"/>
              </a:ext>
            </a:extLst>
          </p:cNvPr>
          <p:cNvSpPr>
            <a:spLocks noGrp="1"/>
          </p:cNvSpPr>
          <p:nvPr>
            <p:ph type="body" sz="quarter" idx="28"/>
          </p:nvPr>
        </p:nvSpPr>
        <p:spPr>
          <a:xfrm>
            <a:off x="4858887" y="3003402"/>
            <a:ext cx="1935163" cy="2509838"/>
          </a:xfrm>
          <a:prstGeom prst="rect">
            <a:avLst/>
          </a:prstGeom>
        </p:spPr>
        <p:txBody>
          <a:bodyPr vert="horz" lIns="0" tIns="45720" rIns="0" bIns="45720" rtlCol="0">
            <a:noAutofit/>
          </a:bodyPr>
          <a:lstStyle>
            <a:lvl1pPr>
              <a:defRPr lang="en-US">
                <a:solidFill>
                  <a:schemeClr val="tx1"/>
                </a:solidFill>
                <a:latin typeface="Avenir Next LT Pro" panose="020B0504020202020204" pitchFamily="34" charset="77"/>
              </a:defRPr>
            </a:lvl1pPr>
            <a:lvl2pPr>
              <a:defRPr lang="en-US" sz="1200">
                <a:solidFill>
                  <a:schemeClr val="tx1"/>
                </a:solidFill>
                <a:latin typeface="Avenir Next LT Pro" panose="020B0504020202020204" pitchFamily="34" charset="77"/>
              </a:defRPr>
            </a:lvl2pPr>
            <a:lvl3pPr>
              <a:defRPr lang="en-US" sz="1200">
                <a:solidFill>
                  <a:schemeClr val="tx1"/>
                </a:solidFill>
                <a:latin typeface="Avenir Next LT Pro" panose="020B0504020202020204" pitchFamily="34" charset="77"/>
              </a:defRPr>
            </a:lvl3pPr>
            <a:lvl4pPr>
              <a:defRPr lang="en-US" sz="1200">
                <a:solidFill>
                  <a:schemeClr val="tx1"/>
                </a:solidFill>
                <a:latin typeface="Avenir Next LT Pro" panose="020B0504020202020204" pitchFamily="34" charset="77"/>
              </a:defRPr>
            </a:lvl4pPr>
            <a:lvl5pPr>
              <a:defRPr lang="en-US" sz="120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9" name="Text Placeholder 55">
            <a:extLst>
              <a:ext uri="{FF2B5EF4-FFF2-40B4-BE49-F238E27FC236}">
                <a16:creationId xmlns:a16="http://schemas.microsoft.com/office/drawing/2014/main" id="{AE24DD53-42AE-EDFA-8E40-0F5B816852F5}"/>
              </a:ext>
            </a:extLst>
          </p:cNvPr>
          <p:cNvSpPr>
            <a:spLocks noGrp="1"/>
          </p:cNvSpPr>
          <p:nvPr>
            <p:ph type="body" sz="quarter" idx="29"/>
          </p:nvPr>
        </p:nvSpPr>
        <p:spPr>
          <a:xfrm>
            <a:off x="6950539"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60" name="Text Placeholder 55">
            <a:extLst>
              <a:ext uri="{FF2B5EF4-FFF2-40B4-BE49-F238E27FC236}">
                <a16:creationId xmlns:a16="http://schemas.microsoft.com/office/drawing/2014/main" id="{B7A58DFE-E12B-1A0C-079C-6B305C26ACC8}"/>
              </a:ext>
            </a:extLst>
          </p:cNvPr>
          <p:cNvSpPr>
            <a:spLocks noGrp="1"/>
          </p:cNvSpPr>
          <p:nvPr>
            <p:ph type="body" sz="quarter" idx="30"/>
          </p:nvPr>
        </p:nvSpPr>
        <p:spPr>
          <a:xfrm>
            <a:off x="9032882"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2" name="Title 1">
            <a:extLst>
              <a:ext uri="{FF2B5EF4-FFF2-40B4-BE49-F238E27FC236}">
                <a16:creationId xmlns:a16="http://schemas.microsoft.com/office/drawing/2014/main" id="{54DB56A6-2641-3912-E286-C682B74734A2}"/>
              </a:ext>
            </a:extLst>
          </p:cNvPr>
          <p:cNvSpPr>
            <a:spLocks noGrp="1"/>
          </p:cNvSpPr>
          <p:nvPr>
            <p:ph type="title" hasCustomPrompt="1"/>
          </p:nvPr>
        </p:nvSpPr>
        <p:spPr>
          <a:xfrm>
            <a:off x="609601" y="457201"/>
            <a:ext cx="10972799" cy="461665"/>
          </a:xfr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BDDA7693-EE6C-23FF-7642-77757C0EF68C}"/>
              </a:ext>
            </a:extLst>
          </p:cNvPr>
          <p:cNvSpPr>
            <a:spLocks noGrp="1"/>
          </p:cNvSpPr>
          <p:nvPr>
            <p:ph type="body" sz="quarter" idx="3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60426970-6993-190C-ABF6-BC835529D96E}"/>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8" name="Text Placeholder 7">
            <a:extLst>
              <a:ext uri="{FF2B5EF4-FFF2-40B4-BE49-F238E27FC236}">
                <a16:creationId xmlns:a16="http://schemas.microsoft.com/office/drawing/2014/main" id="{24F108BF-59B9-2599-6E0E-A31BC500090F}"/>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
        <p:nvSpPr>
          <p:cNvPr id="10" name="Slide Number Placeholder 9">
            <a:extLst>
              <a:ext uri="{FF2B5EF4-FFF2-40B4-BE49-F238E27FC236}">
                <a16:creationId xmlns:a16="http://schemas.microsoft.com/office/drawing/2014/main" id="{3E2FEEEB-835D-F99B-2A56-30069CFA9F3E}"/>
              </a:ext>
            </a:extLst>
          </p:cNvPr>
          <p:cNvSpPr>
            <a:spLocks noGrp="1"/>
          </p:cNvSpPr>
          <p:nvPr>
            <p:ph type="sldNum" sz="quarter" idx="32"/>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1110957468"/>
      </p:ext>
    </p:extLst>
  </p:cSld>
  <p:clrMapOvr>
    <a:masterClrMapping/>
  </p:clrMapOvr>
  <p:transition>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ack Cover Slide">
    <p:bg>
      <p:bgPr>
        <a:solidFill>
          <a:srgbClr val="313A45"/>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92005A4-7683-3378-4D18-D40E23CAFAAD}"/>
              </a:ext>
            </a:extLst>
          </p:cNvPr>
          <p:cNvSpPr/>
          <p:nvPr userDrawn="1"/>
        </p:nvSpPr>
        <p:spPr>
          <a:xfrm>
            <a:off x="11607800" y="0"/>
            <a:ext cx="584200" cy="6858000"/>
          </a:xfrm>
          <a:prstGeom prst="rect">
            <a:avLst/>
          </a:prstGeom>
          <a:pattFill prst="wdUpDiag">
            <a:fgClr>
              <a:schemeClr val="accent1"/>
            </a:fgClr>
            <a:bgClr>
              <a:schemeClr val="tx2"/>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p>
        </p:txBody>
      </p:sp>
      <p:sp>
        <p:nvSpPr>
          <p:cNvPr id="8" name="Rectangle 50">
            <a:extLst>
              <a:ext uri="{FF2B5EF4-FFF2-40B4-BE49-F238E27FC236}">
                <a16:creationId xmlns:a16="http://schemas.microsoft.com/office/drawing/2014/main" id="{B9A5198E-3496-CC7C-38F2-5EB4D5D1913F}"/>
              </a:ext>
            </a:extLst>
          </p:cNvPr>
          <p:cNvSpPr>
            <a:spLocks noChangeArrowheads="1"/>
          </p:cNvSpPr>
          <p:nvPr userDrawn="1"/>
        </p:nvSpPr>
        <p:spPr bwMode="auto">
          <a:xfrm>
            <a:off x="745254" y="6274850"/>
            <a:ext cx="7604561" cy="215444"/>
          </a:xfrm>
          <a:prstGeom prst="rect">
            <a:avLst/>
          </a:prstGeom>
          <a:noFill/>
          <a:ln w="12700" algn="ctr">
            <a:noFill/>
            <a:miter lim="800000"/>
            <a:headEnd/>
            <a:tailEnd/>
          </a:ln>
          <a:effectLst/>
        </p:spPr>
        <p:txBody>
          <a:bodyPr wrap="square" lIns="0" anchor="ctr">
            <a:spAutoFit/>
          </a:bodyPr>
          <a:lstStyle/>
          <a:p>
            <a:pPr eaLnBrk="0" hangingPunct="0">
              <a:lnSpc>
                <a:spcPct val="95000"/>
              </a:lnSpc>
              <a:defRPr/>
            </a:pPr>
            <a:r>
              <a:rPr lang="en-GB" sz="800" i="1">
                <a:solidFill>
                  <a:schemeClr val="bg2"/>
                </a:solidFill>
                <a:latin typeface="Avenir Next LT Pro" panose="020B0504020202020204" pitchFamily="34" charset="77"/>
              </a:rPr>
              <a:t>Information Classification: HIGHLY </a:t>
            </a:r>
            <a:r>
              <a:rPr lang="en-GB" sz="800" i="1" kern="1200">
                <a:solidFill>
                  <a:schemeClr val="bg2"/>
                </a:solidFill>
                <a:latin typeface="Avenir Next LT Pro" panose="020B0504020202020204" pitchFamily="34" charset="77"/>
                <a:ea typeface="+mn-ea"/>
                <a:cs typeface="+mn-cs"/>
              </a:rPr>
              <a:t>CONFIDENTIAL</a:t>
            </a:r>
            <a:endParaRPr lang="en-GB" sz="800" i="1">
              <a:solidFill>
                <a:schemeClr val="bg2"/>
              </a:solidFill>
              <a:latin typeface="Avenir Next LT Pro" panose="020B0504020202020204" pitchFamily="34" charset="77"/>
            </a:endParaRPr>
          </a:p>
        </p:txBody>
      </p:sp>
      <p:pic>
        <p:nvPicPr>
          <p:cNvPr id="2" name="Picture 1">
            <a:extLst>
              <a:ext uri="{FF2B5EF4-FFF2-40B4-BE49-F238E27FC236}">
                <a16:creationId xmlns:a16="http://schemas.microsoft.com/office/drawing/2014/main" id="{4758EA87-7308-DC9E-C91F-71CBC76BDFCA}"/>
              </a:ext>
            </a:extLst>
          </p:cNvPr>
          <p:cNvPicPr>
            <a:picLocks noChangeAspect="1"/>
          </p:cNvPicPr>
          <p:nvPr userDrawn="1"/>
        </p:nvPicPr>
        <p:blipFill>
          <a:blip r:embed="rId2"/>
          <a:srcRect/>
          <a:stretch/>
        </p:blipFill>
        <p:spPr>
          <a:xfrm>
            <a:off x="8309495" y="5887991"/>
            <a:ext cx="3135215" cy="610395"/>
          </a:xfrm>
          <a:prstGeom prst="rect">
            <a:avLst/>
          </a:prstGeom>
        </p:spPr>
      </p:pic>
    </p:spTree>
    <p:extLst>
      <p:ext uri="{BB962C8B-B14F-4D97-AF65-F5344CB8AC3E}">
        <p14:creationId xmlns:p14="http://schemas.microsoft.com/office/powerpoint/2010/main" val="2972654490"/>
      </p:ext>
    </p:extLst>
  </p:cSld>
  <p:clrMapOvr>
    <a:masterClrMapping/>
  </p:clrMapOvr>
  <p:transition>
    <p:wipe/>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Timeline 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11" name="Text Placeholder 10">
            <a:extLst>
              <a:ext uri="{FF2B5EF4-FFF2-40B4-BE49-F238E27FC236}">
                <a16:creationId xmlns:a16="http://schemas.microsoft.com/office/drawing/2014/main" id="{B59855F0-0725-0C4C-A5B8-050EE7C849D5}"/>
              </a:ext>
            </a:extLst>
          </p:cNvPr>
          <p:cNvSpPr>
            <a:spLocks noGrp="1"/>
          </p:cNvSpPr>
          <p:nvPr>
            <p:ph type="body" sz="quarter" idx="17" hasCustomPrompt="1"/>
          </p:nvPr>
        </p:nvSpPr>
        <p:spPr>
          <a:xfrm>
            <a:off x="1472455"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28" name="Text Placeholder 10">
            <a:extLst>
              <a:ext uri="{FF2B5EF4-FFF2-40B4-BE49-F238E27FC236}">
                <a16:creationId xmlns:a16="http://schemas.microsoft.com/office/drawing/2014/main" id="{0A795DF3-00C7-434F-8D44-CCA593FC78C0}"/>
              </a:ext>
            </a:extLst>
          </p:cNvPr>
          <p:cNvSpPr>
            <a:spLocks noGrp="1"/>
          </p:cNvSpPr>
          <p:nvPr>
            <p:ph type="body" sz="quarter" idx="18" hasCustomPrompt="1"/>
          </p:nvPr>
        </p:nvSpPr>
        <p:spPr>
          <a:xfrm>
            <a:off x="3878770"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29" name="Text Placeholder 10">
            <a:extLst>
              <a:ext uri="{FF2B5EF4-FFF2-40B4-BE49-F238E27FC236}">
                <a16:creationId xmlns:a16="http://schemas.microsoft.com/office/drawing/2014/main" id="{826A10D7-4D9C-5245-BAE7-E6DFC7051784}"/>
              </a:ext>
            </a:extLst>
          </p:cNvPr>
          <p:cNvSpPr>
            <a:spLocks noGrp="1"/>
          </p:cNvSpPr>
          <p:nvPr>
            <p:ph type="body" sz="quarter" idx="19" hasCustomPrompt="1"/>
          </p:nvPr>
        </p:nvSpPr>
        <p:spPr>
          <a:xfrm>
            <a:off x="6284834"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30" name="Text Placeholder 10">
            <a:extLst>
              <a:ext uri="{FF2B5EF4-FFF2-40B4-BE49-F238E27FC236}">
                <a16:creationId xmlns:a16="http://schemas.microsoft.com/office/drawing/2014/main" id="{042CB39E-5EE3-CA4B-9C88-5A4BF673761F}"/>
              </a:ext>
            </a:extLst>
          </p:cNvPr>
          <p:cNvSpPr>
            <a:spLocks noGrp="1"/>
          </p:cNvSpPr>
          <p:nvPr>
            <p:ph type="body" sz="quarter" idx="20" hasCustomPrompt="1"/>
          </p:nvPr>
        </p:nvSpPr>
        <p:spPr>
          <a:xfrm>
            <a:off x="8690898"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31" name="Text Placeholder 10">
            <a:extLst>
              <a:ext uri="{FF2B5EF4-FFF2-40B4-BE49-F238E27FC236}">
                <a16:creationId xmlns:a16="http://schemas.microsoft.com/office/drawing/2014/main" id="{8F8FAA47-B4A4-E340-93ED-984A81424EC0}"/>
              </a:ext>
            </a:extLst>
          </p:cNvPr>
          <p:cNvSpPr>
            <a:spLocks noGrp="1"/>
          </p:cNvSpPr>
          <p:nvPr>
            <p:ph type="body" sz="quarter" idx="21"/>
          </p:nvPr>
        </p:nvSpPr>
        <p:spPr>
          <a:xfrm>
            <a:off x="1472455"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2" name="Text Placeholder 10">
            <a:extLst>
              <a:ext uri="{FF2B5EF4-FFF2-40B4-BE49-F238E27FC236}">
                <a16:creationId xmlns:a16="http://schemas.microsoft.com/office/drawing/2014/main" id="{06D73FEE-40E5-1B48-8FAC-B0D9AF935A43}"/>
              </a:ext>
            </a:extLst>
          </p:cNvPr>
          <p:cNvSpPr>
            <a:spLocks noGrp="1"/>
          </p:cNvSpPr>
          <p:nvPr>
            <p:ph type="body" sz="quarter" idx="22"/>
          </p:nvPr>
        </p:nvSpPr>
        <p:spPr>
          <a:xfrm>
            <a:off x="3878770"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3" name="Text Placeholder 10">
            <a:extLst>
              <a:ext uri="{FF2B5EF4-FFF2-40B4-BE49-F238E27FC236}">
                <a16:creationId xmlns:a16="http://schemas.microsoft.com/office/drawing/2014/main" id="{58483766-2960-5F40-A1CE-A30EDD20D0ED}"/>
              </a:ext>
            </a:extLst>
          </p:cNvPr>
          <p:cNvSpPr>
            <a:spLocks noGrp="1"/>
          </p:cNvSpPr>
          <p:nvPr>
            <p:ph type="body" sz="quarter" idx="23"/>
          </p:nvPr>
        </p:nvSpPr>
        <p:spPr>
          <a:xfrm>
            <a:off x="6284834"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4" name="Text Placeholder 10">
            <a:extLst>
              <a:ext uri="{FF2B5EF4-FFF2-40B4-BE49-F238E27FC236}">
                <a16:creationId xmlns:a16="http://schemas.microsoft.com/office/drawing/2014/main" id="{9343E5EC-046A-584C-88CA-1433BF1214BC}"/>
              </a:ext>
            </a:extLst>
          </p:cNvPr>
          <p:cNvSpPr>
            <a:spLocks noGrp="1"/>
          </p:cNvSpPr>
          <p:nvPr>
            <p:ph type="body" sz="quarter" idx="24"/>
          </p:nvPr>
        </p:nvSpPr>
        <p:spPr>
          <a:xfrm>
            <a:off x="8690898"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13" name="Picture Placeholder 12">
            <a:extLst>
              <a:ext uri="{FF2B5EF4-FFF2-40B4-BE49-F238E27FC236}">
                <a16:creationId xmlns:a16="http://schemas.microsoft.com/office/drawing/2014/main" id="{0F0CE4CF-0B79-984A-9413-3082609B7233}"/>
              </a:ext>
            </a:extLst>
          </p:cNvPr>
          <p:cNvSpPr>
            <a:spLocks noGrp="1"/>
          </p:cNvSpPr>
          <p:nvPr>
            <p:ph type="pic" sz="quarter" idx="25" hasCustomPrompt="1"/>
          </p:nvPr>
        </p:nvSpPr>
        <p:spPr>
          <a:xfrm>
            <a:off x="1472455"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5" name="Picture Placeholder 12">
            <a:extLst>
              <a:ext uri="{FF2B5EF4-FFF2-40B4-BE49-F238E27FC236}">
                <a16:creationId xmlns:a16="http://schemas.microsoft.com/office/drawing/2014/main" id="{000DA99E-CDE0-F545-99B5-64E981C8987A}"/>
              </a:ext>
            </a:extLst>
          </p:cNvPr>
          <p:cNvSpPr>
            <a:spLocks noGrp="1"/>
          </p:cNvSpPr>
          <p:nvPr>
            <p:ph type="pic" sz="quarter" idx="26" hasCustomPrompt="1"/>
          </p:nvPr>
        </p:nvSpPr>
        <p:spPr>
          <a:xfrm>
            <a:off x="3878783"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6" name="Picture Placeholder 12">
            <a:extLst>
              <a:ext uri="{FF2B5EF4-FFF2-40B4-BE49-F238E27FC236}">
                <a16:creationId xmlns:a16="http://schemas.microsoft.com/office/drawing/2014/main" id="{BE81B7EE-832B-0448-AD6E-86773718B54C}"/>
              </a:ext>
            </a:extLst>
          </p:cNvPr>
          <p:cNvSpPr>
            <a:spLocks noGrp="1"/>
          </p:cNvSpPr>
          <p:nvPr>
            <p:ph type="pic" sz="quarter" idx="27" hasCustomPrompt="1"/>
          </p:nvPr>
        </p:nvSpPr>
        <p:spPr>
          <a:xfrm>
            <a:off x="6285111"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7" name="Picture Placeholder 12">
            <a:extLst>
              <a:ext uri="{FF2B5EF4-FFF2-40B4-BE49-F238E27FC236}">
                <a16:creationId xmlns:a16="http://schemas.microsoft.com/office/drawing/2014/main" id="{73EA64E5-9AF7-DA44-9F5C-55156979EA7C}"/>
              </a:ext>
            </a:extLst>
          </p:cNvPr>
          <p:cNvSpPr>
            <a:spLocks noGrp="1"/>
          </p:cNvSpPr>
          <p:nvPr>
            <p:ph type="pic" sz="quarter" idx="28" hasCustomPrompt="1"/>
          </p:nvPr>
        </p:nvSpPr>
        <p:spPr>
          <a:xfrm>
            <a:off x="8691440"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cxnSp>
        <p:nvCxnSpPr>
          <p:cNvPr id="10" name="Straight Arrow Connector 9">
            <a:extLst>
              <a:ext uri="{FF2B5EF4-FFF2-40B4-BE49-F238E27FC236}">
                <a16:creationId xmlns:a16="http://schemas.microsoft.com/office/drawing/2014/main" id="{DED969E4-350D-E8B7-1253-30A40F3A6326}"/>
              </a:ext>
            </a:extLst>
          </p:cNvPr>
          <p:cNvCxnSpPr/>
          <p:nvPr userDrawn="1"/>
        </p:nvCxnSpPr>
        <p:spPr>
          <a:xfrm>
            <a:off x="2411796"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cxnSp>
        <p:nvCxnSpPr>
          <p:cNvPr id="12" name="Straight Arrow Connector 11">
            <a:extLst>
              <a:ext uri="{FF2B5EF4-FFF2-40B4-BE49-F238E27FC236}">
                <a16:creationId xmlns:a16="http://schemas.microsoft.com/office/drawing/2014/main" id="{21A7C771-08D6-5FF1-FAFC-4E574C3623F2}"/>
              </a:ext>
            </a:extLst>
          </p:cNvPr>
          <p:cNvCxnSpPr/>
          <p:nvPr userDrawn="1"/>
        </p:nvCxnSpPr>
        <p:spPr>
          <a:xfrm>
            <a:off x="4818124"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cxnSp>
        <p:nvCxnSpPr>
          <p:cNvPr id="14" name="Straight Arrow Connector 13">
            <a:extLst>
              <a:ext uri="{FF2B5EF4-FFF2-40B4-BE49-F238E27FC236}">
                <a16:creationId xmlns:a16="http://schemas.microsoft.com/office/drawing/2014/main" id="{01BF4B98-8E24-BACD-F62C-CF4970E026C0}"/>
              </a:ext>
            </a:extLst>
          </p:cNvPr>
          <p:cNvCxnSpPr/>
          <p:nvPr userDrawn="1"/>
        </p:nvCxnSpPr>
        <p:spPr>
          <a:xfrm>
            <a:off x="7224452"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sp>
        <p:nvSpPr>
          <p:cNvPr id="4" name="Text Placeholder 11">
            <a:extLst>
              <a:ext uri="{FF2B5EF4-FFF2-40B4-BE49-F238E27FC236}">
                <a16:creationId xmlns:a16="http://schemas.microsoft.com/office/drawing/2014/main" id="{C69DEF3C-7E48-6A0A-E31F-211853ABCD3B}"/>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3285A4CD-6984-54CF-4D78-70632DB35FA2}"/>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7">
            <a:extLst>
              <a:ext uri="{FF2B5EF4-FFF2-40B4-BE49-F238E27FC236}">
                <a16:creationId xmlns:a16="http://schemas.microsoft.com/office/drawing/2014/main" id="{B48351D9-1A24-436E-00F4-6EE55D74410A}"/>
              </a:ext>
            </a:extLst>
          </p:cNvPr>
          <p:cNvSpPr>
            <a:spLocks noGrp="1"/>
          </p:cNvSpPr>
          <p:nvPr>
            <p:ph type="body" sz="quarter" idx="29"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
        <p:nvSpPr>
          <p:cNvPr id="7" name="Slide Number Placeholder 6">
            <a:extLst>
              <a:ext uri="{FF2B5EF4-FFF2-40B4-BE49-F238E27FC236}">
                <a16:creationId xmlns:a16="http://schemas.microsoft.com/office/drawing/2014/main" id="{0C87F741-BF7C-10F7-10F0-33DEC57808F5}"/>
              </a:ext>
            </a:extLst>
          </p:cNvPr>
          <p:cNvSpPr>
            <a:spLocks noGrp="1"/>
          </p:cNvSpPr>
          <p:nvPr>
            <p:ph type="sldNum" sz="quarter" idx="30"/>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440691965"/>
      </p:ext>
    </p:extLst>
  </p:cSld>
  <p:clrMapOvr>
    <a:masterClrMapping/>
  </p:clrMapOvr>
  <p:transition>
    <p:wipe/>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Project Timelin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8D134E21-8E4A-ECB1-B06F-45C32ABD5002}"/>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Rectangle 2">
            <a:extLst>
              <a:ext uri="{FF2B5EF4-FFF2-40B4-BE49-F238E27FC236}">
                <a16:creationId xmlns:a16="http://schemas.microsoft.com/office/drawing/2014/main" id="{8D756C8D-7CE7-3115-B32D-46D4F709194A}"/>
              </a:ext>
            </a:extLst>
          </p:cNvPr>
          <p:cNvSpPr/>
          <p:nvPr userDrawn="1"/>
        </p:nvSpPr>
        <p:spPr>
          <a:xfrm>
            <a:off x="3668184" y="2817027"/>
            <a:ext cx="2745621" cy="2468880"/>
          </a:xfrm>
          <a:prstGeom prst="rect">
            <a:avLst/>
          </a:prstGeom>
          <a:solidFill>
            <a:schemeClr val="bg1">
              <a:lumMod val="8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sz="1800" b="1">
              <a:latin typeface="Avenir Next LT Pro" panose="020B0504020202020204" pitchFamily="34" charset="77"/>
            </a:endParaRPr>
          </a:p>
        </p:txBody>
      </p:sp>
      <p:cxnSp>
        <p:nvCxnSpPr>
          <p:cNvPr id="6" name="Straight Connector 5">
            <a:extLst>
              <a:ext uri="{FF2B5EF4-FFF2-40B4-BE49-F238E27FC236}">
                <a16:creationId xmlns:a16="http://schemas.microsoft.com/office/drawing/2014/main" id="{0BEB93AC-00AF-DD1E-0953-D2328A24AFF5}"/>
              </a:ext>
            </a:extLst>
          </p:cNvPr>
          <p:cNvCxnSpPr/>
          <p:nvPr userDrawn="1"/>
        </p:nvCxnSpPr>
        <p:spPr>
          <a:xfrm>
            <a:off x="609600" y="2817027"/>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F078F4F-D6F2-A611-4C32-041F6529B062}"/>
              </a:ext>
            </a:extLst>
          </p:cNvPr>
          <p:cNvCxnSpPr/>
          <p:nvPr userDrawn="1"/>
        </p:nvCxnSpPr>
        <p:spPr>
          <a:xfrm>
            <a:off x="609600" y="3923451"/>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3152181-AEB0-8E6A-EF87-CEE6C370F032}"/>
              </a:ext>
            </a:extLst>
          </p:cNvPr>
          <p:cNvCxnSpPr/>
          <p:nvPr userDrawn="1"/>
        </p:nvCxnSpPr>
        <p:spPr>
          <a:xfrm>
            <a:off x="609600" y="5285907"/>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AC515B7-2E35-25C2-4B69-90712D03ACC5}"/>
              </a:ext>
            </a:extLst>
          </p:cNvPr>
          <p:cNvCxnSpPr/>
          <p:nvPr userDrawn="1"/>
        </p:nvCxnSpPr>
        <p:spPr>
          <a:xfrm>
            <a:off x="2295373"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1CC5A23-C558-C643-E099-A64B4B5163FE}"/>
              </a:ext>
            </a:extLst>
          </p:cNvPr>
          <p:cNvCxnSpPr/>
          <p:nvPr userDrawn="1"/>
        </p:nvCxnSpPr>
        <p:spPr>
          <a:xfrm>
            <a:off x="3668184" y="2817027"/>
            <a:ext cx="0" cy="2468880"/>
          </a:xfrm>
          <a:prstGeom prst="line">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25CF7A6-505F-EEF2-35D1-818C391E6FD2}"/>
              </a:ext>
            </a:extLst>
          </p:cNvPr>
          <p:cNvCxnSpPr/>
          <p:nvPr userDrawn="1"/>
        </p:nvCxnSpPr>
        <p:spPr>
          <a:xfrm>
            <a:off x="5040994"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E2CBBAF-EFDF-A869-0BB9-A0F6189D393D}"/>
              </a:ext>
            </a:extLst>
          </p:cNvPr>
          <p:cNvCxnSpPr/>
          <p:nvPr userDrawn="1"/>
        </p:nvCxnSpPr>
        <p:spPr>
          <a:xfrm>
            <a:off x="6413805"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7F0E7CE-EDDB-19A8-F25C-65AAE900900B}"/>
              </a:ext>
            </a:extLst>
          </p:cNvPr>
          <p:cNvCxnSpPr/>
          <p:nvPr userDrawn="1"/>
        </p:nvCxnSpPr>
        <p:spPr>
          <a:xfrm>
            <a:off x="778661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B40FB9F-64AB-7F05-C052-BB397A6F3756}"/>
              </a:ext>
            </a:extLst>
          </p:cNvPr>
          <p:cNvCxnSpPr/>
          <p:nvPr userDrawn="1"/>
        </p:nvCxnSpPr>
        <p:spPr>
          <a:xfrm>
            <a:off x="915942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87D9FEB-42AA-F694-3545-966C462E4423}"/>
              </a:ext>
            </a:extLst>
          </p:cNvPr>
          <p:cNvCxnSpPr/>
          <p:nvPr userDrawn="1"/>
        </p:nvCxnSpPr>
        <p:spPr>
          <a:xfrm>
            <a:off x="1053223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51179E4-B663-5573-980F-13020145A322}"/>
              </a:ext>
            </a:extLst>
          </p:cNvPr>
          <p:cNvCxnSpPr>
            <a:cxnSpLocks/>
          </p:cNvCxnSpPr>
          <p:nvPr userDrawn="1"/>
        </p:nvCxnSpPr>
        <p:spPr>
          <a:xfrm>
            <a:off x="9864310"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8774C66-CA15-7697-7EBD-C4FB952F62AA}"/>
              </a:ext>
            </a:extLst>
          </p:cNvPr>
          <p:cNvCxnSpPr>
            <a:cxnSpLocks/>
          </p:cNvCxnSpPr>
          <p:nvPr userDrawn="1"/>
        </p:nvCxnSpPr>
        <p:spPr>
          <a:xfrm>
            <a:off x="8486625"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73B9028-06DA-938F-4912-75CE998D2D23}"/>
              </a:ext>
            </a:extLst>
          </p:cNvPr>
          <p:cNvCxnSpPr>
            <a:cxnSpLocks/>
          </p:cNvCxnSpPr>
          <p:nvPr userDrawn="1"/>
        </p:nvCxnSpPr>
        <p:spPr>
          <a:xfrm>
            <a:off x="7108937"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8EB3480-D3A8-5282-8575-3FB1C2F034B0}"/>
              </a:ext>
            </a:extLst>
          </p:cNvPr>
          <p:cNvCxnSpPr>
            <a:cxnSpLocks/>
          </p:cNvCxnSpPr>
          <p:nvPr userDrawn="1"/>
        </p:nvCxnSpPr>
        <p:spPr>
          <a:xfrm>
            <a:off x="5753074"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2983493-1D6A-8DEF-C547-5F6F47D585A5}"/>
              </a:ext>
            </a:extLst>
          </p:cNvPr>
          <p:cNvCxnSpPr>
            <a:cxnSpLocks/>
          </p:cNvCxnSpPr>
          <p:nvPr userDrawn="1"/>
        </p:nvCxnSpPr>
        <p:spPr>
          <a:xfrm>
            <a:off x="4353561"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A3AC82C4-F5E1-1D1E-50C7-C8EBA60EE142}"/>
              </a:ext>
            </a:extLst>
          </p:cNvPr>
          <p:cNvCxnSpPr>
            <a:cxnSpLocks/>
          </p:cNvCxnSpPr>
          <p:nvPr userDrawn="1"/>
        </p:nvCxnSpPr>
        <p:spPr>
          <a:xfrm>
            <a:off x="2975873"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sp>
        <p:nvSpPr>
          <p:cNvPr id="23" name="Text Placeholder 11">
            <a:extLst>
              <a:ext uri="{FF2B5EF4-FFF2-40B4-BE49-F238E27FC236}">
                <a16:creationId xmlns:a16="http://schemas.microsoft.com/office/drawing/2014/main" id="{DAD5E0F7-29E1-45DB-ACE2-2C7D94BDD7F0}"/>
              </a:ext>
            </a:extLst>
          </p:cNvPr>
          <p:cNvSpPr>
            <a:spLocks noGrp="1"/>
          </p:cNvSpPr>
          <p:nvPr>
            <p:ph type="body" sz="quarter" idx="17" hasCustomPrompt="1"/>
          </p:nvPr>
        </p:nvSpPr>
        <p:spPr>
          <a:xfrm>
            <a:off x="701270" y="4040166"/>
            <a:ext cx="1471471" cy="461665"/>
          </a:xfrm>
          <a:prstGeom prst="rect">
            <a:avLst/>
          </a:prstGeom>
          <a:noFill/>
        </p:spPr>
        <p:txBody>
          <a:bodyPr wrap="square" lIns="91440" tIns="45720" rIns="91440" bIns="45720" anchor="t" anchorCtr="0">
            <a:spAutoFit/>
          </a:bodyPr>
          <a:lstStyle>
            <a:lvl1pPr marL="0" indent="0" algn="r">
              <a:spcBef>
                <a:spcPts val="0"/>
              </a:spcBef>
              <a:buNone/>
              <a:defRPr sz="1200" b="1" i="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a:t>
            </a:r>
            <a:br>
              <a:rPr lang="en-US"/>
            </a:br>
            <a:r>
              <a:rPr lang="en-US"/>
              <a:t>HEADER</a:t>
            </a:r>
          </a:p>
        </p:txBody>
      </p:sp>
      <p:sp>
        <p:nvSpPr>
          <p:cNvPr id="24" name="Text Placeholder 11">
            <a:extLst>
              <a:ext uri="{FF2B5EF4-FFF2-40B4-BE49-F238E27FC236}">
                <a16:creationId xmlns:a16="http://schemas.microsoft.com/office/drawing/2014/main" id="{09E02882-51F8-8E0D-0948-5C92BC2E1B88}"/>
              </a:ext>
            </a:extLst>
          </p:cNvPr>
          <p:cNvSpPr>
            <a:spLocks noGrp="1"/>
          </p:cNvSpPr>
          <p:nvPr>
            <p:ph type="body" sz="quarter" idx="36" hasCustomPrompt="1"/>
          </p:nvPr>
        </p:nvSpPr>
        <p:spPr>
          <a:xfrm>
            <a:off x="2296217" y="3500600"/>
            <a:ext cx="1357336" cy="281313"/>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1</a:t>
            </a:r>
          </a:p>
        </p:txBody>
      </p:sp>
      <p:sp>
        <p:nvSpPr>
          <p:cNvPr id="25" name="Text Placeholder 11">
            <a:extLst>
              <a:ext uri="{FF2B5EF4-FFF2-40B4-BE49-F238E27FC236}">
                <a16:creationId xmlns:a16="http://schemas.microsoft.com/office/drawing/2014/main" id="{580BD87B-9B5F-FED5-53E4-921E646BBE77}"/>
              </a:ext>
            </a:extLst>
          </p:cNvPr>
          <p:cNvSpPr>
            <a:spLocks noGrp="1"/>
          </p:cNvSpPr>
          <p:nvPr>
            <p:ph type="body" sz="quarter" idx="37" hasCustomPrompt="1"/>
          </p:nvPr>
        </p:nvSpPr>
        <p:spPr>
          <a:xfrm>
            <a:off x="3666207"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2</a:t>
            </a:r>
          </a:p>
        </p:txBody>
      </p:sp>
      <p:sp>
        <p:nvSpPr>
          <p:cNvPr id="26" name="Text Placeholder 11">
            <a:extLst>
              <a:ext uri="{FF2B5EF4-FFF2-40B4-BE49-F238E27FC236}">
                <a16:creationId xmlns:a16="http://schemas.microsoft.com/office/drawing/2014/main" id="{AA574E09-076D-0A53-058C-6CB57E0DA6B9}"/>
              </a:ext>
            </a:extLst>
          </p:cNvPr>
          <p:cNvSpPr>
            <a:spLocks noGrp="1"/>
          </p:cNvSpPr>
          <p:nvPr>
            <p:ph type="body" sz="quarter" idx="38" hasCustomPrompt="1"/>
          </p:nvPr>
        </p:nvSpPr>
        <p:spPr>
          <a:xfrm>
            <a:off x="5041839"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3</a:t>
            </a:r>
          </a:p>
        </p:txBody>
      </p:sp>
      <p:sp>
        <p:nvSpPr>
          <p:cNvPr id="27" name="Text Placeholder 11">
            <a:extLst>
              <a:ext uri="{FF2B5EF4-FFF2-40B4-BE49-F238E27FC236}">
                <a16:creationId xmlns:a16="http://schemas.microsoft.com/office/drawing/2014/main" id="{50056870-FD7F-49E7-2912-96B5585746F8}"/>
              </a:ext>
            </a:extLst>
          </p:cNvPr>
          <p:cNvSpPr>
            <a:spLocks noGrp="1"/>
          </p:cNvSpPr>
          <p:nvPr>
            <p:ph type="body" sz="quarter" idx="39" hasCustomPrompt="1"/>
          </p:nvPr>
        </p:nvSpPr>
        <p:spPr>
          <a:xfrm>
            <a:off x="6421779"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4</a:t>
            </a:r>
          </a:p>
        </p:txBody>
      </p:sp>
      <p:sp>
        <p:nvSpPr>
          <p:cNvPr id="28" name="Text Placeholder 11">
            <a:extLst>
              <a:ext uri="{FF2B5EF4-FFF2-40B4-BE49-F238E27FC236}">
                <a16:creationId xmlns:a16="http://schemas.microsoft.com/office/drawing/2014/main" id="{6E9A9CF9-84BE-A16E-0AE6-ED1E3CD66078}"/>
              </a:ext>
            </a:extLst>
          </p:cNvPr>
          <p:cNvSpPr>
            <a:spLocks noGrp="1"/>
          </p:cNvSpPr>
          <p:nvPr>
            <p:ph type="body" sz="quarter" idx="40" hasCustomPrompt="1"/>
          </p:nvPr>
        </p:nvSpPr>
        <p:spPr>
          <a:xfrm>
            <a:off x="7797215"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5</a:t>
            </a:r>
          </a:p>
        </p:txBody>
      </p:sp>
      <p:sp>
        <p:nvSpPr>
          <p:cNvPr id="29" name="Text Placeholder 11">
            <a:extLst>
              <a:ext uri="{FF2B5EF4-FFF2-40B4-BE49-F238E27FC236}">
                <a16:creationId xmlns:a16="http://schemas.microsoft.com/office/drawing/2014/main" id="{CAB4B659-8535-B4FB-D2CB-46C567164F4C}"/>
              </a:ext>
            </a:extLst>
          </p:cNvPr>
          <p:cNvSpPr>
            <a:spLocks noGrp="1"/>
          </p:cNvSpPr>
          <p:nvPr>
            <p:ph type="body" sz="quarter" idx="41" hasCustomPrompt="1"/>
          </p:nvPr>
        </p:nvSpPr>
        <p:spPr>
          <a:xfrm>
            <a:off x="9151455"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7</a:t>
            </a:r>
          </a:p>
        </p:txBody>
      </p:sp>
      <p:sp>
        <p:nvSpPr>
          <p:cNvPr id="30" name="Text Placeholder 11">
            <a:extLst>
              <a:ext uri="{FF2B5EF4-FFF2-40B4-BE49-F238E27FC236}">
                <a16:creationId xmlns:a16="http://schemas.microsoft.com/office/drawing/2014/main" id="{909DA01A-9952-5621-288D-CF6D26B55343}"/>
              </a:ext>
            </a:extLst>
          </p:cNvPr>
          <p:cNvSpPr>
            <a:spLocks noGrp="1"/>
          </p:cNvSpPr>
          <p:nvPr>
            <p:ph type="body" sz="quarter" idx="42" hasCustomPrompt="1"/>
          </p:nvPr>
        </p:nvSpPr>
        <p:spPr>
          <a:xfrm>
            <a:off x="2296217" y="4130343"/>
            <a:ext cx="1357336" cy="281313"/>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7</a:t>
            </a:r>
          </a:p>
        </p:txBody>
      </p:sp>
      <p:sp>
        <p:nvSpPr>
          <p:cNvPr id="31" name="Text Placeholder 11">
            <a:extLst>
              <a:ext uri="{FF2B5EF4-FFF2-40B4-BE49-F238E27FC236}">
                <a16:creationId xmlns:a16="http://schemas.microsoft.com/office/drawing/2014/main" id="{B552C30B-3B43-2F36-7AEC-652440E6FA9C}"/>
              </a:ext>
            </a:extLst>
          </p:cNvPr>
          <p:cNvSpPr>
            <a:spLocks noGrp="1"/>
          </p:cNvSpPr>
          <p:nvPr>
            <p:ph type="body" sz="quarter" idx="43" hasCustomPrompt="1"/>
          </p:nvPr>
        </p:nvSpPr>
        <p:spPr>
          <a:xfrm>
            <a:off x="3666207"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8</a:t>
            </a:r>
          </a:p>
        </p:txBody>
      </p:sp>
      <p:sp>
        <p:nvSpPr>
          <p:cNvPr id="32" name="Text Placeholder 11">
            <a:extLst>
              <a:ext uri="{FF2B5EF4-FFF2-40B4-BE49-F238E27FC236}">
                <a16:creationId xmlns:a16="http://schemas.microsoft.com/office/drawing/2014/main" id="{7397BD65-55CC-7D7C-9E60-2A9843604C67}"/>
              </a:ext>
            </a:extLst>
          </p:cNvPr>
          <p:cNvSpPr>
            <a:spLocks noGrp="1"/>
          </p:cNvSpPr>
          <p:nvPr>
            <p:ph type="body" sz="quarter" idx="44" hasCustomPrompt="1"/>
          </p:nvPr>
        </p:nvSpPr>
        <p:spPr>
          <a:xfrm>
            <a:off x="5041839"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9</a:t>
            </a:r>
          </a:p>
        </p:txBody>
      </p:sp>
      <p:sp>
        <p:nvSpPr>
          <p:cNvPr id="33" name="Text Placeholder 11">
            <a:extLst>
              <a:ext uri="{FF2B5EF4-FFF2-40B4-BE49-F238E27FC236}">
                <a16:creationId xmlns:a16="http://schemas.microsoft.com/office/drawing/2014/main" id="{EFECF0C1-07BE-5BEF-AB28-A0187B90BD15}"/>
              </a:ext>
            </a:extLst>
          </p:cNvPr>
          <p:cNvSpPr>
            <a:spLocks noGrp="1"/>
          </p:cNvSpPr>
          <p:nvPr>
            <p:ph type="body" sz="quarter" idx="45" hasCustomPrompt="1"/>
          </p:nvPr>
        </p:nvSpPr>
        <p:spPr>
          <a:xfrm>
            <a:off x="6421779"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10</a:t>
            </a:r>
          </a:p>
        </p:txBody>
      </p:sp>
      <p:sp>
        <p:nvSpPr>
          <p:cNvPr id="34" name="Text Placeholder 11">
            <a:extLst>
              <a:ext uri="{FF2B5EF4-FFF2-40B4-BE49-F238E27FC236}">
                <a16:creationId xmlns:a16="http://schemas.microsoft.com/office/drawing/2014/main" id="{3E428C3F-894C-225C-B781-5AF645B01B06}"/>
              </a:ext>
            </a:extLst>
          </p:cNvPr>
          <p:cNvSpPr>
            <a:spLocks noGrp="1"/>
          </p:cNvSpPr>
          <p:nvPr>
            <p:ph type="body" sz="quarter" idx="46" hasCustomPrompt="1"/>
          </p:nvPr>
        </p:nvSpPr>
        <p:spPr>
          <a:xfrm>
            <a:off x="7797215"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11</a:t>
            </a:r>
          </a:p>
        </p:txBody>
      </p:sp>
      <p:sp>
        <p:nvSpPr>
          <p:cNvPr id="35" name="Text Placeholder 11">
            <a:extLst>
              <a:ext uri="{FF2B5EF4-FFF2-40B4-BE49-F238E27FC236}">
                <a16:creationId xmlns:a16="http://schemas.microsoft.com/office/drawing/2014/main" id="{8EE106D6-1D49-580A-3725-871C469ADF15}"/>
              </a:ext>
            </a:extLst>
          </p:cNvPr>
          <p:cNvSpPr>
            <a:spLocks noGrp="1"/>
          </p:cNvSpPr>
          <p:nvPr>
            <p:ph type="body" sz="quarter" idx="47" hasCustomPrompt="1"/>
          </p:nvPr>
        </p:nvSpPr>
        <p:spPr>
          <a:xfrm>
            <a:off x="9151455"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12</a:t>
            </a:r>
          </a:p>
        </p:txBody>
      </p:sp>
      <p:sp>
        <p:nvSpPr>
          <p:cNvPr id="36" name="Text Placeholder 11">
            <a:extLst>
              <a:ext uri="{FF2B5EF4-FFF2-40B4-BE49-F238E27FC236}">
                <a16:creationId xmlns:a16="http://schemas.microsoft.com/office/drawing/2014/main" id="{588C5464-C79E-E606-3CA3-21275AA5A768}"/>
              </a:ext>
            </a:extLst>
          </p:cNvPr>
          <p:cNvSpPr>
            <a:spLocks noGrp="1"/>
          </p:cNvSpPr>
          <p:nvPr>
            <p:ph type="body" sz="quarter" idx="48" hasCustomPrompt="1"/>
          </p:nvPr>
        </p:nvSpPr>
        <p:spPr>
          <a:xfrm>
            <a:off x="2384689"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37" name="Text Placeholder 11">
            <a:extLst>
              <a:ext uri="{FF2B5EF4-FFF2-40B4-BE49-F238E27FC236}">
                <a16:creationId xmlns:a16="http://schemas.microsoft.com/office/drawing/2014/main" id="{B49A2A87-72E1-CF6F-5C7C-F2B76AFAB54F}"/>
              </a:ext>
            </a:extLst>
          </p:cNvPr>
          <p:cNvSpPr>
            <a:spLocks noGrp="1"/>
          </p:cNvSpPr>
          <p:nvPr>
            <p:ph type="body" sz="quarter" idx="49" hasCustomPrompt="1"/>
          </p:nvPr>
        </p:nvSpPr>
        <p:spPr>
          <a:xfrm>
            <a:off x="3776162" y="2081358"/>
            <a:ext cx="1202560" cy="253916"/>
          </a:xfrm>
          <a:prstGeom prst="rect">
            <a:avLst/>
          </a:prstGeom>
          <a:solidFill>
            <a:schemeClr val="accent1"/>
          </a:solidFill>
          <a:ln w="12700">
            <a:solidFill>
              <a:schemeClr val="bg1">
                <a:lumMod val="85000"/>
              </a:schemeClr>
            </a:solidFill>
          </a:ln>
        </p:spPr>
        <p:txBody>
          <a:bodyPr wrap="square" lIns="91440" tIns="45720" rIns="91440" bIns="45720" anchor="t" anchorCtr="0">
            <a:spAutoFit/>
          </a:bodyPr>
          <a:lstStyle>
            <a:lvl1pPr marL="0" indent="0" algn="ctr">
              <a:spcBef>
                <a:spcPts val="0"/>
              </a:spcBef>
              <a:buNone/>
              <a:defRPr sz="1050" b="1" i="0" spc="0" baseline="0">
                <a:solidFill>
                  <a:schemeClr val="bg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2</a:t>
            </a:r>
          </a:p>
        </p:txBody>
      </p:sp>
      <p:sp>
        <p:nvSpPr>
          <p:cNvPr id="38" name="Text Placeholder 11">
            <a:extLst>
              <a:ext uri="{FF2B5EF4-FFF2-40B4-BE49-F238E27FC236}">
                <a16:creationId xmlns:a16="http://schemas.microsoft.com/office/drawing/2014/main" id="{E3CFFAAF-6FFB-E948-B947-3ECD4C6EC017}"/>
              </a:ext>
            </a:extLst>
          </p:cNvPr>
          <p:cNvSpPr>
            <a:spLocks noGrp="1"/>
          </p:cNvSpPr>
          <p:nvPr>
            <p:ph type="body" sz="quarter" idx="50" hasCustomPrompt="1"/>
          </p:nvPr>
        </p:nvSpPr>
        <p:spPr>
          <a:xfrm>
            <a:off x="5151794"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3</a:t>
            </a:r>
          </a:p>
        </p:txBody>
      </p:sp>
      <p:sp>
        <p:nvSpPr>
          <p:cNvPr id="39" name="Text Placeholder 11">
            <a:extLst>
              <a:ext uri="{FF2B5EF4-FFF2-40B4-BE49-F238E27FC236}">
                <a16:creationId xmlns:a16="http://schemas.microsoft.com/office/drawing/2014/main" id="{DE6F3C31-23BD-D4DE-F484-ADE9AD62E745}"/>
              </a:ext>
            </a:extLst>
          </p:cNvPr>
          <p:cNvSpPr>
            <a:spLocks noGrp="1"/>
          </p:cNvSpPr>
          <p:nvPr>
            <p:ph type="body" sz="quarter" idx="51" hasCustomPrompt="1"/>
          </p:nvPr>
        </p:nvSpPr>
        <p:spPr>
          <a:xfrm>
            <a:off x="6531734"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4</a:t>
            </a:r>
          </a:p>
        </p:txBody>
      </p:sp>
      <p:sp>
        <p:nvSpPr>
          <p:cNvPr id="40" name="Text Placeholder 11">
            <a:extLst>
              <a:ext uri="{FF2B5EF4-FFF2-40B4-BE49-F238E27FC236}">
                <a16:creationId xmlns:a16="http://schemas.microsoft.com/office/drawing/2014/main" id="{74C52DD0-C48F-D0A1-0EDA-CC716D1AAE8C}"/>
              </a:ext>
            </a:extLst>
          </p:cNvPr>
          <p:cNvSpPr>
            <a:spLocks noGrp="1"/>
          </p:cNvSpPr>
          <p:nvPr>
            <p:ph type="body" sz="quarter" idx="52" hasCustomPrompt="1"/>
          </p:nvPr>
        </p:nvSpPr>
        <p:spPr>
          <a:xfrm>
            <a:off x="7907170"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5</a:t>
            </a:r>
          </a:p>
        </p:txBody>
      </p:sp>
      <p:sp>
        <p:nvSpPr>
          <p:cNvPr id="41" name="Text Placeholder 11">
            <a:extLst>
              <a:ext uri="{FF2B5EF4-FFF2-40B4-BE49-F238E27FC236}">
                <a16:creationId xmlns:a16="http://schemas.microsoft.com/office/drawing/2014/main" id="{162FC21D-DD86-A182-D044-5D9506F1B03C}"/>
              </a:ext>
            </a:extLst>
          </p:cNvPr>
          <p:cNvSpPr>
            <a:spLocks noGrp="1"/>
          </p:cNvSpPr>
          <p:nvPr>
            <p:ph type="body" sz="quarter" idx="53" hasCustomPrompt="1"/>
          </p:nvPr>
        </p:nvSpPr>
        <p:spPr>
          <a:xfrm>
            <a:off x="9261410"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6</a:t>
            </a:r>
          </a:p>
        </p:txBody>
      </p:sp>
      <p:sp>
        <p:nvSpPr>
          <p:cNvPr id="42" name="Text Placeholder 12">
            <a:extLst>
              <a:ext uri="{FF2B5EF4-FFF2-40B4-BE49-F238E27FC236}">
                <a16:creationId xmlns:a16="http://schemas.microsoft.com/office/drawing/2014/main" id="{0F75E195-E4A5-723D-72F2-643475C954F9}"/>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43" name="Text Placeholder 7">
            <a:extLst>
              <a:ext uri="{FF2B5EF4-FFF2-40B4-BE49-F238E27FC236}">
                <a16:creationId xmlns:a16="http://schemas.microsoft.com/office/drawing/2014/main" id="{5E957F77-8CF5-7AC0-66E4-6A3A966A0399}"/>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
        <p:nvSpPr>
          <p:cNvPr id="7" name="Slide Number Placeholder 6">
            <a:extLst>
              <a:ext uri="{FF2B5EF4-FFF2-40B4-BE49-F238E27FC236}">
                <a16:creationId xmlns:a16="http://schemas.microsoft.com/office/drawing/2014/main" id="{95DA7146-1360-13F1-A6E9-61F476B6E800}"/>
              </a:ext>
            </a:extLst>
          </p:cNvPr>
          <p:cNvSpPr>
            <a:spLocks noGrp="1"/>
          </p:cNvSpPr>
          <p:nvPr>
            <p:ph type="sldNum" sz="quarter" idx="54"/>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1634686800"/>
      </p:ext>
    </p:extLst>
  </p:cSld>
  <p:clrMapOvr>
    <a:masterClrMapping/>
  </p:clrMapOvr>
  <p:transition>
    <p:wipe/>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Project Timelin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2" name="Text Placeholder 11">
            <a:extLst>
              <a:ext uri="{FF2B5EF4-FFF2-40B4-BE49-F238E27FC236}">
                <a16:creationId xmlns:a16="http://schemas.microsoft.com/office/drawing/2014/main" id="{F5B896DB-50A2-714E-B866-A884B7A8F445}"/>
              </a:ext>
            </a:extLst>
          </p:cNvPr>
          <p:cNvSpPr>
            <a:spLocks noGrp="1"/>
          </p:cNvSpPr>
          <p:nvPr>
            <p:ph type="body" sz="quarter" idx="17" hasCustomPrompt="1"/>
          </p:nvPr>
        </p:nvSpPr>
        <p:spPr>
          <a:xfrm>
            <a:off x="1078553" y="2175216"/>
            <a:ext cx="1795772" cy="276999"/>
          </a:xfrm>
          <a:prstGeom prst="rect">
            <a:avLst/>
          </a:prstGeom>
          <a:noFill/>
        </p:spPr>
        <p:txBody>
          <a:bodyPr wrap="square" lIns="91440" tIns="45720" rIns="91440" bIns="45720" anchor="t" anchorCtr="0">
            <a:spAutoFit/>
          </a:bodyPr>
          <a:lstStyle>
            <a:lvl1pPr marL="0" indent="0" algn="l">
              <a:spcBef>
                <a:spcPts val="0"/>
              </a:spcBef>
              <a:buNone/>
              <a:defRPr sz="1200" b="1" i="0" spc="0" baseline="0">
                <a:solidFill>
                  <a:schemeClr val="accent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43" name="Text Placeholder 11">
            <a:extLst>
              <a:ext uri="{FF2B5EF4-FFF2-40B4-BE49-F238E27FC236}">
                <a16:creationId xmlns:a16="http://schemas.microsoft.com/office/drawing/2014/main" id="{8D39B367-E13C-6D4B-8A16-B7D2AC6F8226}"/>
              </a:ext>
            </a:extLst>
          </p:cNvPr>
          <p:cNvSpPr>
            <a:spLocks noGrp="1"/>
          </p:cNvSpPr>
          <p:nvPr>
            <p:ph type="body" sz="quarter" idx="33" hasCustomPrompt="1"/>
          </p:nvPr>
        </p:nvSpPr>
        <p:spPr>
          <a:xfrm>
            <a:off x="1091919"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44" name="Right Arrow 43">
            <a:extLst>
              <a:ext uri="{FF2B5EF4-FFF2-40B4-BE49-F238E27FC236}">
                <a16:creationId xmlns:a16="http://schemas.microsoft.com/office/drawing/2014/main" id="{C06763AA-A6CF-1B4C-AC70-1EFDC6812ED9}"/>
              </a:ext>
            </a:extLst>
          </p:cNvPr>
          <p:cNvSpPr/>
          <p:nvPr userDrawn="1"/>
        </p:nvSpPr>
        <p:spPr>
          <a:xfrm>
            <a:off x="808823" y="3305103"/>
            <a:ext cx="10749124" cy="162076"/>
          </a:xfrm>
          <a:prstGeom prst="rightArrow">
            <a:avLst>
              <a:gd name="adj1" fmla="val 8216"/>
              <a:gd name="adj2" fmla="val 75644"/>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sz="1800" b="1">
              <a:latin typeface="Avenir Next LT Pro" panose="020B0504020202020204" pitchFamily="34" charset="77"/>
            </a:endParaRPr>
          </a:p>
        </p:txBody>
      </p:sp>
      <p:sp>
        <p:nvSpPr>
          <p:cNvPr id="45" name="TextBox 44">
            <a:extLst>
              <a:ext uri="{FF2B5EF4-FFF2-40B4-BE49-F238E27FC236}">
                <a16:creationId xmlns:a16="http://schemas.microsoft.com/office/drawing/2014/main" id="{696A580F-EA53-F944-B448-24D46D9BD736}"/>
              </a:ext>
            </a:extLst>
          </p:cNvPr>
          <p:cNvSpPr txBox="1"/>
          <p:nvPr userDrawn="1"/>
        </p:nvSpPr>
        <p:spPr>
          <a:xfrm>
            <a:off x="4002161" y="3078365"/>
            <a:ext cx="87" cy="615553"/>
          </a:xfrm>
          <a:prstGeom prst="rect">
            <a:avLst/>
          </a:prstGeom>
          <a:noFill/>
        </p:spPr>
        <p:txBody>
          <a:bodyPr wrap="square" lIns="91440" tIns="45720" rIns="91440" bIns="45720" rtlCol="0" anchor="t">
            <a:noAutofit/>
          </a:bodyPr>
          <a:lstStyle/>
          <a:p>
            <a:pPr>
              <a:spcBef>
                <a:spcPts val="1200"/>
              </a:spcBef>
            </a:pPr>
            <a:endParaRPr lang="en-US" sz="4000">
              <a:solidFill>
                <a:schemeClr val="tx1"/>
              </a:solidFill>
              <a:latin typeface="Avenir Next LT Pro" panose="020B0504020202020204" pitchFamily="34" charset="77"/>
            </a:endParaRPr>
          </a:p>
        </p:txBody>
      </p:sp>
      <p:cxnSp>
        <p:nvCxnSpPr>
          <p:cNvPr id="46" name="Straight Connector 45">
            <a:extLst>
              <a:ext uri="{FF2B5EF4-FFF2-40B4-BE49-F238E27FC236}">
                <a16:creationId xmlns:a16="http://schemas.microsoft.com/office/drawing/2014/main" id="{9505B759-4A39-4242-AC59-E02E20E86732}"/>
              </a:ext>
            </a:extLst>
          </p:cNvPr>
          <p:cNvCxnSpPr>
            <a:cxnSpLocks/>
          </p:cNvCxnSpPr>
          <p:nvPr userDrawn="1"/>
        </p:nvCxnSpPr>
        <p:spPr>
          <a:xfrm>
            <a:off x="1938533"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1C0C8FC3-283D-6A45-9604-8839C93873F6}"/>
              </a:ext>
            </a:extLst>
          </p:cNvPr>
          <p:cNvCxnSpPr>
            <a:cxnSpLocks/>
          </p:cNvCxnSpPr>
          <p:nvPr userDrawn="1"/>
        </p:nvCxnSpPr>
        <p:spPr>
          <a:xfrm>
            <a:off x="4043711"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61CC2319-FD4D-7B46-A637-D968806D4E49}"/>
              </a:ext>
            </a:extLst>
          </p:cNvPr>
          <p:cNvCxnSpPr>
            <a:cxnSpLocks/>
          </p:cNvCxnSpPr>
          <p:nvPr userDrawn="1"/>
        </p:nvCxnSpPr>
        <p:spPr>
          <a:xfrm>
            <a:off x="6113669"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976FBC59-7E07-0947-81CE-A4E695F51904}"/>
              </a:ext>
            </a:extLst>
          </p:cNvPr>
          <p:cNvCxnSpPr>
            <a:cxnSpLocks/>
          </p:cNvCxnSpPr>
          <p:nvPr userDrawn="1"/>
        </p:nvCxnSpPr>
        <p:spPr>
          <a:xfrm>
            <a:off x="8214985"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83A8DDC9-9E3C-CC40-83C7-DCF0E6B61547}"/>
              </a:ext>
            </a:extLst>
          </p:cNvPr>
          <p:cNvCxnSpPr>
            <a:cxnSpLocks/>
          </p:cNvCxnSpPr>
          <p:nvPr userDrawn="1"/>
        </p:nvCxnSpPr>
        <p:spPr>
          <a:xfrm>
            <a:off x="10299320"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51" name="Text Placeholder 11">
            <a:extLst>
              <a:ext uri="{FF2B5EF4-FFF2-40B4-BE49-F238E27FC236}">
                <a16:creationId xmlns:a16="http://schemas.microsoft.com/office/drawing/2014/main" id="{39C60E0B-4077-324A-86A1-DC99378CA31D}"/>
              </a:ext>
            </a:extLst>
          </p:cNvPr>
          <p:cNvSpPr>
            <a:spLocks noGrp="1"/>
          </p:cNvSpPr>
          <p:nvPr>
            <p:ph type="body" sz="quarter" idx="35" hasCustomPrompt="1"/>
          </p:nvPr>
        </p:nvSpPr>
        <p:spPr>
          <a:xfrm>
            <a:off x="9226890" y="2175216"/>
            <a:ext cx="1906125" cy="276999"/>
          </a:xfrm>
          <a:prstGeom prst="rect">
            <a:avLst/>
          </a:prstGeom>
          <a:noFill/>
        </p:spPr>
        <p:txBody>
          <a:bodyPr wrap="square" lIns="91440" tIns="45720" rIns="91440" bIns="45720" anchor="t" anchorCtr="0">
            <a:spAutoFit/>
          </a:bodyPr>
          <a:lstStyle>
            <a:lvl1pPr marL="0" indent="0" algn="r">
              <a:spcBef>
                <a:spcPts val="0"/>
              </a:spcBef>
              <a:buNone/>
              <a:defRPr sz="1200" b="1" i="0" spc="0" baseline="0">
                <a:solidFill>
                  <a:schemeClr val="accent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52" name="Text Placeholder 7">
            <a:extLst>
              <a:ext uri="{FF2B5EF4-FFF2-40B4-BE49-F238E27FC236}">
                <a16:creationId xmlns:a16="http://schemas.microsoft.com/office/drawing/2014/main" id="{BA769310-E691-454A-8978-F450CB1DD3E3}"/>
              </a:ext>
            </a:extLst>
          </p:cNvPr>
          <p:cNvSpPr>
            <a:spLocks noGrp="1"/>
          </p:cNvSpPr>
          <p:nvPr>
            <p:ph type="body" sz="quarter" idx="24" hasCustomPrompt="1"/>
          </p:nvPr>
        </p:nvSpPr>
        <p:spPr>
          <a:xfrm>
            <a:off x="1078553"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3" name="Text Placeholder 11">
            <a:extLst>
              <a:ext uri="{FF2B5EF4-FFF2-40B4-BE49-F238E27FC236}">
                <a16:creationId xmlns:a16="http://schemas.microsoft.com/office/drawing/2014/main" id="{C56C692A-463D-A340-ADBE-E9136B76E3A1}"/>
              </a:ext>
            </a:extLst>
          </p:cNvPr>
          <p:cNvSpPr>
            <a:spLocks noGrp="1"/>
          </p:cNvSpPr>
          <p:nvPr>
            <p:ph type="body" sz="quarter" idx="36" hasCustomPrompt="1"/>
          </p:nvPr>
        </p:nvSpPr>
        <p:spPr>
          <a:xfrm>
            <a:off x="3197097"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4" name="Text Placeholder 7">
            <a:extLst>
              <a:ext uri="{FF2B5EF4-FFF2-40B4-BE49-F238E27FC236}">
                <a16:creationId xmlns:a16="http://schemas.microsoft.com/office/drawing/2014/main" id="{D3531F27-1227-E242-B1AA-B441D6366907}"/>
              </a:ext>
            </a:extLst>
          </p:cNvPr>
          <p:cNvSpPr>
            <a:spLocks noGrp="1"/>
          </p:cNvSpPr>
          <p:nvPr>
            <p:ph type="body" sz="quarter" idx="37" hasCustomPrompt="1"/>
          </p:nvPr>
        </p:nvSpPr>
        <p:spPr>
          <a:xfrm>
            <a:off x="3183731"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5" name="Text Placeholder 11">
            <a:extLst>
              <a:ext uri="{FF2B5EF4-FFF2-40B4-BE49-F238E27FC236}">
                <a16:creationId xmlns:a16="http://schemas.microsoft.com/office/drawing/2014/main" id="{8DE992A2-488A-494D-9D43-C95F96B4A8FE}"/>
              </a:ext>
            </a:extLst>
          </p:cNvPr>
          <p:cNvSpPr>
            <a:spLocks noGrp="1"/>
          </p:cNvSpPr>
          <p:nvPr>
            <p:ph type="body" sz="quarter" idx="38" hasCustomPrompt="1"/>
          </p:nvPr>
        </p:nvSpPr>
        <p:spPr>
          <a:xfrm>
            <a:off x="5267055"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6" name="Text Placeholder 7">
            <a:extLst>
              <a:ext uri="{FF2B5EF4-FFF2-40B4-BE49-F238E27FC236}">
                <a16:creationId xmlns:a16="http://schemas.microsoft.com/office/drawing/2014/main" id="{35AA8906-25A7-3B44-81C7-209B71C39C23}"/>
              </a:ext>
            </a:extLst>
          </p:cNvPr>
          <p:cNvSpPr>
            <a:spLocks noGrp="1"/>
          </p:cNvSpPr>
          <p:nvPr>
            <p:ph type="body" sz="quarter" idx="39" hasCustomPrompt="1"/>
          </p:nvPr>
        </p:nvSpPr>
        <p:spPr>
          <a:xfrm>
            <a:off x="5253689"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7" name="Text Placeholder 11">
            <a:extLst>
              <a:ext uri="{FF2B5EF4-FFF2-40B4-BE49-F238E27FC236}">
                <a16:creationId xmlns:a16="http://schemas.microsoft.com/office/drawing/2014/main" id="{1BA6F8F7-6633-0D40-8F4E-7B7B6F186BBC}"/>
              </a:ext>
            </a:extLst>
          </p:cNvPr>
          <p:cNvSpPr>
            <a:spLocks noGrp="1"/>
          </p:cNvSpPr>
          <p:nvPr>
            <p:ph type="body" sz="quarter" idx="40" hasCustomPrompt="1"/>
          </p:nvPr>
        </p:nvSpPr>
        <p:spPr>
          <a:xfrm>
            <a:off x="7368371"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8" name="Text Placeholder 7">
            <a:extLst>
              <a:ext uri="{FF2B5EF4-FFF2-40B4-BE49-F238E27FC236}">
                <a16:creationId xmlns:a16="http://schemas.microsoft.com/office/drawing/2014/main" id="{6B1836C7-44F5-4A4E-BFBB-BA98EFEC5423}"/>
              </a:ext>
            </a:extLst>
          </p:cNvPr>
          <p:cNvSpPr>
            <a:spLocks noGrp="1"/>
          </p:cNvSpPr>
          <p:nvPr>
            <p:ph type="body" sz="quarter" idx="41" hasCustomPrompt="1"/>
          </p:nvPr>
        </p:nvSpPr>
        <p:spPr>
          <a:xfrm>
            <a:off x="7355005"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96" name="Text Placeholder 11">
            <a:extLst>
              <a:ext uri="{FF2B5EF4-FFF2-40B4-BE49-F238E27FC236}">
                <a16:creationId xmlns:a16="http://schemas.microsoft.com/office/drawing/2014/main" id="{32DC6995-A729-E445-A41F-66AB6112ABC8}"/>
              </a:ext>
            </a:extLst>
          </p:cNvPr>
          <p:cNvSpPr>
            <a:spLocks noGrp="1"/>
          </p:cNvSpPr>
          <p:nvPr>
            <p:ph type="body" sz="quarter" idx="42" hasCustomPrompt="1"/>
          </p:nvPr>
        </p:nvSpPr>
        <p:spPr>
          <a:xfrm>
            <a:off x="9452706"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97" name="Text Placeholder 7">
            <a:extLst>
              <a:ext uri="{FF2B5EF4-FFF2-40B4-BE49-F238E27FC236}">
                <a16:creationId xmlns:a16="http://schemas.microsoft.com/office/drawing/2014/main" id="{240BAEE8-10CD-B44C-B066-6306AFB770AC}"/>
              </a:ext>
            </a:extLst>
          </p:cNvPr>
          <p:cNvSpPr>
            <a:spLocks noGrp="1"/>
          </p:cNvSpPr>
          <p:nvPr>
            <p:ph type="body" sz="quarter" idx="43" hasCustomPrompt="1"/>
          </p:nvPr>
        </p:nvSpPr>
        <p:spPr>
          <a:xfrm>
            <a:off x="9439340"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grpSp>
        <p:nvGrpSpPr>
          <p:cNvPr id="98" name="Group 97">
            <a:extLst>
              <a:ext uri="{FF2B5EF4-FFF2-40B4-BE49-F238E27FC236}">
                <a16:creationId xmlns:a16="http://schemas.microsoft.com/office/drawing/2014/main" id="{90CDD6D3-7CC2-9A46-8241-AD783E69A93B}"/>
              </a:ext>
            </a:extLst>
          </p:cNvPr>
          <p:cNvGrpSpPr/>
          <p:nvPr userDrawn="1"/>
        </p:nvGrpSpPr>
        <p:grpSpPr>
          <a:xfrm>
            <a:off x="2874325" y="4339702"/>
            <a:ext cx="228600" cy="228600"/>
            <a:chOff x="5068956" y="4549940"/>
            <a:chExt cx="529870" cy="529870"/>
          </a:xfrm>
          <a:noFill/>
        </p:grpSpPr>
        <p:sp>
          <p:nvSpPr>
            <p:cNvPr id="99" name="Oval 98">
              <a:extLst>
                <a:ext uri="{FF2B5EF4-FFF2-40B4-BE49-F238E27FC236}">
                  <a16:creationId xmlns:a16="http://schemas.microsoft.com/office/drawing/2014/main" id="{8F2566FF-3D4B-DF4D-BC09-43EB05441E20}"/>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00" name="Group 99">
              <a:extLst>
                <a:ext uri="{FF2B5EF4-FFF2-40B4-BE49-F238E27FC236}">
                  <a16:creationId xmlns:a16="http://schemas.microsoft.com/office/drawing/2014/main" id="{F49FF4A2-CD46-5C46-9793-AD664C8676E8}"/>
                </a:ext>
              </a:extLst>
            </p:cNvPr>
            <p:cNvGrpSpPr/>
            <p:nvPr/>
          </p:nvGrpSpPr>
          <p:grpSpPr>
            <a:xfrm>
              <a:off x="5333891" y="4671174"/>
              <a:ext cx="0" cy="287402"/>
              <a:chOff x="5181435" y="5692959"/>
              <a:chExt cx="0" cy="326231"/>
            </a:xfrm>
            <a:grpFill/>
          </p:grpSpPr>
          <p:cxnSp>
            <p:nvCxnSpPr>
              <p:cNvPr id="101" name="Straight Connector 100">
                <a:extLst>
                  <a:ext uri="{FF2B5EF4-FFF2-40B4-BE49-F238E27FC236}">
                    <a16:creationId xmlns:a16="http://schemas.microsoft.com/office/drawing/2014/main" id="{EA06B288-5488-7A4F-A83D-97910440321B}"/>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6032DB88-9708-154F-9884-A5849CBC63D9}"/>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03" name="Group 102">
            <a:extLst>
              <a:ext uri="{FF2B5EF4-FFF2-40B4-BE49-F238E27FC236}">
                <a16:creationId xmlns:a16="http://schemas.microsoft.com/office/drawing/2014/main" id="{E546F0B0-13CA-6845-8270-230E08412484}"/>
              </a:ext>
            </a:extLst>
          </p:cNvPr>
          <p:cNvGrpSpPr/>
          <p:nvPr userDrawn="1"/>
        </p:nvGrpSpPr>
        <p:grpSpPr>
          <a:xfrm>
            <a:off x="4944284" y="4339702"/>
            <a:ext cx="228600" cy="228600"/>
            <a:chOff x="5068956" y="4549940"/>
            <a:chExt cx="529870" cy="529870"/>
          </a:xfrm>
          <a:noFill/>
        </p:grpSpPr>
        <p:sp>
          <p:nvSpPr>
            <p:cNvPr id="104" name="Oval 103">
              <a:extLst>
                <a:ext uri="{FF2B5EF4-FFF2-40B4-BE49-F238E27FC236}">
                  <a16:creationId xmlns:a16="http://schemas.microsoft.com/office/drawing/2014/main" id="{E7BFBDE5-71C7-C148-9C01-D254553F6D8D}"/>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05" name="Group 104">
              <a:extLst>
                <a:ext uri="{FF2B5EF4-FFF2-40B4-BE49-F238E27FC236}">
                  <a16:creationId xmlns:a16="http://schemas.microsoft.com/office/drawing/2014/main" id="{E2D44FD6-4A54-9C4A-B6EE-E2369DAC493F}"/>
                </a:ext>
              </a:extLst>
            </p:cNvPr>
            <p:cNvGrpSpPr/>
            <p:nvPr/>
          </p:nvGrpSpPr>
          <p:grpSpPr>
            <a:xfrm>
              <a:off x="5333891" y="4671174"/>
              <a:ext cx="0" cy="287402"/>
              <a:chOff x="5181435" y="5692959"/>
              <a:chExt cx="0" cy="326231"/>
            </a:xfrm>
            <a:grpFill/>
          </p:grpSpPr>
          <p:cxnSp>
            <p:nvCxnSpPr>
              <p:cNvPr id="106" name="Straight Connector 105">
                <a:extLst>
                  <a:ext uri="{FF2B5EF4-FFF2-40B4-BE49-F238E27FC236}">
                    <a16:creationId xmlns:a16="http://schemas.microsoft.com/office/drawing/2014/main" id="{A1150AFA-5497-E94C-B534-F3A08125EEF5}"/>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3E6E36D5-6753-2741-BEB2-458F4332ADA9}"/>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08" name="Group 107">
            <a:extLst>
              <a:ext uri="{FF2B5EF4-FFF2-40B4-BE49-F238E27FC236}">
                <a16:creationId xmlns:a16="http://schemas.microsoft.com/office/drawing/2014/main" id="{AB864DC3-C343-5D40-9C02-C8DB7FD2DADD}"/>
              </a:ext>
            </a:extLst>
          </p:cNvPr>
          <p:cNvGrpSpPr/>
          <p:nvPr userDrawn="1"/>
        </p:nvGrpSpPr>
        <p:grpSpPr>
          <a:xfrm>
            <a:off x="7028618" y="4339702"/>
            <a:ext cx="228600" cy="228600"/>
            <a:chOff x="5068956" y="4549940"/>
            <a:chExt cx="529870" cy="529870"/>
          </a:xfrm>
          <a:noFill/>
        </p:grpSpPr>
        <p:sp>
          <p:nvSpPr>
            <p:cNvPr id="109" name="Oval 108">
              <a:extLst>
                <a:ext uri="{FF2B5EF4-FFF2-40B4-BE49-F238E27FC236}">
                  <a16:creationId xmlns:a16="http://schemas.microsoft.com/office/drawing/2014/main" id="{7B36C430-C535-FA46-9B26-041CCA0FF389}"/>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10" name="Group 109">
              <a:extLst>
                <a:ext uri="{FF2B5EF4-FFF2-40B4-BE49-F238E27FC236}">
                  <a16:creationId xmlns:a16="http://schemas.microsoft.com/office/drawing/2014/main" id="{36795C7F-6E95-3540-8361-39AF86E116E5}"/>
                </a:ext>
              </a:extLst>
            </p:cNvPr>
            <p:cNvGrpSpPr/>
            <p:nvPr/>
          </p:nvGrpSpPr>
          <p:grpSpPr>
            <a:xfrm>
              <a:off x="5333891" y="4671174"/>
              <a:ext cx="0" cy="287402"/>
              <a:chOff x="5181435" y="5692959"/>
              <a:chExt cx="0" cy="326231"/>
            </a:xfrm>
            <a:grpFill/>
          </p:grpSpPr>
          <p:cxnSp>
            <p:nvCxnSpPr>
              <p:cNvPr id="111" name="Straight Connector 110">
                <a:extLst>
                  <a:ext uri="{FF2B5EF4-FFF2-40B4-BE49-F238E27FC236}">
                    <a16:creationId xmlns:a16="http://schemas.microsoft.com/office/drawing/2014/main" id="{183F9D34-6663-7043-A0AF-1B026422FC6E}"/>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64549C90-5FB8-8F4C-AB00-3FD2B545B484}"/>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13" name="Group 112">
            <a:extLst>
              <a:ext uri="{FF2B5EF4-FFF2-40B4-BE49-F238E27FC236}">
                <a16:creationId xmlns:a16="http://schemas.microsoft.com/office/drawing/2014/main" id="{93150323-4463-AF4A-8C11-847A66B08DF6}"/>
              </a:ext>
            </a:extLst>
          </p:cNvPr>
          <p:cNvGrpSpPr/>
          <p:nvPr userDrawn="1"/>
        </p:nvGrpSpPr>
        <p:grpSpPr>
          <a:xfrm>
            <a:off x="9112590" y="4339702"/>
            <a:ext cx="228600" cy="228600"/>
            <a:chOff x="5068956" y="4549940"/>
            <a:chExt cx="529870" cy="529870"/>
          </a:xfrm>
          <a:noFill/>
        </p:grpSpPr>
        <p:sp>
          <p:nvSpPr>
            <p:cNvPr id="114" name="Oval 113">
              <a:extLst>
                <a:ext uri="{FF2B5EF4-FFF2-40B4-BE49-F238E27FC236}">
                  <a16:creationId xmlns:a16="http://schemas.microsoft.com/office/drawing/2014/main" id="{17315BBA-235A-294D-8145-37C6A1AF1AFF}"/>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15" name="Group 114">
              <a:extLst>
                <a:ext uri="{FF2B5EF4-FFF2-40B4-BE49-F238E27FC236}">
                  <a16:creationId xmlns:a16="http://schemas.microsoft.com/office/drawing/2014/main" id="{B35B75F8-F5FA-4542-B2CE-B777FA8B5B78}"/>
                </a:ext>
              </a:extLst>
            </p:cNvPr>
            <p:cNvGrpSpPr/>
            <p:nvPr/>
          </p:nvGrpSpPr>
          <p:grpSpPr>
            <a:xfrm>
              <a:off x="5333891" y="4671174"/>
              <a:ext cx="0" cy="287402"/>
              <a:chOff x="5181435" y="5692959"/>
              <a:chExt cx="0" cy="326231"/>
            </a:xfrm>
            <a:grpFill/>
          </p:grpSpPr>
          <p:cxnSp>
            <p:nvCxnSpPr>
              <p:cNvPr id="116" name="Straight Connector 115">
                <a:extLst>
                  <a:ext uri="{FF2B5EF4-FFF2-40B4-BE49-F238E27FC236}">
                    <a16:creationId xmlns:a16="http://schemas.microsoft.com/office/drawing/2014/main" id="{BD2E6BEA-0F6C-9E4C-B6B0-8F03C6F74581}"/>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ECD0651B-7D3B-034D-AEA1-4B10597F721E}"/>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sp>
        <p:nvSpPr>
          <p:cNvPr id="4" name="Text Placeholder 11">
            <a:extLst>
              <a:ext uri="{FF2B5EF4-FFF2-40B4-BE49-F238E27FC236}">
                <a16:creationId xmlns:a16="http://schemas.microsoft.com/office/drawing/2014/main" id="{64AD5598-9F2B-CA2A-D69B-38528B053E6B}"/>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845C116F-BDB3-4F36-FDCC-329EA7B4FA39}"/>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7">
            <a:extLst>
              <a:ext uri="{FF2B5EF4-FFF2-40B4-BE49-F238E27FC236}">
                <a16:creationId xmlns:a16="http://schemas.microsoft.com/office/drawing/2014/main" id="{1CE847EE-1991-7DCB-61ED-8BED616D2665}"/>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
        <p:nvSpPr>
          <p:cNvPr id="7" name="Slide Number Placeholder 6">
            <a:extLst>
              <a:ext uri="{FF2B5EF4-FFF2-40B4-BE49-F238E27FC236}">
                <a16:creationId xmlns:a16="http://schemas.microsoft.com/office/drawing/2014/main" id="{55B1246F-729A-B47B-5EF8-B675208F8B7D}"/>
              </a:ext>
            </a:extLst>
          </p:cNvPr>
          <p:cNvSpPr>
            <a:spLocks noGrp="1"/>
          </p:cNvSpPr>
          <p:nvPr>
            <p:ph type="sldNum" sz="quarter" idx="44"/>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3517686738"/>
      </p:ext>
    </p:extLst>
  </p:cSld>
  <p:clrMapOvr>
    <a:masterClrMapping/>
  </p:clrMapOvr>
  <p:transition>
    <p:wipe/>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Quote Slide with Im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0E4A63B-939E-0A2C-D4A6-D1496B3F4E89}"/>
              </a:ext>
            </a:extLst>
          </p:cNvPr>
          <p:cNvSpPr/>
          <p:nvPr userDrawn="1"/>
        </p:nvSpPr>
        <p:spPr>
          <a:xfrm>
            <a:off x="0" y="470111"/>
            <a:ext cx="12192000" cy="50567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p>
        </p:txBody>
      </p:sp>
      <p:sp>
        <p:nvSpPr>
          <p:cNvPr id="6" name="Text Placeholder 7">
            <a:extLst>
              <a:ext uri="{FF2B5EF4-FFF2-40B4-BE49-F238E27FC236}">
                <a16:creationId xmlns:a16="http://schemas.microsoft.com/office/drawing/2014/main" id="{246F361F-65DD-63D5-5F7B-5535C9F12593}"/>
              </a:ext>
            </a:extLst>
          </p:cNvPr>
          <p:cNvSpPr>
            <a:spLocks noGrp="1"/>
          </p:cNvSpPr>
          <p:nvPr>
            <p:ph type="body" sz="quarter" idx="11" hasCustomPrompt="1"/>
          </p:nvPr>
        </p:nvSpPr>
        <p:spPr>
          <a:xfrm>
            <a:off x="3719946" y="1551240"/>
            <a:ext cx="6459736" cy="2634090"/>
          </a:xfrm>
          <a:prstGeom prst="rect">
            <a:avLst/>
          </a:prstGeom>
        </p:spPr>
        <p:txBody>
          <a:bodyPr rIns="0"/>
          <a:lstStyle>
            <a:lvl1pPr marL="0" indent="0" algn="l">
              <a:lnSpc>
                <a:spcPts val="4000"/>
              </a:lnSpc>
              <a:buNone/>
              <a:defRPr sz="3600" i="0">
                <a:solidFill>
                  <a:schemeClr val="bg1"/>
                </a:solidFill>
                <a:latin typeface="+mj-lt"/>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marL="0" marR="0" lvl="0" indent="0" algn="l" defTabSz="914400" rtl="0" eaLnBrk="1" fontAlgn="auto" latinLnBrk="0" hangingPunct="1">
              <a:lnSpc>
                <a:spcPts val="4000"/>
              </a:lnSpc>
              <a:spcBef>
                <a:spcPts val="600"/>
              </a:spcBef>
              <a:spcAft>
                <a:spcPts val="0"/>
              </a:spcAft>
              <a:buClrTx/>
              <a:buSzTx/>
              <a:buFont typeface="Arial" panose="020B0604020202020204" pitchFamily="34" charset="0"/>
              <a:buNone/>
              <a:tabLst/>
              <a:defRPr/>
            </a:pPr>
            <a:r>
              <a:rPr lang="en-US"/>
              <a:t>Insert pull quote here (Times New Roman, 36pt) 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Excepteur</a:t>
            </a:r>
            <a:r>
              <a:rPr lang="en-US"/>
              <a:t> </a:t>
            </a:r>
            <a:r>
              <a:rPr lang="en-US" err="1"/>
              <a:t>sint</a:t>
            </a:r>
            <a:r>
              <a:rPr lang="en-US"/>
              <a:t> </a:t>
            </a:r>
            <a:r>
              <a:rPr lang="en-US" err="1"/>
              <a:t>occaecat</a:t>
            </a:r>
            <a:r>
              <a:rPr lang="en-US"/>
              <a:t> </a:t>
            </a:r>
            <a:r>
              <a:rPr lang="en-US" err="1"/>
              <a:t>cupidat</a:t>
            </a:r>
            <a:r>
              <a:rPr lang="en-US"/>
              <a:t> non </a:t>
            </a:r>
            <a:r>
              <a:rPr lang="en-US" err="1"/>
              <a:t>proident</a:t>
            </a:r>
            <a:r>
              <a:rPr lang="en-US"/>
              <a:t>.</a:t>
            </a:r>
          </a:p>
        </p:txBody>
      </p:sp>
      <p:sp>
        <p:nvSpPr>
          <p:cNvPr id="7" name="Text Placeholder 5">
            <a:extLst>
              <a:ext uri="{FF2B5EF4-FFF2-40B4-BE49-F238E27FC236}">
                <a16:creationId xmlns:a16="http://schemas.microsoft.com/office/drawing/2014/main" id="{F0B13878-40EA-F623-2691-F0F3AD2CA7F4}"/>
              </a:ext>
            </a:extLst>
          </p:cNvPr>
          <p:cNvSpPr>
            <a:spLocks noGrp="1"/>
          </p:cNvSpPr>
          <p:nvPr>
            <p:ph type="body" sz="quarter" idx="12" hasCustomPrompt="1"/>
          </p:nvPr>
        </p:nvSpPr>
        <p:spPr>
          <a:xfrm>
            <a:off x="3719493" y="4215723"/>
            <a:ext cx="6459736" cy="327160"/>
          </a:xfrm>
          <a:prstGeom prst="rect">
            <a:avLst/>
          </a:prstGeom>
        </p:spPr>
        <p:txBody>
          <a:bodyPr/>
          <a:lstStyle>
            <a:lvl1pPr algn="r">
              <a:buNone/>
              <a:defRPr sz="1600" b="1">
                <a:solidFill>
                  <a:schemeClr val="bg1"/>
                </a:solidFill>
                <a:latin typeface="Avenir Next LT Pro" panose="020B0504020202020204" pitchFamily="34" charset="77"/>
              </a:defRPr>
            </a:lvl1pPr>
            <a:lvl2pPr>
              <a:buNone/>
              <a:defRPr/>
            </a:lvl2pPr>
            <a:lvl3pPr>
              <a:buNone/>
              <a:defRPr/>
            </a:lvl3pPr>
            <a:lvl4pPr>
              <a:buNone/>
              <a:defRPr/>
            </a:lvl4pPr>
            <a:lvl5pPr>
              <a:buNone/>
              <a:defRPr/>
            </a:lvl5pPr>
          </a:lstStyle>
          <a:p>
            <a:pPr lvl="0"/>
            <a:r>
              <a:rPr lang="en-US"/>
              <a:t>– First, Last Name</a:t>
            </a:r>
          </a:p>
        </p:txBody>
      </p:sp>
      <p:sp>
        <p:nvSpPr>
          <p:cNvPr id="8" name="Text Placeholder 5">
            <a:extLst>
              <a:ext uri="{FF2B5EF4-FFF2-40B4-BE49-F238E27FC236}">
                <a16:creationId xmlns:a16="http://schemas.microsoft.com/office/drawing/2014/main" id="{82AD81A1-C537-6AFE-6541-3CDC5D6DB11A}"/>
              </a:ext>
            </a:extLst>
          </p:cNvPr>
          <p:cNvSpPr>
            <a:spLocks noGrp="1"/>
          </p:cNvSpPr>
          <p:nvPr>
            <p:ph type="body" sz="quarter" idx="13" hasCustomPrompt="1"/>
          </p:nvPr>
        </p:nvSpPr>
        <p:spPr>
          <a:xfrm>
            <a:off x="3719493" y="4554085"/>
            <a:ext cx="6459736" cy="327160"/>
          </a:xfrm>
          <a:prstGeom prst="rect">
            <a:avLst/>
          </a:prstGeom>
        </p:spPr>
        <p:txBody>
          <a:bodyPr/>
          <a:lstStyle>
            <a:lvl1pPr algn="r">
              <a:buNone/>
              <a:defRPr sz="1600" b="0">
                <a:solidFill>
                  <a:schemeClr val="bg1"/>
                </a:solidFill>
                <a:latin typeface="Avenir Next LT Pro" panose="020B0504020202020204" pitchFamily="34" charset="77"/>
              </a:defRPr>
            </a:lvl1pPr>
            <a:lvl2pPr>
              <a:buNone/>
              <a:defRPr/>
            </a:lvl2pPr>
            <a:lvl3pPr>
              <a:buNone/>
              <a:defRPr/>
            </a:lvl3pPr>
            <a:lvl4pPr>
              <a:buNone/>
              <a:defRPr/>
            </a:lvl4pPr>
            <a:lvl5pPr>
              <a:buNone/>
              <a:defRPr/>
            </a:lvl5pPr>
          </a:lstStyle>
          <a:p>
            <a:pPr lvl="0"/>
            <a:r>
              <a:rPr lang="en-US"/>
              <a:t>Title, Company</a:t>
            </a:r>
          </a:p>
        </p:txBody>
      </p:sp>
      <p:sp>
        <p:nvSpPr>
          <p:cNvPr id="9" name="Text Placeholder 7">
            <a:extLst>
              <a:ext uri="{FF2B5EF4-FFF2-40B4-BE49-F238E27FC236}">
                <a16:creationId xmlns:a16="http://schemas.microsoft.com/office/drawing/2014/main" id="{C6C9B22F-76CA-887F-F867-D236E706ECD8}"/>
              </a:ext>
            </a:extLst>
          </p:cNvPr>
          <p:cNvSpPr>
            <a:spLocks noGrp="1"/>
          </p:cNvSpPr>
          <p:nvPr>
            <p:ph type="body" sz="quarter" idx="19" hasCustomPrompt="1"/>
          </p:nvPr>
        </p:nvSpPr>
        <p:spPr>
          <a:xfrm rot="10800000">
            <a:off x="10195052" y="1916605"/>
            <a:ext cx="1617615" cy="2163762"/>
          </a:xfrm>
          <a:prstGeom prst="rect">
            <a:avLst/>
          </a:prstGeom>
        </p:spPr>
        <p:txBody>
          <a:bodyPr rIns="0" anchor="ctr" anchorCtr="0"/>
          <a:lstStyle>
            <a:lvl1pPr marL="0" indent="0">
              <a:buNone/>
              <a:defRPr sz="23900" i="1">
                <a:solidFill>
                  <a:schemeClr val="accent1"/>
                </a:solidFill>
                <a:latin typeface="Georgia" panose="02040502050405020303" pitchFamily="18" charset="0"/>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lvl="0"/>
            <a:r>
              <a:rPr lang="en-US"/>
              <a:t>“</a:t>
            </a:r>
          </a:p>
        </p:txBody>
      </p:sp>
      <p:sp>
        <p:nvSpPr>
          <p:cNvPr id="10" name="Picture Placeholder 4">
            <a:extLst>
              <a:ext uri="{FF2B5EF4-FFF2-40B4-BE49-F238E27FC236}">
                <a16:creationId xmlns:a16="http://schemas.microsoft.com/office/drawing/2014/main" id="{DA1898F5-0A81-AC36-9703-D5A2B1192590}"/>
              </a:ext>
            </a:extLst>
          </p:cNvPr>
          <p:cNvSpPr>
            <a:spLocks noGrp="1"/>
          </p:cNvSpPr>
          <p:nvPr>
            <p:ph type="pic" sz="quarter" idx="20"/>
          </p:nvPr>
        </p:nvSpPr>
        <p:spPr>
          <a:xfrm>
            <a:off x="609600" y="1711791"/>
            <a:ext cx="2312988" cy="2312988"/>
          </a:xfrm>
          <a:prstGeom prst="ellipse">
            <a:avLst/>
          </a:prstGeom>
          <a:solidFill>
            <a:schemeClr val="bg1">
              <a:lumMod val="50000"/>
            </a:schemeClr>
          </a:solidFill>
        </p:spPr>
        <p:txBody>
          <a:bodyPr/>
          <a:lstStyle>
            <a:lvl1pPr>
              <a:defRPr>
                <a:latin typeface="Avenir Next LT Pro" panose="020B0504020202020204" pitchFamily="34" charset="0"/>
              </a:defRPr>
            </a:lvl1pPr>
          </a:lstStyle>
          <a:p>
            <a:endParaRPr lang="en-US"/>
          </a:p>
        </p:txBody>
      </p:sp>
      <p:sp>
        <p:nvSpPr>
          <p:cNvPr id="4" name="Text Placeholder 7">
            <a:extLst>
              <a:ext uri="{FF2B5EF4-FFF2-40B4-BE49-F238E27FC236}">
                <a16:creationId xmlns:a16="http://schemas.microsoft.com/office/drawing/2014/main" id="{30B92125-A1A9-6822-1E61-6CEA3A8A0DC2}"/>
              </a:ext>
            </a:extLst>
          </p:cNvPr>
          <p:cNvSpPr>
            <a:spLocks noGrp="1"/>
          </p:cNvSpPr>
          <p:nvPr>
            <p:ph type="body" sz="quarter" idx="10" hasCustomPrompt="1"/>
          </p:nvPr>
        </p:nvSpPr>
        <p:spPr>
          <a:xfrm>
            <a:off x="2067932" y="834723"/>
            <a:ext cx="1636643" cy="2163762"/>
          </a:xfrm>
          <a:prstGeom prst="rect">
            <a:avLst/>
          </a:prstGeom>
        </p:spPr>
        <p:txBody>
          <a:bodyPr rIns="0"/>
          <a:lstStyle>
            <a:lvl1pPr marL="0" indent="0">
              <a:buNone/>
              <a:defRPr sz="23900" i="1">
                <a:solidFill>
                  <a:schemeClr val="accent1"/>
                </a:solidFill>
                <a:latin typeface="Georgia" panose="02040502050405020303" pitchFamily="18" charset="0"/>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lvl="0"/>
            <a:r>
              <a:rPr lang="en-US"/>
              <a:t>“</a:t>
            </a:r>
          </a:p>
        </p:txBody>
      </p:sp>
      <p:sp>
        <p:nvSpPr>
          <p:cNvPr id="5" name="Text Placeholder 7">
            <a:extLst>
              <a:ext uri="{FF2B5EF4-FFF2-40B4-BE49-F238E27FC236}">
                <a16:creationId xmlns:a16="http://schemas.microsoft.com/office/drawing/2014/main" id="{EF71A08C-D172-3BCE-4B1C-9805D98C18E0}"/>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
        <p:nvSpPr>
          <p:cNvPr id="11" name="Slide Number Placeholder 10">
            <a:extLst>
              <a:ext uri="{FF2B5EF4-FFF2-40B4-BE49-F238E27FC236}">
                <a16:creationId xmlns:a16="http://schemas.microsoft.com/office/drawing/2014/main" id="{22BBD872-30D4-9EEC-1E7F-03B37C0693CC}"/>
              </a:ext>
            </a:extLst>
          </p:cNvPr>
          <p:cNvSpPr>
            <a:spLocks noGrp="1"/>
          </p:cNvSpPr>
          <p:nvPr>
            <p:ph type="sldNum" sz="quarter" idx="21"/>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3617297316"/>
      </p:ext>
    </p:extLst>
  </p:cSld>
  <p:clrMapOvr>
    <a:masterClrMapping/>
  </p:clrMapOvr>
  <p:transition>
    <p:wipe/>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Three Columns with 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6" name="Content Placeholder 2">
            <a:extLst>
              <a:ext uri="{FF2B5EF4-FFF2-40B4-BE49-F238E27FC236}">
                <a16:creationId xmlns:a16="http://schemas.microsoft.com/office/drawing/2014/main" id="{07C1ECE0-444A-594B-846A-22F53CA7A705}"/>
              </a:ext>
            </a:extLst>
          </p:cNvPr>
          <p:cNvSpPr>
            <a:spLocks noGrp="1"/>
          </p:cNvSpPr>
          <p:nvPr>
            <p:ph sz="quarter" idx="17"/>
          </p:nvPr>
        </p:nvSpPr>
        <p:spPr>
          <a:xfrm>
            <a:off x="609600" y="2452637"/>
            <a:ext cx="3511296"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7" name="Content Placeholder 2">
            <a:extLst>
              <a:ext uri="{FF2B5EF4-FFF2-40B4-BE49-F238E27FC236}">
                <a16:creationId xmlns:a16="http://schemas.microsoft.com/office/drawing/2014/main" id="{B92D3D91-1322-D74B-BDF9-D205A92880B3}"/>
              </a:ext>
            </a:extLst>
          </p:cNvPr>
          <p:cNvSpPr>
            <a:spLocks noGrp="1"/>
          </p:cNvSpPr>
          <p:nvPr>
            <p:ph sz="quarter" idx="25"/>
          </p:nvPr>
        </p:nvSpPr>
        <p:spPr>
          <a:xfrm>
            <a:off x="8071106" y="2452637"/>
            <a:ext cx="3505200"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8" name="Content Placeholder 2">
            <a:extLst>
              <a:ext uri="{FF2B5EF4-FFF2-40B4-BE49-F238E27FC236}">
                <a16:creationId xmlns:a16="http://schemas.microsoft.com/office/drawing/2014/main" id="{AFA74E07-1887-D74F-B725-B0368C75DA4C}"/>
              </a:ext>
            </a:extLst>
          </p:cNvPr>
          <p:cNvSpPr>
            <a:spLocks noGrp="1"/>
          </p:cNvSpPr>
          <p:nvPr>
            <p:ph sz="quarter" idx="28"/>
          </p:nvPr>
        </p:nvSpPr>
        <p:spPr>
          <a:xfrm>
            <a:off x="4343400" y="2452637"/>
            <a:ext cx="3505200"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9" name="Text Placeholder 11">
            <a:extLst>
              <a:ext uri="{FF2B5EF4-FFF2-40B4-BE49-F238E27FC236}">
                <a16:creationId xmlns:a16="http://schemas.microsoft.com/office/drawing/2014/main" id="{9D544FD4-CA7B-174F-8831-087ECEF93092}"/>
              </a:ext>
            </a:extLst>
          </p:cNvPr>
          <p:cNvSpPr>
            <a:spLocks noGrp="1"/>
          </p:cNvSpPr>
          <p:nvPr>
            <p:ph type="body" sz="quarter" idx="29" hasCustomPrompt="1"/>
          </p:nvPr>
        </p:nvSpPr>
        <p:spPr>
          <a:xfrm>
            <a:off x="609600"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0" name="Text Placeholder 11">
            <a:extLst>
              <a:ext uri="{FF2B5EF4-FFF2-40B4-BE49-F238E27FC236}">
                <a16:creationId xmlns:a16="http://schemas.microsoft.com/office/drawing/2014/main" id="{42EF5863-2B82-EB4A-B518-D9E4E48CF746}"/>
              </a:ext>
            </a:extLst>
          </p:cNvPr>
          <p:cNvSpPr>
            <a:spLocks noGrp="1"/>
          </p:cNvSpPr>
          <p:nvPr>
            <p:ph type="body" sz="quarter" idx="18" hasCustomPrompt="1"/>
          </p:nvPr>
        </p:nvSpPr>
        <p:spPr>
          <a:xfrm>
            <a:off x="609600"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11" name="Text Placeholder 11">
            <a:extLst>
              <a:ext uri="{FF2B5EF4-FFF2-40B4-BE49-F238E27FC236}">
                <a16:creationId xmlns:a16="http://schemas.microsoft.com/office/drawing/2014/main" id="{0E23ECC1-5553-554E-9D67-3865536D69A4}"/>
              </a:ext>
            </a:extLst>
          </p:cNvPr>
          <p:cNvSpPr>
            <a:spLocks noGrp="1"/>
          </p:cNvSpPr>
          <p:nvPr>
            <p:ph type="body" sz="quarter" idx="19" hasCustomPrompt="1"/>
          </p:nvPr>
        </p:nvSpPr>
        <p:spPr>
          <a:xfrm>
            <a:off x="4340352"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2" name="Text Placeholder 11">
            <a:extLst>
              <a:ext uri="{FF2B5EF4-FFF2-40B4-BE49-F238E27FC236}">
                <a16:creationId xmlns:a16="http://schemas.microsoft.com/office/drawing/2014/main" id="{23161D3C-76B6-BE4D-A167-263F7BBC370F}"/>
              </a:ext>
            </a:extLst>
          </p:cNvPr>
          <p:cNvSpPr>
            <a:spLocks noGrp="1"/>
          </p:cNvSpPr>
          <p:nvPr>
            <p:ph type="body" sz="quarter" idx="21" hasCustomPrompt="1"/>
          </p:nvPr>
        </p:nvSpPr>
        <p:spPr>
          <a:xfrm>
            <a:off x="4340352"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13" name="Text Placeholder 11">
            <a:extLst>
              <a:ext uri="{FF2B5EF4-FFF2-40B4-BE49-F238E27FC236}">
                <a16:creationId xmlns:a16="http://schemas.microsoft.com/office/drawing/2014/main" id="{AE981E8F-A216-EE49-8816-6E00EF50ECBB}"/>
              </a:ext>
            </a:extLst>
          </p:cNvPr>
          <p:cNvSpPr>
            <a:spLocks noGrp="1"/>
          </p:cNvSpPr>
          <p:nvPr>
            <p:ph type="body" sz="quarter" idx="30" hasCustomPrompt="1"/>
          </p:nvPr>
        </p:nvSpPr>
        <p:spPr>
          <a:xfrm>
            <a:off x="8065010"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4" name="Text Placeholder 11">
            <a:extLst>
              <a:ext uri="{FF2B5EF4-FFF2-40B4-BE49-F238E27FC236}">
                <a16:creationId xmlns:a16="http://schemas.microsoft.com/office/drawing/2014/main" id="{04DD19F9-CDB0-7C48-B207-F8029BF9338B}"/>
              </a:ext>
            </a:extLst>
          </p:cNvPr>
          <p:cNvSpPr>
            <a:spLocks noGrp="1"/>
          </p:cNvSpPr>
          <p:nvPr>
            <p:ph type="body" sz="quarter" idx="31" hasCustomPrompt="1"/>
          </p:nvPr>
        </p:nvSpPr>
        <p:spPr>
          <a:xfrm>
            <a:off x="8065010"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4" name="Text Placeholder 11">
            <a:extLst>
              <a:ext uri="{FF2B5EF4-FFF2-40B4-BE49-F238E27FC236}">
                <a16:creationId xmlns:a16="http://schemas.microsoft.com/office/drawing/2014/main" id="{DA2EA5BA-3817-88E7-75C6-811529A6A315}"/>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A3B31A09-912D-29A3-28E0-7E627225E1B5}"/>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15" name="Text Placeholder 7">
            <a:extLst>
              <a:ext uri="{FF2B5EF4-FFF2-40B4-BE49-F238E27FC236}">
                <a16:creationId xmlns:a16="http://schemas.microsoft.com/office/drawing/2014/main" id="{754D1070-309E-82DE-3E75-1E406003719A}"/>
              </a:ext>
            </a:extLst>
          </p:cNvPr>
          <p:cNvSpPr>
            <a:spLocks noGrp="1"/>
          </p:cNvSpPr>
          <p:nvPr>
            <p:ph type="body" sz="quarter" idx="32"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
        <p:nvSpPr>
          <p:cNvPr id="16" name="Slide Number Placeholder 15">
            <a:extLst>
              <a:ext uri="{FF2B5EF4-FFF2-40B4-BE49-F238E27FC236}">
                <a16:creationId xmlns:a16="http://schemas.microsoft.com/office/drawing/2014/main" id="{DD62E798-404B-0C14-4C26-806997EE7C1B}"/>
              </a:ext>
            </a:extLst>
          </p:cNvPr>
          <p:cNvSpPr>
            <a:spLocks noGrp="1"/>
          </p:cNvSpPr>
          <p:nvPr>
            <p:ph type="sldNum" sz="quarter" idx="33"/>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1127958997"/>
      </p:ext>
    </p:extLst>
  </p:cSld>
  <p:clrMapOvr>
    <a:masterClrMapping/>
  </p:clrMapOvr>
  <p:transition>
    <p:wipe/>
  </p:transition>
  <p:extLst>
    <p:ext uri="{DCECCB84-F9BA-43D5-87BE-67443E8EF086}">
      <p15:sldGuideLst xmlns:p15="http://schemas.microsoft.com/office/powerpoint/2012/main">
        <p15:guide id="1" orient="horz" pos="3456">
          <p15:clr>
            <a:srgbClr val="FBAE40"/>
          </p15:clr>
        </p15:guide>
        <p15:guide id="2" orient="horz" pos="1152">
          <p15:clr>
            <a:srgbClr val="FBAE40"/>
          </p15:clr>
        </p15:guide>
      </p15:sldGuideLst>
    </p:ext>
  </p:extLst>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Content Gri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6" name="Content Placeholder 2">
            <a:extLst>
              <a:ext uri="{FF2B5EF4-FFF2-40B4-BE49-F238E27FC236}">
                <a16:creationId xmlns:a16="http://schemas.microsoft.com/office/drawing/2014/main" id="{07C1ECE0-444A-594B-846A-22F53CA7A705}"/>
              </a:ext>
            </a:extLst>
          </p:cNvPr>
          <p:cNvSpPr>
            <a:spLocks noGrp="1"/>
          </p:cNvSpPr>
          <p:nvPr>
            <p:ph sz="quarter" idx="17"/>
          </p:nvPr>
        </p:nvSpPr>
        <p:spPr>
          <a:xfrm>
            <a:off x="609599" y="1845443"/>
            <a:ext cx="5298897" cy="1561052"/>
          </a:xfrm>
          <a:prstGeom prst="rect">
            <a:avLst/>
          </a:prstGeom>
          <a:noFill/>
        </p:spPr>
        <p:txBody>
          <a:bodyPr vert="horz" lIns="91440" tIns="91440" rIns="91440" bIns="0" rtlCol="0">
            <a:noAutofit/>
          </a:bodyPr>
          <a:lstStyle>
            <a:lvl1pPr>
              <a:defRPr lang="en-US" sz="1400" dirty="0" smtClean="0">
                <a:solidFill>
                  <a:schemeClr val="tx1"/>
                </a:solidFill>
                <a:latin typeface="Avenir Next LT Pro" panose="020B0504020202020204" pitchFamily="34" charset="77"/>
              </a:defRPr>
            </a:lvl1pPr>
            <a:lvl2pPr marL="401638" indent="-174625">
              <a:defRPr lang="en-US" sz="1200" dirty="0" smtClean="0">
                <a:solidFill>
                  <a:schemeClr val="tx1"/>
                </a:solidFill>
                <a:latin typeface="Avenir Next LT Pro" panose="020B0504020202020204" pitchFamily="34" charset="77"/>
              </a:defRPr>
            </a:lvl2pPr>
            <a:lvl3pPr marL="625475" indent="-169863">
              <a:defRPr lang="en-US" sz="1200" dirty="0" smtClean="0">
                <a:solidFill>
                  <a:schemeClr val="tx1"/>
                </a:solidFill>
                <a:latin typeface="Avenir Next LT Pro" panose="020B0504020202020204" pitchFamily="34" charset="77"/>
              </a:defRPr>
            </a:lvl3pPr>
            <a:lvl4pPr marL="858838" indent="-174625">
              <a:defRPr lang="en-US" sz="1200" dirty="0" smtClean="0">
                <a:solidFill>
                  <a:schemeClr val="tx1"/>
                </a:solidFill>
                <a:latin typeface="Avenir Next LT Pro" panose="020B0504020202020204" pitchFamily="34" charset="77"/>
              </a:defRPr>
            </a:lvl4pPr>
            <a:lvl5pPr marL="1082675" indent="-160338">
              <a:defRPr lang="en-US" sz="1200" dirty="0">
                <a:solidFill>
                  <a:schemeClr val="tx1"/>
                </a:solidFill>
                <a:latin typeface="Avenir Next LT Pro" panose="020B0504020202020204" pitchFamily="34"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AFA74E07-1887-D74F-B725-B0368C75DA4C}"/>
              </a:ext>
            </a:extLst>
          </p:cNvPr>
          <p:cNvSpPr>
            <a:spLocks noGrp="1"/>
          </p:cNvSpPr>
          <p:nvPr>
            <p:ph sz="quarter" idx="28"/>
          </p:nvPr>
        </p:nvSpPr>
        <p:spPr>
          <a:xfrm>
            <a:off x="6286554" y="1845443"/>
            <a:ext cx="5289698"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9" name="Text Placeholder 11">
            <a:extLst>
              <a:ext uri="{FF2B5EF4-FFF2-40B4-BE49-F238E27FC236}">
                <a16:creationId xmlns:a16="http://schemas.microsoft.com/office/drawing/2014/main" id="{9D544FD4-CA7B-174F-8831-087ECEF93092}"/>
              </a:ext>
            </a:extLst>
          </p:cNvPr>
          <p:cNvSpPr>
            <a:spLocks noGrp="1"/>
          </p:cNvSpPr>
          <p:nvPr>
            <p:ph type="body" sz="quarter" idx="29" hasCustomPrompt="1"/>
          </p:nvPr>
        </p:nvSpPr>
        <p:spPr>
          <a:xfrm>
            <a:off x="609599" y="1495386"/>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1" name="Text Placeholder 11">
            <a:extLst>
              <a:ext uri="{FF2B5EF4-FFF2-40B4-BE49-F238E27FC236}">
                <a16:creationId xmlns:a16="http://schemas.microsoft.com/office/drawing/2014/main" id="{0E23ECC1-5553-554E-9D67-3865536D69A4}"/>
              </a:ext>
            </a:extLst>
          </p:cNvPr>
          <p:cNvSpPr>
            <a:spLocks noGrp="1"/>
          </p:cNvSpPr>
          <p:nvPr>
            <p:ph type="body" sz="quarter" idx="19" hasCustomPrompt="1"/>
          </p:nvPr>
        </p:nvSpPr>
        <p:spPr>
          <a:xfrm>
            <a:off x="6283506" y="1495386"/>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8" name="Content Placeholder 2">
            <a:extLst>
              <a:ext uri="{FF2B5EF4-FFF2-40B4-BE49-F238E27FC236}">
                <a16:creationId xmlns:a16="http://schemas.microsoft.com/office/drawing/2014/main" id="{5D406F90-8404-8449-9872-2AF9009CE691}"/>
              </a:ext>
            </a:extLst>
          </p:cNvPr>
          <p:cNvSpPr>
            <a:spLocks noGrp="1"/>
          </p:cNvSpPr>
          <p:nvPr>
            <p:ph sz="quarter" idx="30"/>
          </p:nvPr>
        </p:nvSpPr>
        <p:spPr>
          <a:xfrm>
            <a:off x="609599" y="4045740"/>
            <a:ext cx="5298897"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19" name="Content Placeholder 2">
            <a:extLst>
              <a:ext uri="{FF2B5EF4-FFF2-40B4-BE49-F238E27FC236}">
                <a16:creationId xmlns:a16="http://schemas.microsoft.com/office/drawing/2014/main" id="{0767CC35-2895-DF47-8D9F-9BA790B383B5}"/>
              </a:ext>
            </a:extLst>
          </p:cNvPr>
          <p:cNvSpPr>
            <a:spLocks noGrp="1"/>
          </p:cNvSpPr>
          <p:nvPr>
            <p:ph sz="quarter" idx="31"/>
          </p:nvPr>
        </p:nvSpPr>
        <p:spPr>
          <a:xfrm>
            <a:off x="6286554" y="4045740"/>
            <a:ext cx="5289698"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20" name="Text Placeholder 11">
            <a:extLst>
              <a:ext uri="{FF2B5EF4-FFF2-40B4-BE49-F238E27FC236}">
                <a16:creationId xmlns:a16="http://schemas.microsoft.com/office/drawing/2014/main" id="{15D481F2-253B-0145-88FD-DA96AB5470EC}"/>
              </a:ext>
            </a:extLst>
          </p:cNvPr>
          <p:cNvSpPr>
            <a:spLocks noGrp="1"/>
          </p:cNvSpPr>
          <p:nvPr>
            <p:ph type="body" sz="quarter" idx="32" hasCustomPrompt="1"/>
          </p:nvPr>
        </p:nvSpPr>
        <p:spPr>
          <a:xfrm>
            <a:off x="609599" y="3695474"/>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21" name="Text Placeholder 11">
            <a:extLst>
              <a:ext uri="{FF2B5EF4-FFF2-40B4-BE49-F238E27FC236}">
                <a16:creationId xmlns:a16="http://schemas.microsoft.com/office/drawing/2014/main" id="{2DB30398-E09D-954C-A3FA-F7C51CDDB749}"/>
              </a:ext>
            </a:extLst>
          </p:cNvPr>
          <p:cNvSpPr>
            <a:spLocks noGrp="1"/>
          </p:cNvSpPr>
          <p:nvPr>
            <p:ph type="body" sz="quarter" idx="33" hasCustomPrompt="1"/>
          </p:nvPr>
        </p:nvSpPr>
        <p:spPr>
          <a:xfrm>
            <a:off x="6283506" y="3695474"/>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4" name="Text Placeholder 11">
            <a:extLst>
              <a:ext uri="{FF2B5EF4-FFF2-40B4-BE49-F238E27FC236}">
                <a16:creationId xmlns:a16="http://schemas.microsoft.com/office/drawing/2014/main" id="{DA07CCA5-3A1A-BB49-AB25-CED1E6C7F08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732914B7-184F-307B-3A4F-F63D8F17C820}"/>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7" name="Text Placeholder 7">
            <a:extLst>
              <a:ext uri="{FF2B5EF4-FFF2-40B4-BE49-F238E27FC236}">
                <a16:creationId xmlns:a16="http://schemas.microsoft.com/office/drawing/2014/main" id="{F46D8C0D-6573-5AF9-111E-CEA0804CF0DC}"/>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
        <p:nvSpPr>
          <p:cNvPr id="10" name="Slide Number Placeholder 9">
            <a:extLst>
              <a:ext uri="{FF2B5EF4-FFF2-40B4-BE49-F238E27FC236}">
                <a16:creationId xmlns:a16="http://schemas.microsoft.com/office/drawing/2014/main" id="{00AEDFED-6AAF-7202-657D-DEACB6A5EA6C}"/>
              </a:ext>
            </a:extLst>
          </p:cNvPr>
          <p:cNvSpPr>
            <a:spLocks noGrp="1"/>
          </p:cNvSpPr>
          <p:nvPr>
            <p:ph type="sldNum" sz="quarter" idx="34"/>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3417988036"/>
      </p:ext>
    </p:extLst>
  </p:cSld>
  <p:clrMapOvr>
    <a:masterClrMapping/>
  </p:clrMapOvr>
  <p:transition>
    <p:wipe/>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Content Grid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20" name="Picture Placeholder 11">
            <a:extLst>
              <a:ext uri="{FF2B5EF4-FFF2-40B4-BE49-F238E27FC236}">
                <a16:creationId xmlns:a16="http://schemas.microsoft.com/office/drawing/2014/main" id="{35906719-610D-5340-B2B8-E1B60C3F25BB}"/>
              </a:ext>
            </a:extLst>
          </p:cNvPr>
          <p:cNvSpPr>
            <a:spLocks noGrp="1"/>
          </p:cNvSpPr>
          <p:nvPr>
            <p:ph type="pic" sz="quarter" idx="31" hasCustomPrompt="1"/>
          </p:nvPr>
        </p:nvSpPr>
        <p:spPr>
          <a:xfrm>
            <a:off x="609600" y="1774647"/>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22" name="Picture Placeholder 11">
            <a:extLst>
              <a:ext uri="{FF2B5EF4-FFF2-40B4-BE49-F238E27FC236}">
                <a16:creationId xmlns:a16="http://schemas.microsoft.com/office/drawing/2014/main" id="{C3368D31-0D3D-F442-9BCE-41A3217797EC}"/>
              </a:ext>
            </a:extLst>
          </p:cNvPr>
          <p:cNvSpPr>
            <a:spLocks noGrp="1"/>
          </p:cNvSpPr>
          <p:nvPr>
            <p:ph type="pic" sz="quarter" idx="32" hasCustomPrompt="1"/>
          </p:nvPr>
        </p:nvSpPr>
        <p:spPr>
          <a:xfrm>
            <a:off x="609600" y="3335954"/>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24" name="Picture Placeholder 11">
            <a:extLst>
              <a:ext uri="{FF2B5EF4-FFF2-40B4-BE49-F238E27FC236}">
                <a16:creationId xmlns:a16="http://schemas.microsoft.com/office/drawing/2014/main" id="{B069496E-A444-6B45-AB43-69A653D340C6}"/>
              </a:ext>
            </a:extLst>
          </p:cNvPr>
          <p:cNvSpPr>
            <a:spLocks noGrp="1"/>
          </p:cNvSpPr>
          <p:nvPr>
            <p:ph type="pic" sz="quarter" idx="33" hasCustomPrompt="1"/>
          </p:nvPr>
        </p:nvSpPr>
        <p:spPr>
          <a:xfrm>
            <a:off x="609600" y="4937369"/>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30" name="Text Placeholder 29">
            <a:extLst>
              <a:ext uri="{FF2B5EF4-FFF2-40B4-BE49-F238E27FC236}">
                <a16:creationId xmlns:a16="http://schemas.microsoft.com/office/drawing/2014/main" id="{D06D9601-8D09-0847-9987-5EDADA2A6990}"/>
              </a:ext>
            </a:extLst>
          </p:cNvPr>
          <p:cNvSpPr>
            <a:spLocks noGrp="1"/>
          </p:cNvSpPr>
          <p:nvPr>
            <p:ph type="body" sz="quarter" idx="39"/>
          </p:nvPr>
        </p:nvSpPr>
        <p:spPr>
          <a:xfrm>
            <a:off x="1695503" y="1662273"/>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1" name="Text Placeholder 29">
            <a:extLst>
              <a:ext uri="{FF2B5EF4-FFF2-40B4-BE49-F238E27FC236}">
                <a16:creationId xmlns:a16="http://schemas.microsoft.com/office/drawing/2014/main" id="{FB2A6CE2-8814-3748-85B9-B7E49004042B}"/>
              </a:ext>
            </a:extLst>
          </p:cNvPr>
          <p:cNvSpPr>
            <a:spLocks noGrp="1"/>
          </p:cNvSpPr>
          <p:nvPr>
            <p:ph type="body" sz="quarter" idx="40"/>
          </p:nvPr>
        </p:nvSpPr>
        <p:spPr>
          <a:xfrm>
            <a:off x="1695503" y="3243909"/>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2" name="Text Placeholder 29">
            <a:extLst>
              <a:ext uri="{FF2B5EF4-FFF2-40B4-BE49-F238E27FC236}">
                <a16:creationId xmlns:a16="http://schemas.microsoft.com/office/drawing/2014/main" id="{34C4145E-CECA-1643-A2D6-A84D6120F285}"/>
              </a:ext>
            </a:extLst>
          </p:cNvPr>
          <p:cNvSpPr>
            <a:spLocks noGrp="1"/>
          </p:cNvSpPr>
          <p:nvPr>
            <p:ph type="body" sz="quarter" idx="41"/>
          </p:nvPr>
        </p:nvSpPr>
        <p:spPr>
          <a:xfrm>
            <a:off x="1695503" y="4825544"/>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8" name="Picture Placeholder 11">
            <a:extLst>
              <a:ext uri="{FF2B5EF4-FFF2-40B4-BE49-F238E27FC236}">
                <a16:creationId xmlns:a16="http://schemas.microsoft.com/office/drawing/2014/main" id="{7442F8F6-3C0E-4D42-8455-8A9A234BECBC}"/>
              </a:ext>
            </a:extLst>
          </p:cNvPr>
          <p:cNvSpPr>
            <a:spLocks noGrp="1"/>
          </p:cNvSpPr>
          <p:nvPr>
            <p:ph type="pic" sz="quarter" idx="42" hasCustomPrompt="1"/>
          </p:nvPr>
        </p:nvSpPr>
        <p:spPr>
          <a:xfrm>
            <a:off x="6405408" y="1774647"/>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0" name="Picture Placeholder 11">
            <a:extLst>
              <a:ext uri="{FF2B5EF4-FFF2-40B4-BE49-F238E27FC236}">
                <a16:creationId xmlns:a16="http://schemas.microsoft.com/office/drawing/2014/main" id="{671C65D8-27B4-0D49-BB0F-65CCA7EDDDE5}"/>
              </a:ext>
            </a:extLst>
          </p:cNvPr>
          <p:cNvSpPr>
            <a:spLocks noGrp="1"/>
          </p:cNvSpPr>
          <p:nvPr>
            <p:ph type="pic" sz="quarter" idx="43" hasCustomPrompt="1"/>
          </p:nvPr>
        </p:nvSpPr>
        <p:spPr>
          <a:xfrm>
            <a:off x="6405408" y="3335954"/>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2" name="Picture Placeholder 11">
            <a:extLst>
              <a:ext uri="{FF2B5EF4-FFF2-40B4-BE49-F238E27FC236}">
                <a16:creationId xmlns:a16="http://schemas.microsoft.com/office/drawing/2014/main" id="{052A9D74-3444-8B45-B04C-3B2975C18E38}"/>
              </a:ext>
            </a:extLst>
          </p:cNvPr>
          <p:cNvSpPr>
            <a:spLocks noGrp="1"/>
          </p:cNvSpPr>
          <p:nvPr>
            <p:ph type="pic" sz="quarter" idx="44" hasCustomPrompt="1"/>
          </p:nvPr>
        </p:nvSpPr>
        <p:spPr>
          <a:xfrm>
            <a:off x="6405408" y="4937369"/>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 name="Text Placeholder 11">
            <a:extLst>
              <a:ext uri="{FF2B5EF4-FFF2-40B4-BE49-F238E27FC236}">
                <a16:creationId xmlns:a16="http://schemas.microsoft.com/office/drawing/2014/main" id="{196B4E11-E63E-59FB-AB81-4D9CA3C44719}"/>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20760973-012F-E54B-0952-E816136A69FF}"/>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29">
            <a:extLst>
              <a:ext uri="{FF2B5EF4-FFF2-40B4-BE49-F238E27FC236}">
                <a16:creationId xmlns:a16="http://schemas.microsoft.com/office/drawing/2014/main" id="{55D751C6-5696-4F59-2023-0666A564AC45}"/>
              </a:ext>
            </a:extLst>
          </p:cNvPr>
          <p:cNvSpPr>
            <a:spLocks noGrp="1"/>
          </p:cNvSpPr>
          <p:nvPr>
            <p:ph type="body" sz="quarter" idx="48"/>
          </p:nvPr>
        </p:nvSpPr>
        <p:spPr>
          <a:xfrm>
            <a:off x="7497493" y="1662273"/>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8" name="Text Placeholder 29">
            <a:extLst>
              <a:ext uri="{FF2B5EF4-FFF2-40B4-BE49-F238E27FC236}">
                <a16:creationId xmlns:a16="http://schemas.microsoft.com/office/drawing/2014/main" id="{FCB288BE-59D6-8346-9DE7-03912FA71974}"/>
              </a:ext>
            </a:extLst>
          </p:cNvPr>
          <p:cNvSpPr>
            <a:spLocks noGrp="1"/>
          </p:cNvSpPr>
          <p:nvPr>
            <p:ph type="body" sz="quarter" idx="49"/>
          </p:nvPr>
        </p:nvSpPr>
        <p:spPr>
          <a:xfrm>
            <a:off x="7497493" y="3243909"/>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9" name="Text Placeholder 29">
            <a:extLst>
              <a:ext uri="{FF2B5EF4-FFF2-40B4-BE49-F238E27FC236}">
                <a16:creationId xmlns:a16="http://schemas.microsoft.com/office/drawing/2014/main" id="{A9252EA7-B494-F45C-BD35-D1D6436D762A}"/>
              </a:ext>
            </a:extLst>
          </p:cNvPr>
          <p:cNvSpPr>
            <a:spLocks noGrp="1"/>
          </p:cNvSpPr>
          <p:nvPr>
            <p:ph type="body" sz="quarter" idx="50"/>
          </p:nvPr>
        </p:nvSpPr>
        <p:spPr>
          <a:xfrm>
            <a:off x="7497493" y="4825544"/>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10" name="Text Placeholder 7">
            <a:extLst>
              <a:ext uri="{FF2B5EF4-FFF2-40B4-BE49-F238E27FC236}">
                <a16:creationId xmlns:a16="http://schemas.microsoft.com/office/drawing/2014/main" id="{6F1FFFE7-0D9D-F1AE-FB15-4E58E0F7DB92}"/>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dirty="0"/>
              <a:t>SECTION TITLE (ALL CAPS) – AVENIR NEXT 9PT</a:t>
            </a:r>
          </a:p>
        </p:txBody>
      </p:sp>
      <p:sp>
        <p:nvSpPr>
          <p:cNvPr id="7" name="Slide Number Placeholder 6">
            <a:extLst>
              <a:ext uri="{FF2B5EF4-FFF2-40B4-BE49-F238E27FC236}">
                <a16:creationId xmlns:a16="http://schemas.microsoft.com/office/drawing/2014/main" id="{9EF28ED7-A183-362F-1024-A8501A604A7A}"/>
              </a:ext>
            </a:extLst>
          </p:cNvPr>
          <p:cNvSpPr>
            <a:spLocks noGrp="1"/>
          </p:cNvSpPr>
          <p:nvPr>
            <p:ph type="sldNum" sz="quarter" idx="51"/>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911158838"/>
      </p:ext>
    </p:extLst>
  </p:cSld>
  <p:clrMapOvr>
    <a:masterClrMapping/>
  </p:clrMapOvr>
  <p:transition>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2" name="Chevron 1">
            <a:extLst>
              <a:ext uri="{FF2B5EF4-FFF2-40B4-BE49-F238E27FC236}">
                <a16:creationId xmlns:a16="http://schemas.microsoft.com/office/drawing/2014/main" id="{77F9CB2F-0383-CBC8-CE26-F32AD66753AC}"/>
              </a:ext>
            </a:extLst>
          </p:cNvPr>
          <p:cNvSpPr/>
          <p:nvPr userDrawn="1"/>
        </p:nvSpPr>
        <p:spPr>
          <a:xfrm>
            <a:off x="8934951" y="4200248"/>
            <a:ext cx="1454381" cy="2290046"/>
          </a:xfrm>
          <a:prstGeom prst="chevron">
            <a:avLst/>
          </a:prstGeom>
          <a:pattFill prst="wdUpDiag">
            <a:fgClr>
              <a:schemeClr val="accent1"/>
            </a:fgClr>
            <a:bgClr>
              <a:schemeClr val="tx2"/>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endParaRPr>
          </a:p>
        </p:txBody>
      </p:sp>
      <p:sp>
        <p:nvSpPr>
          <p:cNvPr id="8" name="Chevron 7">
            <a:extLst>
              <a:ext uri="{FF2B5EF4-FFF2-40B4-BE49-F238E27FC236}">
                <a16:creationId xmlns:a16="http://schemas.microsoft.com/office/drawing/2014/main" id="{DFAE6D05-3EA2-DD36-7E21-4E09D5D49CC3}"/>
              </a:ext>
            </a:extLst>
          </p:cNvPr>
          <p:cNvSpPr/>
          <p:nvPr userDrawn="1"/>
        </p:nvSpPr>
        <p:spPr>
          <a:xfrm>
            <a:off x="9975619" y="4200248"/>
            <a:ext cx="1454381" cy="2290046"/>
          </a:xfrm>
          <a:prstGeom prst="chevron">
            <a:avLst/>
          </a:prstGeom>
          <a:pattFill prst="wdUpDiag">
            <a:fgClr>
              <a:schemeClr val="accent1"/>
            </a:fgClr>
            <a:bgClr>
              <a:schemeClr val="tx2"/>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endParaRPr>
          </a:p>
        </p:txBody>
      </p:sp>
      <p:sp>
        <p:nvSpPr>
          <p:cNvPr id="9" name="Rectangle 50">
            <a:extLst>
              <a:ext uri="{FF2B5EF4-FFF2-40B4-BE49-F238E27FC236}">
                <a16:creationId xmlns:a16="http://schemas.microsoft.com/office/drawing/2014/main" id="{863A509A-866B-B3D2-A419-C0A33A6D14E3}"/>
              </a:ext>
            </a:extLst>
          </p:cNvPr>
          <p:cNvSpPr>
            <a:spLocks noChangeArrowheads="1"/>
          </p:cNvSpPr>
          <p:nvPr userDrawn="1"/>
        </p:nvSpPr>
        <p:spPr bwMode="auto">
          <a:xfrm>
            <a:off x="745254" y="6274850"/>
            <a:ext cx="7604561" cy="215444"/>
          </a:xfrm>
          <a:prstGeom prst="rect">
            <a:avLst/>
          </a:prstGeom>
          <a:noFill/>
          <a:ln w="12700" algn="ctr">
            <a:noFill/>
            <a:miter lim="800000"/>
            <a:headEnd/>
            <a:tailEnd/>
          </a:ln>
          <a:effectLst/>
        </p:spPr>
        <p:txBody>
          <a:bodyPr wrap="square" lIns="0" anchor="ctr">
            <a:spAutoFit/>
          </a:bodyPr>
          <a:lstStyle/>
          <a:p>
            <a:pPr eaLnBrk="0" hangingPunct="0">
              <a:lnSpc>
                <a:spcPct val="95000"/>
              </a:lnSpc>
              <a:defRPr/>
            </a:pPr>
            <a:r>
              <a:rPr lang="en-GB" sz="800" i="1">
                <a:solidFill>
                  <a:schemeClr val="bg2"/>
                </a:solidFill>
                <a:latin typeface="Avenir Next LT Pro" panose="020B0504020202020204" pitchFamily="34" charset="77"/>
              </a:rPr>
              <a:t>Information Classification: HIGHLY </a:t>
            </a:r>
            <a:r>
              <a:rPr lang="en-GB" sz="800" i="1" kern="1200">
                <a:solidFill>
                  <a:schemeClr val="bg2"/>
                </a:solidFill>
                <a:latin typeface="Avenir Next LT Pro" panose="020B0504020202020204" pitchFamily="34" charset="77"/>
                <a:ea typeface="+mn-ea"/>
                <a:cs typeface="+mn-cs"/>
              </a:rPr>
              <a:t>CONFIDENTIAL</a:t>
            </a:r>
            <a:endParaRPr lang="en-GB" sz="800" i="1">
              <a:solidFill>
                <a:schemeClr val="bg2"/>
              </a:solidFill>
              <a:latin typeface="Avenir Next LT Pro" panose="020B0504020202020204" pitchFamily="34" charset="77"/>
            </a:endParaRPr>
          </a:p>
        </p:txBody>
      </p:sp>
      <p:sp>
        <p:nvSpPr>
          <p:cNvPr id="21" name="Rectangle 20">
            <a:extLst>
              <a:ext uri="{FF2B5EF4-FFF2-40B4-BE49-F238E27FC236}">
                <a16:creationId xmlns:a16="http://schemas.microsoft.com/office/drawing/2014/main" id="{3F8594E4-11A0-78F8-E913-03BD1EF382C7}"/>
              </a:ext>
            </a:extLst>
          </p:cNvPr>
          <p:cNvSpPr/>
          <p:nvPr userDrawn="1"/>
        </p:nvSpPr>
        <p:spPr>
          <a:xfrm>
            <a:off x="0" y="2293145"/>
            <a:ext cx="584200" cy="2290047"/>
          </a:xfrm>
          <a:prstGeom prst="rect">
            <a:avLst/>
          </a:prstGeom>
          <a:pattFill prst="wdUpDiag">
            <a:fgClr>
              <a:schemeClr val="accent1"/>
            </a:fgClr>
            <a:bgClr>
              <a:schemeClr val="tx2"/>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p>
        </p:txBody>
      </p:sp>
      <p:sp>
        <p:nvSpPr>
          <p:cNvPr id="3" name="Text Placeholder 6">
            <a:extLst>
              <a:ext uri="{FF2B5EF4-FFF2-40B4-BE49-F238E27FC236}">
                <a16:creationId xmlns:a16="http://schemas.microsoft.com/office/drawing/2014/main" id="{B8F250E1-9593-434C-4494-3E4E6113D57B}"/>
              </a:ext>
            </a:extLst>
          </p:cNvPr>
          <p:cNvSpPr>
            <a:spLocks noGrp="1"/>
          </p:cNvSpPr>
          <p:nvPr>
            <p:ph type="body" sz="quarter" idx="11" hasCustomPrompt="1"/>
          </p:nvPr>
        </p:nvSpPr>
        <p:spPr>
          <a:xfrm>
            <a:off x="1227296" y="4288376"/>
            <a:ext cx="6208620" cy="812152"/>
          </a:xfrm>
          <a:prstGeom prst="rect">
            <a:avLst/>
          </a:prstGeom>
        </p:spPr>
        <p:txBody>
          <a:bodyPr lIns="0"/>
          <a:lstStyle>
            <a:lvl1pPr marL="0" indent="0">
              <a:buNone/>
              <a:defRPr sz="1800">
                <a:solidFill>
                  <a:schemeClr val="accent1"/>
                </a:solidFill>
                <a:latin typeface="Avenir Next LT Pro" panose="020B0504020202020204" pitchFamily="34" charset="77"/>
              </a:defRPr>
            </a:lvl1pPr>
            <a:lvl2pPr marL="169863" indent="0">
              <a:buNone/>
              <a:defRPr/>
            </a:lvl2pPr>
            <a:lvl3pPr marL="344487" indent="0">
              <a:buNone/>
              <a:defRPr/>
            </a:lvl3pPr>
            <a:lvl4pPr marL="514350" indent="0">
              <a:buNone/>
              <a:defRPr/>
            </a:lvl4pPr>
            <a:lvl5pPr marL="688975" indent="0">
              <a:buNone/>
              <a:defRPr/>
            </a:lvl5pPr>
          </a:lstStyle>
          <a:p>
            <a:pPr lvl="0"/>
            <a:r>
              <a:rPr lang="en-US" dirty="0"/>
              <a:t>Section title 1-3 Lines Title Case Avenir Next 18pt Orange</a:t>
            </a:r>
          </a:p>
        </p:txBody>
      </p:sp>
      <p:sp>
        <p:nvSpPr>
          <p:cNvPr id="4" name="Text Placeholder 4">
            <a:extLst>
              <a:ext uri="{FF2B5EF4-FFF2-40B4-BE49-F238E27FC236}">
                <a16:creationId xmlns:a16="http://schemas.microsoft.com/office/drawing/2014/main" id="{04B1D442-2A34-00D2-061D-CF7A1C635FEB}"/>
              </a:ext>
            </a:extLst>
          </p:cNvPr>
          <p:cNvSpPr>
            <a:spLocks noGrp="1"/>
          </p:cNvSpPr>
          <p:nvPr>
            <p:ph type="body" sz="quarter" idx="10" hasCustomPrompt="1"/>
          </p:nvPr>
        </p:nvSpPr>
        <p:spPr>
          <a:xfrm>
            <a:off x="1227295" y="2405269"/>
            <a:ext cx="6208627" cy="1637537"/>
          </a:xfrm>
          <a:prstGeom prst="rect">
            <a:avLst/>
          </a:prstGeom>
        </p:spPr>
        <p:txBody>
          <a:bodyPr lIns="0" anchor="b" anchorCtr="0"/>
          <a:lstStyle>
            <a:lvl1pPr marL="0" indent="0">
              <a:lnSpc>
                <a:spcPts val="5400"/>
              </a:lnSpc>
              <a:buNone/>
              <a:defRPr sz="5400" cap="all" baseline="0">
                <a:solidFill>
                  <a:schemeClr val="bg1"/>
                </a:solidFill>
                <a:latin typeface="Avenir Next LT Pro"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dirty="0"/>
              <a:t>LARGE LABEL</a:t>
            </a:r>
            <a:br>
              <a:rPr lang="en-US" dirty="0"/>
            </a:br>
            <a:r>
              <a:rPr lang="en-US" dirty="0"/>
              <a:t>2 LINES ALL CAPS </a:t>
            </a:r>
          </a:p>
        </p:txBody>
      </p:sp>
    </p:spTree>
    <p:extLst>
      <p:ext uri="{BB962C8B-B14F-4D97-AF65-F5344CB8AC3E}">
        <p14:creationId xmlns:p14="http://schemas.microsoft.com/office/powerpoint/2010/main" val="180877287"/>
      </p:ext>
    </p:extLst>
  </p:cSld>
  <p:clrMapOvr>
    <a:masterClrMapping/>
  </p:clrMapOvr>
  <p:transition>
    <p:wipe/>
  </p:transition>
  <p:extLst>
    <p:ext uri="{DCECCB84-F9BA-43D5-87BE-67443E8EF086}">
      <p15:sldGuideLst xmlns:p15="http://schemas.microsoft.com/office/powerpoint/2012/main">
        <p15:guide id="1" pos="7200" userDrawn="1">
          <p15:clr>
            <a:srgbClr val="FBAE40"/>
          </p15:clr>
        </p15:guide>
        <p15:guide id="2" pos="456"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slideLayout" Target="../slideLayouts/slideLayout7.xml"/><Relationship Id="rId7" Type="http://schemas.openxmlformats.org/officeDocument/2006/relationships/tags" Target="../tags/tag5.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ags" Target="../tags/tag4.xml"/><Relationship Id="rId5" Type="http://schemas.openxmlformats.org/officeDocument/2006/relationships/theme" Target="../theme/theme2.xml"/><Relationship Id="rId4" Type="http://schemas.openxmlformats.org/officeDocument/2006/relationships/slideLayout" Target="../slideLayouts/slideLayout8.xml"/><Relationship Id="rId9"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18" Type="http://schemas.openxmlformats.org/officeDocument/2006/relationships/tags" Target="../tags/tag7.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tags" Target="../tags/tag6.xml"/><Relationship Id="rId2" Type="http://schemas.openxmlformats.org/officeDocument/2006/relationships/slideLayout" Target="../slideLayouts/slideLayout12.xml"/><Relationship Id="rId16" Type="http://schemas.openxmlformats.org/officeDocument/2006/relationships/theme" Target="../theme/theme4.xml"/><Relationship Id="rId20" Type="http://schemas.openxmlformats.org/officeDocument/2006/relationships/image" Target="../media/image1.emf"/><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10" Type="http://schemas.openxmlformats.org/officeDocument/2006/relationships/slideLayout" Target="../slideLayouts/slideLayout20.xml"/><Relationship Id="rId19" Type="http://schemas.openxmlformats.org/officeDocument/2006/relationships/oleObject" Target="../embeddings/oleObject3.bin"/><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18" Type="http://schemas.openxmlformats.org/officeDocument/2006/relationships/tags" Target="../tags/tag9.xml"/><Relationship Id="rId3" Type="http://schemas.openxmlformats.org/officeDocument/2006/relationships/slideLayout" Target="../slideLayouts/slideLayout28.xml"/><Relationship Id="rId21" Type="http://schemas.openxmlformats.org/officeDocument/2006/relationships/image" Target="../media/image5.png"/><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tags" Target="../tags/tag8.xml"/><Relationship Id="rId2" Type="http://schemas.openxmlformats.org/officeDocument/2006/relationships/slideLayout" Target="../slideLayouts/slideLayout27.xml"/><Relationship Id="rId16" Type="http://schemas.openxmlformats.org/officeDocument/2006/relationships/theme" Target="../theme/theme5.xml"/><Relationship Id="rId20" Type="http://schemas.openxmlformats.org/officeDocument/2006/relationships/image" Target="../media/image1.emf"/><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slideLayout" Target="../slideLayouts/slideLayout40.xml"/><Relationship Id="rId10" Type="http://schemas.openxmlformats.org/officeDocument/2006/relationships/slideLayout" Target="../slideLayouts/slideLayout35.xml"/><Relationship Id="rId19" Type="http://schemas.openxmlformats.org/officeDocument/2006/relationships/oleObject" Target="../embeddings/oleObject4.bin"/><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 Id="rId22" Type="http://schemas.openxmlformats.org/officeDocument/2006/relationships/image" Target="../media/image6.sv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slideLayout" Target="../slideLayouts/slideLayout53.xml"/><Relationship Id="rId18" Type="http://schemas.openxmlformats.org/officeDocument/2006/relationships/tags" Target="../tags/tag11.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17" Type="http://schemas.openxmlformats.org/officeDocument/2006/relationships/tags" Target="../tags/tag10.xml"/><Relationship Id="rId2" Type="http://schemas.openxmlformats.org/officeDocument/2006/relationships/slideLayout" Target="../slideLayouts/slideLayout42.xml"/><Relationship Id="rId16" Type="http://schemas.openxmlformats.org/officeDocument/2006/relationships/theme" Target="../theme/theme6.xml"/><Relationship Id="rId20" Type="http://schemas.openxmlformats.org/officeDocument/2006/relationships/image" Target="../media/image1.emf"/><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5" Type="http://schemas.openxmlformats.org/officeDocument/2006/relationships/slideLayout" Target="../slideLayouts/slideLayout55.xml"/><Relationship Id="rId10" Type="http://schemas.openxmlformats.org/officeDocument/2006/relationships/slideLayout" Target="../slideLayouts/slideLayout50.xml"/><Relationship Id="rId19" Type="http://schemas.openxmlformats.org/officeDocument/2006/relationships/oleObject" Target="../embeddings/oleObject3.bin"/><Relationship Id="rId4" Type="http://schemas.openxmlformats.org/officeDocument/2006/relationships/slideLayout" Target="../slideLayouts/slideLayout44.xml"/><Relationship Id="rId9" Type="http://schemas.openxmlformats.org/officeDocument/2006/relationships/slideLayout" Target="../slideLayouts/slideLayout49.xml"/><Relationship Id="rId14" Type="http://schemas.openxmlformats.org/officeDocument/2006/relationships/slideLayout" Target="../slideLayouts/slideLayout5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slideLayout" Target="../slideLayouts/slideLayout68.xml"/><Relationship Id="rId18" Type="http://schemas.openxmlformats.org/officeDocument/2006/relationships/tags" Target="../tags/tag13.xml"/><Relationship Id="rId3" Type="http://schemas.openxmlformats.org/officeDocument/2006/relationships/slideLayout" Target="../slideLayouts/slideLayout58.xml"/><Relationship Id="rId21" Type="http://schemas.openxmlformats.org/officeDocument/2006/relationships/image" Target="../media/image7.png"/><Relationship Id="rId7" Type="http://schemas.openxmlformats.org/officeDocument/2006/relationships/slideLayout" Target="../slideLayouts/slideLayout62.xml"/><Relationship Id="rId12" Type="http://schemas.openxmlformats.org/officeDocument/2006/relationships/slideLayout" Target="../slideLayouts/slideLayout67.xml"/><Relationship Id="rId17" Type="http://schemas.openxmlformats.org/officeDocument/2006/relationships/tags" Target="../tags/tag12.xml"/><Relationship Id="rId2" Type="http://schemas.openxmlformats.org/officeDocument/2006/relationships/slideLayout" Target="../slideLayouts/slideLayout57.xml"/><Relationship Id="rId16" Type="http://schemas.openxmlformats.org/officeDocument/2006/relationships/theme" Target="../theme/theme7.xml"/><Relationship Id="rId20" Type="http://schemas.openxmlformats.org/officeDocument/2006/relationships/image" Target="../media/image1.emf"/><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5" Type="http://schemas.openxmlformats.org/officeDocument/2006/relationships/slideLayout" Target="../slideLayouts/slideLayout70.xml"/><Relationship Id="rId10" Type="http://schemas.openxmlformats.org/officeDocument/2006/relationships/slideLayout" Target="../slideLayouts/slideLayout65.xml"/><Relationship Id="rId19" Type="http://schemas.openxmlformats.org/officeDocument/2006/relationships/oleObject" Target="../embeddings/oleObject5.bin"/><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slideLayout" Target="../slideLayouts/slideLayout69.xml"/><Relationship Id="rId22" Type="http://schemas.openxmlformats.org/officeDocument/2006/relationships/image" Target="../media/image8.sv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78.xml"/><Relationship Id="rId13" Type="http://schemas.openxmlformats.org/officeDocument/2006/relationships/slideLayout" Target="../slideLayouts/slideLayout83.xml"/><Relationship Id="rId18" Type="http://schemas.openxmlformats.org/officeDocument/2006/relationships/tags" Target="../tags/tag14.xml"/><Relationship Id="rId3" Type="http://schemas.openxmlformats.org/officeDocument/2006/relationships/slideLayout" Target="../slideLayouts/slideLayout73.xml"/><Relationship Id="rId21" Type="http://schemas.openxmlformats.org/officeDocument/2006/relationships/image" Target="../media/image1.emf"/><Relationship Id="rId7" Type="http://schemas.openxmlformats.org/officeDocument/2006/relationships/slideLayout" Target="../slideLayouts/slideLayout77.xml"/><Relationship Id="rId12" Type="http://schemas.openxmlformats.org/officeDocument/2006/relationships/slideLayout" Target="../slideLayouts/slideLayout82.xml"/><Relationship Id="rId17" Type="http://schemas.openxmlformats.org/officeDocument/2006/relationships/theme" Target="../theme/theme8.xml"/><Relationship Id="rId2" Type="http://schemas.openxmlformats.org/officeDocument/2006/relationships/slideLayout" Target="../slideLayouts/slideLayout72.xml"/><Relationship Id="rId16" Type="http://schemas.openxmlformats.org/officeDocument/2006/relationships/slideLayout" Target="../slideLayouts/slideLayout86.xml"/><Relationship Id="rId20" Type="http://schemas.openxmlformats.org/officeDocument/2006/relationships/oleObject" Target="../embeddings/oleObject6.bin"/><Relationship Id="rId1" Type="http://schemas.openxmlformats.org/officeDocument/2006/relationships/slideLayout" Target="../slideLayouts/slideLayout71.xml"/><Relationship Id="rId6" Type="http://schemas.openxmlformats.org/officeDocument/2006/relationships/slideLayout" Target="../slideLayouts/slideLayout76.xml"/><Relationship Id="rId11" Type="http://schemas.openxmlformats.org/officeDocument/2006/relationships/slideLayout" Target="../slideLayouts/slideLayout81.xml"/><Relationship Id="rId5" Type="http://schemas.openxmlformats.org/officeDocument/2006/relationships/slideLayout" Target="../slideLayouts/slideLayout75.xml"/><Relationship Id="rId15" Type="http://schemas.openxmlformats.org/officeDocument/2006/relationships/slideLayout" Target="../slideLayouts/slideLayout85.xml"/><Relationship Id="rId10" Type="http://schemas.openxmlformats.org/officeDocument/2006/relationships/slideLayout" Target="../slideLayouts/slideLayout80.xml"/><Relationship Id="rId19" Type="http://schemas.openxmlformats.org/officeDocument/2006/relationships/tags" Target="../tags/tag15.xml"/><Relationship Id="rId4" Type="http://schemas.openxmlformats.org/officeDocument/2006/relationships/slideLayout" Target="../slideLayouts/slideLayout74.xml"/><Relationship Id="rId9" Type="http://schemas.openxmlformats.org/officeDocument/2006/relationships/slideLayout" Target="../slideLayouts/slideLayout79.xml"/><Relationship Id="rId14" Type="http://schemas.openxmlformats.org/officeDocument/2006/relationships/slideLayout" Target="../slideLayouts/slideLayout8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2717CF8F-FDB3-4578-8D44-643DD00CAF69}"/>
              </a:ext>
            </a:extLst>
          </p:cNvPr>
          <p:cNvGraphicFramePr>
            <a:graphicFrameLocks noChangeAspect="1"/>
          </p:cNvGraphicFramePr>
          <p:nvPr userDrawn="1">
            <p:custDataLst>
              <p:tags r:id="rId6"/>
            </p:custDataLst>
            <p:extLst>
              <p:ext uri="{D42A27DB-BD31-4B8C-83A1-F6EECF244321}">
                <p14:modId xmlns:p14="http://schemas.microsoft.com/office/powerpoint/2010/main" val="139847949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503" imgH="503" progId="TCLayout.ActiveDocument.1">
                  <p:embed/>
                </p:oleObj>
              </mc:Choice>
              <mc:Fallback>
                <p:oleObj name="think-cell Slide" r:id="rId8" imgW="503" imgH="503" progId="TCLayout.ActiveDocument.1">
                  <p:embed/>
                  <p:pic>
                    <p:nvPicPr>
                      <p:cNvPr id="5" name="Object 4" hidden="1">
                        <a:extLst>
                          <a:ext uri="{FF2B5EF4-FFF2-40B4-BE49-F238E27FC236}">
                            <a16:creationId xmlns:a16="http://schemas.microsoft.com/office/drawing/2014/main" id="{2717CF8F-FDB3-4578-8D44-643DD00CAF69}"/>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EDDBE38-818B-436D-B1DF-6DCDA055D6AA}"/>
              </a:ext>
            </a:extLst>
          </p:cNvPr>
          <p:cNvSpPr/>
          <p:nvPr userDrawn="1">
            <p:custDataLst>
              <p:tags r:id="rId7"/>
            </p:custDataLst>
          </p:nvPr>
        </p:nvSpPr>
        <p:spPr>
          <a:xfrm>
            <a:off x="0" y="0"/>
            <a:ext cx="158750" cy="158750"/>
          </a:xfrm>
          <a:prstGeom prst="rect">
            <a:avLst/>
          </a:prstGeom>
          <a:solidFill>
            <a:srgbClr val="A7A8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lnSpc>
                <a:spcPct val="90000"/>
              </a:lnSpc>
            </a:pPr>
            <a:endParaRPr lang="en-US" sz="2400" b="1" i="0" baseline="0">
              <a:latin typeface="Avenir Next LT Pro" panose="020B0504020202020204" pitchFamily="34" charset="0"/>
              <a:ea typeface="+mj-ea"/>
              <a:cs typeface="+mj-cs"/>
              <a:sym typeface="Arial" panose="020B0604020202020204" pitchFamily="34" charset="0"/>
            </a:endParaRPr>
          </a:p>
        </p:txBody>
      </p:sp>
    </p:spTree>
    <p:extLst>
      <p:ext uri="{BB962C8B-B14F-4D97-AF65-F5344CB8AC3E}">
        <p14:creationId xmlns:p14="http://schemas.microsoft.com/office/powerpoint/2010/main" val="3560050596"/>
      </p:ext>
    </p:extLst>
  </p:cSld>
  <p:clrMap bg1="lt1" tx1="dk1" bg2="lt2" tx2="dk2" accent1="accent1" accent2="accent2" accent3="accent3" accent4="accent4" accent5="accent5" accent6="accent6" hlink="hlink" folHlink="folHlink"/>
  <p:sldLayoutIdLst>
    <p:sldLayoutId id="2147484106" r:id="rId1"/>
    <p:sldLayoutId id="2147484107" r:id="rId2"/>
    <p:sldLayoutId id="2147484108" r:id="rId3"/>
    <p:sldLayoutId id="2147484112" r:id="rId4"/>
  </p:sldLayoutIdLst>
  <p:transition>
    <p:wipe/>
  </p:transition>
  <p:hf hdr="0" ftr="0" dt="0"/>
  <p:txStyles>
    <p:titleStyle>
      <a:lvl1pPr algn="l" defTabSz="914400" rtl="0" eaLnBrk="1" latinLnBrk="0" hangingPunct="1">
        <a:lnSpc>
          <a:spcPts val="3200"/>
        </a:lnSpc>
        <a:spcBef>
          <a:spcPct val="0"/>
        </a:spcBef>
        <a:buNone/>
        <a:defRPr sz="2800" b="0" i="0" kern="1200" spc="0">
          <a:solidFill>
            <a:schemeClr val="accent1"/>
          </a:solidFill>
          <a:latin typeface="+mj-lt"/>
          <a:ea typeface="Times New Roman" panose="02020603050405020304" pitchFamily="18" charset="0"/>
          <a:cs typeface="Times New Roman" panose="02020603050405020304" pitchFamily="18" charset="0"/>
        </a:defRPr>
      </a:lvl1pPr>
    </p:titleStyle>
    <p:body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smtClean="0">
          <a:solidFill>
            <a:schemeClr val="bg2"/>
          </a:solidFill>
          <a:latin typeface="Arial" panose="020B0604020202020204" pitchFamily="34" charset="0"/>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400" kern="1200" spc="0" dirty="0" smtClean="0">
          <a:solidFill>
            <a:schemeClr val="bg2"/>
          </a:solidFill>
          <a:latin typeface="Arial" panose="020B0604020202020204" pitchFamily="34" charset="0"/>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400" kern="1200" spc="0" dirty="0" smtClean="0">
          <a:solidFill>
            <a:schemeClr val="bg2"/>
          </a:solidFill>
          <a:latin typeface="Arial" panose="020B0604020202020204" pitchFamily="34" charset="0"/>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400" kern="1200" spc="0" dirty="0" smtClean="0">
          <a:solidFill>
            <a:schemeClr val="bg2"/>
          </a:solidFill>
          <a:latin typeface="Arial" panose="020B0604020202020204" pitchFamily="34" charset="0"/>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bg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p15:clr>
            <a:srgbClr val="F26B43"/>
          </p15:clr>
        </p15:guide>
        <p15:guide id="2" pos="7296">
          <p15:clr>
            <a:srgbClr val="F26B43"/>
          </p15:clr>
        </p15:guide>
        <p15:guide id="4" pos="192">
          <p15:clr>
            <a:srgbClr val="F26B43"/>
          </p15:clr>
        </p15:guide>
        <p15:guide id="5" pos="7488">
          <p15:clr>
            <a:srgbClr val="F26B43"/>
          </p15:clr>
        </p15:guide>
        <p15:guide id="6" orient="horz" pos="3816">
          <p15:clr>
            <a:srgbClr val="F26B43"/>
          </p15:clr>
        </p15:guide>
        <p15:guide id="7" orient="horz" pos="38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2717CF8F-FDB3-4578-8D44-643DD00CAF69}"/>
              </a:ext>
            </a:extLst>
          </p:cNvPr>
          <p:cNvGraphicFramePr>
            <a:graphicFrameLocks noChangeAspect="1"/>
          </p:cNvGraphicFramePr>
          <p:nvPr userDrawn="1">
            <p:custDataLst>
              <p:tags r:id="rId6"/>
            </p:custDataLst>
            <p:extLst>
              <p:ext uri="{D42A27DB-BD31-4B8C-83A1-F6EECF244321}">
                <p14:modId xmlns:p14="http://schemas.microsoft.com/office/powerpoint/2010/main" val="139847949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503" imgH="503" progId="TCLayout.ActiveDocument.1">
                  <p:embed/>
                </p:oleObj>
              </mc:Choice>
              <mc:Fallback>
                <p:oleObj name="think-cell Slide" r:id="rId8" imgW="503" imgH="503" progId="TCLayout.ActiveDocument.1">
                  <p:embed/>
                  <p:pic>
                    <p:nvPicPr>
                      <p:cNvPr id="5" name="Object 4" hidden="1">
                        <a:extLst>
                          <a:ext uri="{FF2B5EF4-FFF2-40B4-BE49-F238E27FC236}">
                            <a16:creationId xmlns:a16="http://schemas.microsoft.com/office/drawing/2014/main" id="{2717CF8F-FDB3-4578-8D44-643DD00CAF69}"/>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EDDBE38-818B-436D-B1DF-6DCDA055D6AA}"/>
              </a:ext>
            </a:extLst>
          </p:cNvPr>
          <p:cNvSpPr/>
          <p:nvPr userDrawn="1">
            <p:custDataLst>
              <p:tags r:id="rId7"/>
            </p:custDataLst>
          </p:nvPr>
        </p:nvSpPr>
        <p:spPr>
          <a:xfrm>
            <a:off x="0" y="0"/>
            <a:ext cx="158750" cy="158750"/>
          </a:xfrm>
          <a:prstGeom prst="rect">
            <a:avLst/>
          </a:prstGeom>
          <a:solidFill>
            <a:srgbClr val="A7A8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lnSpc>
                <a:spcPct val="90000"/>
              </a:lnSpc>
            </a:pPr>
            <a:endParaRPr lang="en-US" sz="2400" b="1" i="0" baseline="0">
              <a:latin typeface="Avenir Next LT Pro" panose="020B0504020202020204" pitchFamily="34" charset="0"/>
              <a:ea typeface="+mj-ea"/>
              <a:cs typeface="+mj-cs"/>
              <a:sym typeface="Arial" panose="020B0604020202020204" pitchFamily="34" charset="0"/>
            </a:endParaRPr>
          </a:p>
        </p:txBody>
      </p:sp>
    </p:spTree>
    <p:extLst>
      <p:ext uri="{BB962C8B-B14F-4D97-AF65-F5344CB8AC3E}">
        <p14:creationId xmlns:p14="http://schemas.microsoft.com/office/powerpoint/2010/main" val="1833041579"/>
      </p:ext>
    </p:extLst>
  </p:cSld>
  <p:clrMap bg1="lt1" tx1="dk1" bg2="lt2" tx2="dk2" accent1="accent1" accent2="accent2" accent3="accent3" accent4="accent4" accent5="accent5" accent6="accent6" hlink="hlink" folHlink="folHlink"/>
  <p:sldLayoutIdLst>
    <p:sldLayoutId id="2147484162" r:id="rId1"/>
    <p:sldLayoutId id="2147484163" r:id="rId2"/>
    <p:sldLayoutId id="2147484164" r:id="rId3"/>
    <p:sldLayoutId id="2147484168" r:id="rId4"/>
  </p:sldLayoutIdLst>
  <p:transition>
    <p:wipe/>
  </p:transition>
  <p:hf hdr="0" ftr="0" dt="0"/>
  <p:txStyles>
    <p:titleStyle>
      <a:lvl1pPr algn="l" defTabSz="914400" rtl="0" eaLnBrk="1" latinLnBrk="0" hangingPunct="1">
        <a:lnSpc>
          <a:spcPts val="3200"/>
        </a:lnSpc>
        <a:spcBef>
          <a:spcPct val="0"/>
        </a:spcBef>
        <a:buNone/>
        <a:defRPr sz="2800" b="0" i="0" kern="1200" spc="0">
          <a:solidFill>
            <a:schemeClr val="accent1"/>
          </a:solidFill>
          <a:latin typeface="+mj-lt"/>
          <a:ea typeface="Times New Roman" panose="02020603050405020304" pitchFamily="18" charset="0"/>
          <a:cs typeface="Times New Roman" panose="02020603050405020304" pitchFamily="18" charset="0"/>
        </a:defRPr>
      </a:lvl1pPr>
    </p:titleStyle>
    <p:body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smtClean="0">
          <a:solidFill>
            <a:schemeClr val="bg2"/>
          </a:solidFill>
          <a:latin typeface="Arial" panose="020B0604020202020204" pitchFamily="34" charset="0"/>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400" kern="1200" spc="0" dirty="0" smtClean="0">
          <a:solidFill>
            <a:schemeClr val="bg2"/>
          </a:solidFill>
          <a:latin typeface="Arial" panose="020B0604020202020204" pitchFamily="34" charset="0"/>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400" kern="1200" spc="0" dirty="0" smtClean="0">
          <a:solidFill>
            <a:schemeClr val="bg2"/>
          </a:solidFill>
          <a:latin typeface="Arial" panose="020B0604020202020204" pitchFamily="34" charset="0"/>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400" kern="1200" spc="0" dirty="0" smtClean="0">
          <a:solidFill>
            <a:schemeClr val="bg2"/>
          </a:solidFill>
          <a:latin typeface="Arial" panose="020B0604020202020204" pitchFamily="34" charset="0"/>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bg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p15:clr>
            <a:srgbClr val="F26B43"/>
          </p15:clr>
        </p15:guide>
        <p15:guide id="2" pos="7296">
          <p15:clr>
            <a:srgbClr val="F26B43"/>
          </p15:clr>
        </p15:guide>
        <p15:guide id="4" pos="192">
          <p15:clr>
            <a:srgbClr val="F26B43"/>
          </p15:clr>
        </p15:guide>
        <p15:guide id="5" pos="7488">
          <p15:clr>
            <a:srgbClr val="F26B43"/>
          </p15:clr>
        </p15:guide>
        <p15:guide id="6" orient="horz" pos="3816">
          <p15:clr>
            <a:srgbClr val="F26B43"/>
          </p15:clr>
        </p15:guide>
        <p15:guide id="7" orient="horz" pos="384">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5577528"/>
      </p:ext>
    </p:extLst>
  </p:cSld>
  <p:clrMap bg1="lt1" tx1="dk1" bg2="lt2" tx2="dk2" accent1="accent1" accent2="accent2" accent3="accent3" accent4="accent4" accent5="accent5" accent6="accent6" hlink="hlink" folHlink="folHlink"/>
  <p:sldLayoutIdLst>
    <p:sldLayoutId id="2147484147" r:id="rId1"/>
    <p:sldLayoutId id="2147484111" r:id="rId2"/>
  </p:sldLayoutIdLst>
  <p:transition>
    <p:wipe/>
  </p:transition>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2717CF8F-FDB3-4578-8D44-643DD00CAF69}"/>
              </a:ext>
            </a:extLst>
          </p:cNvPr>
          <p:cNvGraphicFramePr>
            <a:graphicFrameLocks noChangeAspect="1"/>
          </p:cNvGraphicFramePr>
          <p:nvPr userDrawn="1">
            <p:custDataLst>
              <p:tags r:id="rId17"/>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9" imgW="503" imgH="503" progId="TCLayout.ActiveDocument.1">
                  <p:embed/>
                </p:oleObj>
              </mc:Choice>
              <mc:Fallback>
                <p:oleObj name="think-cell Slide" r:id="rId19" imgW="503" imgH="503" progId="TCLayout.ActiveDocument.1">
                  <p:embed/>
                  <p:pic>
                    <p:nvPicPr>
                      <p:cNvPr id="5" name="Object 4" hidden="1">
                        <a:extLst>
                          <a:ext uri="{FF2B5EF4-FFF2-40B4-BE49-F238E27FC236}">
                            <a16:creationId xmlns:a16="http://schemas.microsoft.com/office/drawing/2014/main" id="{2717CF8F-FDB3-4578-8D44-643DD00CAF69}"/>
                          </a:ext>
                        </a:extLst>
                      </p:cNvPr>
                      <p:cNvPicPr/>
                      <p:nvPr/>
                    </p:nvPicPr>
                    <p:blipFill>
                      <a:blip r:embed="rId20"/>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EDDBE38-818B-436D-B1DF-6DCDA055D6AA}"/>
              </a:ext>
            </a:extLst>
          </p:cNvPr>
          <p:cNvSpPr/>
          <p:nvPr userDrawn="1">
            <p:custDataLst>
              <p:tags r:id="rId18"/>
            </p:custDataLst>
          </p:nvPr>
        </p:nvSpPr>
        <p:spPr>
          <a:xfrm>
            <a:off x="0" y="0"/>
            <a:ext cx="158750" cy="158750"/>
          </a:xfrm>
          <a:prstGeom prst="rect">
            <a:avLst/>
          </a:prstGeom>
          <a:solidFill>
            <a:srgbClr val="A7A8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lnSpc>
                <a:spcPct val="90000"/>
              </a:lnSpc>
            </a:pPr>
            <a:endParaRPr lang="en-US" sz="2400" b="1" i="0" baseline="0">
              <a:latin typeface="Avenir Next LT Pro" panose="020B0504020202020204" pitchFamily="34" charset="0"/>
              <a:ea typeface="+mj-ea"/>
              <a:cs typeface="+mj-cs"/>
              <a:sym typeface="Arial" panose="020B0604020202020204" pitchFamily="34" charset="0"/>
            </a:endParaRPr>
          </a:p>
        </p:txBody>
      </p:sp>
      <p:sp>
        <p:nvSpPr>
          <p:cNvPr id="10" name="Title Placeholder 1">
            <a:extLst>
              <a:ext uri="{FF2B5EF4-FFF2-40B4-BE49-F238E27FC236}">
                <a16:creationId xmlns:a16="http://schemas.microsoft.com/office/drawing/2014/main" id="{570E9772-E545-1343-B779-4B1060B3AA64}"/>
              </a:ext>
            </a:extLst>
          </p:cNvPr>
          <p:cNvSpPr>
            <a:spLocks noGrp="1"/>
          </p:cNvSpPr>
          <p:nvPr>
            <p:ph type="title"/>
          </p:nvPr>
        </p:nvSpPr>
        <p:spPr>
          <a:xfrm>
            <a:off x="609601" y="457201"/>
            <a:ext cx="10972799" cy="461665"/>
          </a:xfrm>
          <a:prstGeom prst="rect">
            <a:avLst/>
          </a:prstGeom>
        </p:spPr>
        <p:txBody>
          <a:bodyPr vert="horz" lIns="0" tIns="45720" rIns="91440" bIns="45720" rtlCol="0" anchor="t" anchorCtr="0">
            <a:noAutofit/>
          </a:bodyPr>
          <a:lstStyle/>
          <a:p>
            <a:pPr lvl="0"/>
            <a:r>
              <a:rPr lang="en-US" dirty="0"/>
              <a:t>TITLE – USE [ALL CAPS] AVENIR NEXT (28PT)</a:t>
            </a:r>
          </a:p>
        </p:txBody>
      </p:sp>
      <p:sp>
        <p:nvSpPr>
          <p:cNvPr id="2" name="Rectangle 50">
            <a:extLst>
              <a:ext uri="{FF2B5EF4-FFF2-40B4-BE49-F238E27FC236}">
                <a16:creationId xmlns:a16="http://schemas.microsoft.com/office/drawing/2014/main" id="{C2058EFB-4A85-96B1-E698-7110142063B5}"/>
              </a:ext>
            </a:extLst>
          </p:cNvPr>
          <p:cNvSpPr>
            <a:spLocks noChangeArrowheads="1"/>
          </p:cNvSpPr>
          <p:nvPr userDrawn="1"/>
        </p:nvSpPr>
        <p:spPr bwMode="auto">
          <a:xfrm>
            <a:off x="4057867" y="6274850"/>
            <a:ext cx="4076265" cy="215444"/>
          </a:xfrm>
          <a:prstGeom prst="rect">
            <a:avLst/>
          </a:prstGeom>
          <a:noFill/>
          <a:ln w="12700" algn="ctr">
            <a:noFill/>
            <a:miter lim="800000"/>
            <a:headEnd/>
            <a:tailEnd/>
          </a:ln>
          <a:effectLst/>
        </p:spPr>
        <p:txBody>
          <a:bodyPr wrap="square" lIns="0" anchor="ctr">
            <a:spAutoFit/>
          </a:bodyPr>
          <a:lstStyle/>
          <a:p>
            <a:pPr algn="ctr" eaLnBrk="0" hangingPunct="0">
              <a:lnSpc>
                <a:spcPct val="95000"/>
              </a:lnSpc>
              <a:defRPr/>
            </a:pPr>
            <a:r>
              <a:rPr lang="en-GB" sz="800" i="1" dirty="0">
                <a:solidFill>
                  <a:schemeClr val="tx2">
                    <a:lumMod val="75000"/>
                    <a:lumOff val="25000"/>
                  </a:schemeClr>
                </a:solidFill>
                <a:latin typeface="Avenir Next LT Pro" panose="020B0504020202020204" pitchFamily="34" charset="77"/>
              </a:rPr>
              <a:t>Information Classification: HIGHLY </a:t>
            </a:r>
            <a:r>
              <a:rPr lang="en-GB" sz="800" i="1" kern="1200" dirty="0">
                <a:solidFill>
                  <a:schemeClr val="tx2">
                    <a:lumMod val="75000"/>
                    <a:lumOff val="25000"/>
                  </a:schemeClr>
                </a:solidFill>
                <a:latin typeface="Avenir Next LT Pro" panose="020B0504020202020204" pitchFamily="34" charset="77"/>
                <a:ea typeface="+mn-ea"/>
                <a:cs typeface="+mn-cs"/>
              </a:rPr>
              <a:t>CONFIDENTIAL</a:t>
            </a:r>
            <a:endParaRPr lang="en-GB" sz="800" i="1" dirty="0">
              <a:solidFill>
                <a:schemeClr val="tx2">
                  <a:lumMod val="75000"/>
                  <a:lumOff val="25000"/>
                </a:schemeClr>
              </a:solidFill>
              <a:latin typeface="Avenir Next LT Pro" panose="020B0504020202020204" pitchFamily="34" charset="77"/>
            </a:endParaRPr>
          </a:p>
        </p:txBody>
      </p:sp>
      <p:sp>
        <p:nvSpPr>
          <p:cNvPr id="4" name="Rectangle 50">
            <a:extLst>
              <a:ext uri="{FF2B5EF4-FFF2-40B4-BE49-F238E27FC236}">
                <a16:creationId xmlns:a16="http://schemas.microsoft.com/office/drawing/2014/main" id="{65291C57-8E10-D53D-BA60-F7A07FE320A2}"/>
              </a:ext>
            </a:extLst>
          </p:cNvPr>
          <p:cNvSpPr>
            <a:spLocks noChangeArrowheads="1"/>
          </p:cNvSpPr>
          <p:nvPr userDrawn="1"/>
        </p:nvSpPr>
        <p:spPr bwMode="auto">
          <a:xfrm>
            <a:off x="609601" y="6274850"/>
            <a:ext cx="3448266" cy="215444"/>
          </a:xfrm>
          <a:prstGeom prst="rect">
            <a:avLst/>
          </a:prstGeom>
          <a:noFill/>
          <a:ln w="12700" algn="ctr">
            <a:noFill/>
            <a:miter lim="800000"/>
            <a:headEnd/>
            <a:tailEnd/>
          </a:ln>
          <a:effectLst/>
        </p:spPr>
        <p:txBody>
          <a:bodyPr wrap="square" lIns="0" anchor="ctr">
            <a:spAutoFit/>
          </a:bodyPr>
          <a:lstStyle/>
          <a:p>
            <a:pPr algn="l" eaLnBrk="0" hangingPunct="0">
              <a:lnSpc>
                <a:spcPct val="95000"/>
              </a:lnSpc>
              <a:defRPr/>
            </a:pPr>
            <a:r>
              <a:rPr lang="en-GB" sz="800" i="0" dirty="0">
                <a:solidFill>
                  <a:schemeClr val="tx2">
                    <a:lumMod val="75000"/>
                    <a:lumOff val="25000"/>
                  </a:schemeClr>
                </a:solidFill>
                <a:latin typeface="Avenir Next LT Pro" panose="020B0504020202020204" pitchFamily="34" charset="77"/>
              </a:rPr>
              <a:t>UNIVERSITY OF MIAMI</a:t>
            </a:r>
          </a:p>
        </p:txBody>
      </p:sp>
      <p:sp>
        <p:nvSpPr>
          <p:cNvPr id="6" name="TextBox 5">
            <a:extLst>
              <a:ext uri="{FF2B5EF4-FFF2-40B4-BE49-F238E27FC236}">
                <a16:creationId xmlns:a16="http://schemas.microsoft.com/office/drawing/2014/main" id="{E4FF55F0-641F-6A78-AA93-A37985E648C3}"/>
              </a:ext>
            </a:extLst>
          </p:cNvPr>
          <p:cNvSpPr txBox="1"/>
          <p:nvPr userDrawn="1"/>
        </p:nvSpPr>
        <p:spPr bwMode="auto">
          <a:xfrm>
            <a:off x="11033617" y="6208836"/>
            <a:ext cx="548783" cy="347472"/>
          </a:xfrm>
          <a:prstGeom prst="rect">
            <a:avLst/>
          </a:prstGeom>
          <a:ln/>
        </p:spPr>
        <p:txBody>
          <a:bodyPr wrap="none" lIns="0" tIns="45720" rIns="91440" bIns="45720" anchor="ctr" anchorCtr="0"/>
          <a:lstStyle>
            <a:defPPr>
              <a:defRPr lang="en-US"/>
            </a:defPPr>
            <a:lvl1pPr eaLnBrk="0" fontAlgn="base" hangingPunct="0">
              <a:spcBef>
                <a:spcPct val="0"/>
              </a:spcBef>
              <a:spcAft>
                <a:spcPct val="0"/>
              </a:spcAft>
              <a:defRPr sz="1000" b="0">
                <a:solidFill>
                  <a:schemeClr val="bg1">
                    <a:lumMod val="50000"/>
                  </a:schemeClr>
                </a:solidFill>
              </a:defRPr>
            </a:lvl1pPr>
          </a:lstStyle>
          <a:p>
            <a:pPr lvl="0" algn="r">
              <a:lnSpc>
                <a:spcPct val="95000"/>
              </a:lnSpc>
              <a:spcBef>
                <a:spcPts val="0"/>
              </a:spcBef>
              <a:spcAft>
                <a:spcPts val="0"/>
              </a:spcAft>
            </a:pPr>
            <a:fld id="{CB216155-A8A6-4E9B-8861-79A7D7CE7B9D}" type="slidenum">
              <a:rPr lang="en-US" sz="1000" b="0" i="0" smtClean="0">
                <a:solidFill>
                  <a:schemeClr val="tx1"/>
                </a:solidFill>
                <a:latin typeface="Avenir Next LT Pro Light" panose="020B0504020202020204" pitchFamily="34" charset="77"/>
              </a:rPr>
              <a:pPr lvl="0" algn="r">
                <a:lnSpc>
                  <a:spcPct val="95000"/>
                </a:lnSpc>
                <a:spcBef>
                  <a:spcPts val="0"/>
                </a:spcBef>
                <a:spcAft>
                  <a:spcPts val="0"/>
                </a:spcAft>
              </a:pPr>
              <a:t>‹#›</a:t>
            </a:fld>
            <a:endParaRPr lang="en-US" sz="1000" b="0" i="0" dirty="0">
              <a:solidFill>
                <a:schemeClr val="tx1"/>
              </a:solidFill>
              <a:latin typeface="Avenir Next LT Pro Light" panose="020B0504020202020204" pitchFamily="34" charset="77"/>
            </a:endParaRPr>
          </a:p>
        </p:txBody>
      </p:sp>
    </p:spTree>
    <p:extLst>
      <p:ext uri="{BB962C8B-B14F-4D97-AF65-F5344CB8AC3E}">
        <p14:creationId xmlns:p14="http://schemas.microsoft.com/office/powerpoint/2010/main" val="2041629863"/>
      </p:ext>
    </p:extLst>
  </p:cSld>
  <p:clrMap bg1="lt1" tx1="dk1" bg2="lt2" tx2="dk2" accent1="accent1" accent2="accent2" accent3="accent3" accent4="accent4" accent5="accent5" accent6="accent6" hlink="hlink" folHlink="folHlink"/>
  <p:sldLayoutIdLst>
    <p:sldLayoutId id="2147483835" r:id="rId1"/>
    <p:sldLayoutId id="2147484265" r:id="rId2"/>
    <p:sldLayoutId id="2147484126" r:id="rId3"/>
    <p:sldLayoutId id="2147483891" r:id="rId4"/>
    <p:sldLayoutId id="2147483874" r:id="rId5"/>
    <p:sldLayoutId id="2147484121" r:id="rId6"/>
    <p:sldLayoutId id="2147484122" r:id="rId7"/>
    <p:sldLayoutId id="2147484123" r:id="rId8"/>
    <p:sldLayoutId id="2147484083" r:id="rId9"/>
    <p:sldLayoutId id="2147483866" r:id="rId10"/>
    <p:sldLayoutId id="2147483870" r:id="rId11"/>
    <p:sldLayoutId id="2147484120" r:id="rId12"/>
    <p:sldLayoutId id="2147483848" r:id="rId13"/>
    <p:sldLayoutId id="2147483856" r:id="rId14"/>
    <p:sldLayoutId id="2147483893" r:id="rId15"/>
  </p:sldLayoutIdLst>
  <p:transition>
    <p:wipe/>
  </p:transition>
  <p:hf hdr="0" ftr="0" dt="0"/>
  <p:txStyles>
    <p:titleStyle>
      <a:lvl1pPr algn="l" defTabSz="914400" rtl="0" eaLnBrk="1" latinLnBrk="0" hangingPunct="1">
        <a:lnSpc>
          <a:spcPts val="3200"/>
        </a:lnSpc>
        <a:spcBef>
          <a:spcPct val="0"/>
        </a:spcBef>
        <a:buNone/>
        <a:defRPr sz="2800" b="0" i="0" kern="1200" cap="all" spc="0" baseline="0">
          <a:solidFill>
            <a:schemeClr val="tx1"/>
          </a:solidFill>
          <a:latin typeface="Avenir Next LT Pro" panose="020B0504020202020204" pitchFamily="34" charset="77"/>
          <a:ea typeface="Avenir Next LT Pro" panose="020B0504020202020204" pitchFamily="34" charset="77"/>
          <a:cs typeface="Times New Roman" panose="02020603050405020304" pitchFamily="18" charset="0"/>
        </a:defRPr>
      </a:lvl1pPr>
    </p:titleStyle>
    <p:body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400" kern="1200" spc="0" dirty="0" smtClean="0">
          <a:solidFill>
            <a:schemeClr val="tx1"/>
          </a:solidFill>
          <a:latin typeface="Arial" panose="020B0604020202020204" pitchFamily="34" charset="0"/>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400" kern="1200" spc="0" dirty="0" smtClean="0">
          <a:solidFill>
            <a:schemeClr val="tx1"/>
          </a:solidFill>
          <a:latin typeface="Arial" panose="020B0604020202020204" pitchFamily="34" charset="0"/>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p15:clr>
            <a:srgbClr val="F26B43"/>
          </p15:clr>
        </p15:guide>
        <p15:guide id="2" pos="7296">
          <p15:clr>
            <a:srgbClr val="F26B43"/>
          </p15:clr>
        </p15:guide>
        <p15:guide id="4" pos="192">
          <p15:clr>
            <a:srgbClr val="F26B43"/>
          </p15:clr>
        </p15:guide>
        <p15:guide id="5" pos="7488">
          <p15:clr>
            <a:srgbClr val="F26B43"/>
          </p15:clr>
        </p15:guide>
        <p15:guide id="6" orient="horz" pos="4032" userDrawn="1">
          <p15:clr>
            <a:srgbClr val="F26B43"/>
          </p15:clr>
        </p15:guide>
        <p15:guide id="7" orient="horz" pos="384">
          <p15:clr>
            <a:srgbClr val="F26B43"/>
          </p15:clr>
        </p15:guide>
        <p15:guide id="8" pos="7200"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2717CF8F-FDB3-4578-8D44-643DD00CAF69}"/>
              </a:ext>
            </a:extLst>
          </p:cNvPr>
          <p:cNvGraphicFramePr>
            <a:graphicFrameLocks noChangeAspect="1"/>
          </p:cNvGraphicFramePr>
          <p:nvPr userDrawn="1">
            <p:custDataLst>
              <p:tags r:id="rId17"/>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9" imgW="503" imgH="503" progId="TCLayout.ActiveDocument.1">
                  <p:embed/>
                </p:oleObj>
              </mc:Choice>
              <mc:Fallback>
                <p:oleObj name="think-cell Slide" r:id="rId19" imgW="503" imgH="503" progId="TCLayout.ActiveDocument.1">
                  <p:embed/>
                  <p:pic>
                    <p:nvPicPr>
                      <p:cNvPr id="5" name="Object 4" hidden="1">
                        <a:extLst>
                          <a:ext uri="{FF2B5EF4-FFF2-40B4-BE49-F238E27FC236}">
                            <a16:creationId xmlns:a16="http://schemas.microsoft.com/office/drawing/2014/main" id="{2717CF8F-FDB3-4578-8D44-643DD00CAF69}"/>
                          </a:ext>
                        </a:extLst>
                      </p:cNvPr>
                      <p:cNvPicPr/>
                      <p:nvPr/>
                    </p:nvPicPr>
                    <p:blipFill>
                      <a:blip r:embed="rId20"/>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EDDBE38-818B-436D-B1DF-6DCDA055D6AA}"/>
              </a:ext>
            </a:extLst>
          </p:cNvPr>
          <p:cNvSpPr/>
          <p:nvPr userDrawn="1">
            <p:custDataLst>
              <p:tags r:id="rId18"/>
            </p:custDataLst>
          </p:nvPr>
        </p:nvSpPr>
        <p:spPr>
          <a:xfrm>
            <a:off x="0" y="0"/>
            <a:ext cx="158750" cy="158750"/>
          </a:xfrm>
          <a:prstGeom prst="rect">
            <a:avLst/>
          </a:prstGeom>
          <a:solidFill>
            <a:srgbClr val="A7A8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lnSpc>
                <a:spcPct val="90000"/>
              </a:lnSpc>
            </a:pPr>
            <a:endParaRPr lang="en-US" sz="2400" b="1" i="0" baseline="0">
              <a:latin typeface="Avenir Next LT Pro" panose="020B0504020202020204" pitchFamily="34" charset="0"/>
              <a:ea typeface="+mj-ea"/>
              <a:cs typeface="+mj-cs"/>
              <a:sym typeface="Arial" panose="020B0604020202020204" pitchFamily="34" charset="0"/>
            </a:endParaRPr>
          </a:p>
        </p:txBody>
      </p:sp>
      <p:sp>
        <p:nvSpPr>
          <p:cNvPr id="2" name="Rectangle 50">
            <a:extLst>
              <a:ext uri="{FF2B5EF4-FFF2-40B4-BE49-F238E27FC236}">
                <a16:creationId xmlns:a16="http://schemas.microsoft.com/office/drawing/2014/main" id="{C2058EFB-4A85-96B1-E698-7110142063B5}"/>
              </a:ext>
            </a:extLst>
          </p:cNvPr>
          <p:cNvSpPr>
            <a:spLocks noChangeArrowheads="1"/>
          </p:cNvSpPr>
          <p:nvPr userDrawn="1"/>
        </p:nvSpPr>
        <p:spPr bwMode="auto">
          <a:xfrm>
            <a:off x="4057867" y="6274850"/>
            <a:ext cx="4076265" cy="215444"/>
          </a:xfrm>
          <a:prstGeom prst="rect">
            <a:avLst/>
          </a:prstGeom>
          <a:noFill/>
          <a:ln w="12700" algn="ctr">
            <a:noFill/>
            <a:miter lim="800000"/>
            <a:headEnd/>
            <a:tailEnd/>
          </a:ln>
          <a:effectLst/>
        </p:spPr>
        <p:txBody>
          <a:bodyPr wrap="square" lIns="0" anchor="ctr">
            <a:spAutoFit/>
          </a:bodyPr>
          <a:lstStyle/>
          <a:p>
            <a:pPr algn="ctr" eaLnBrk="0" hangingPunct="0">
              <a:lnSpc>
                <a:spcPct val="95000"/>
              </a:lnSpc>
              <a:defRPr/>
            </a:pPr>
            <a:r>
              <a:rPr lang="en-GB" sz="800" i="1" dirty="0">
                <a:solidFill>
                  <a:schemeClr val="tx2">
                    <a:lumMod val="75000"/>
                    <a:lumOff val="25000"/>
                  </a:schemeClr>
                </a:solidFill>
                <a:latin typeface="Avenir Next LT Pro" panose="020B0504020202020204" pitchFamily="34" charset="77"/>
              </a:rPr>
              <a:t>Information Classification: HIGHLY </a:t>
            </a:r>
            <a:r>
              <a:rPr lang="en-GB" sz="800" i="1" kern="1200" dirty="0">
                <a:solidFill>
                  <a:schemeClr val="tx2">
                    <a:lumMod val="75000"/>
                    <a:lumOff val="25000"/>
                  </a:schemeClr>
                </a:solidFill>
                <a:latin typeface="Avenir Next LT Pro" panose="020B0504020202020204" pitchFamily="34" charset="77"/>
                <a:ea typeface="+mn-ea"/>
                <a:cs typeface="+mn-cs"/>
              </a:rPr>
              <a:t>CONFIDENTIAL</a:t>
            </a:r>
            <a:endParaRPr lang="en-GB" sz="800" i="1" dirty="0">
              <a:solidFill>
                <a:schemeClr val="tx2">
                  <a:lumMod val="75000"/>
                  <a:lumOff val="25000"/>
                </a:schemeClr>
              </a:solidFill>
              <a:latin typeface="Avenir Next LT Pro" panose="020B0504020202020204" pitchFamily="34" charset="77"/>
            </a:endParaRPr>
          </a:p>
        </p:txBody>
      </p:sp>
      <p:sp>
        <p:nvSpPr>
          <p:cNvPr id="6" name="TextBox 5">
            <a:extLst>
              <a:ext uri="{FF2B5EF4-FFF2-40B4-BE49-F238E27FC236}">
                <a16:creationId xmlns:a16="http://schemas.microsoft.com/office/drawing/2014/main" id="{E4FF55F0-641F-6A78-AA93-A37985E648C3}"/>
              </a:ext>
            </a:extLst>
          </p:cNvPr>
          <p:cNvSpPr txBox="1"/>
          <p:nvPr userDrawn="1"/>
        </p:nvSpPr>
        <p:spPr bwMode="auto">
          <a:xfrm>
            <a:off x="11033617" y="6208836"/>
            <a:ext cx="548783" cy="347472"/>
          </a:xfrm>
          <a:prstGeom prst="rect">
            <a:avLst/>
          </a:prstGeom>
          <a:ln/>
        </p:spPr>
        <p:txBody>
          <a:bodyPr wrap="none" lIns="0" tIns="45720" rIns="91440" bIns="45720" anchor="ctr" anchorCtr="0"/>
          <a:lstStyle>
            <a:defPPr>
              <a:defRPr lang="en-US"/>
            </a:defPPr>
            <a:lvl1pPr eaLnBrk="0" fontAlgn="base" hangingPunct="0">
              <a:spcBef>
                <a:spcPct val="0"/>
              </a:spcBef>
              <a:spcAft>
                <a:spcPct val="0"/>
              </a:spcAft>
              <a:defRPr sz="1000" b="0">
                <a:solidFill>
                  <a:schemeClr val="bg1">
                    <a:lumMod val="50000"/>
                  </a:schemeClr>
                </a:solidFill>
              </a:defRPr>
            </a:lvl1pPr>
          </a:lstStyle>
          <a:p>
            <a:pPr lvl="0" algn="r">
              <a:lnSpc>
                <a:spcPct val="95000"/>
              </a:lnSpc>
              <a:spcBef>
                <a:spcPts val="0"/>
              </a:spcBef>
              <a:spcAft>
                <a:spcPts val="0"/>
              </a:spcAft>
            </a:pPr>
            <a:fld id="{CB216155-A8A6-4E9B-8861-79A7D7CE7B9D}" type="slidenum">
              <a:rPr lang="en-US" sz="1000" b="0" i="0" smtClean="0">
                <a:solidFill>
                  <a:schemeClr val="tx1"/>
                </a:solidFill>
                <a:latin typeface="Avenir Next LT Pro Light" panose="020B0504020202020204" pitchFamily="34" charset="77"/>
              </a:rPr>
              <a:pPr lvl="0" algn="r">
                <a:lnSpc>
                  <a:spcPct val="95000"/>
                </a:lnSpc>
                <a:spcBef>
                  <a:spcPts val="0"/>
                </a:spcBef>
                <a:spcAft>
                  <a:spcPts val="0"/>
                </a:spcAft>
              </a:pPr>
              <a:t>‹#›</a:t>
            </a:fld>
            <a:endParaRPr lang="en-US" sz="1000" b="0" i="0" dirty="0">
              <a:solidFill>
                <a:schemeClr val="tx1"/>
              </a:solidFill>
              <a:latin typeface="Avenir Next LT Pro Light" panose="020B0504020202020204" pitchFamily="34" charset="77"/>
            </a:endParaRPr>
          </a:p>
        </p:txBody>
      </p:sp>
      <p:pic>
        <p:nvPicPr>
          <p:cNvPr id="8" name="Graphic 7">
            <a:extLst>
              <a:ext uri="{FF2B5EF4-FFF2-40B4-BE49-F238E27FC236}">
                <a16:creationId xmlns:a16="http://schemas.microsoft.com/office/drawing/2014/main" id="{A1D2E6B3-69E9-9EEE-04F4-746246DD3E69}"/>
              </a:ext>
            </a:extLst>
          </p:cNvPr>
          <p:cNvPicPr>
            <a:picLocks noChangeAspect="1"/>
          </p:cNvPicPr>
          <p:nvPr userDrawn="1"/>
        </p:nvPicPr>
        <p:blipFill>
          <a:blip r:embed="rId21">
            <a:extLst>
              <a:ext uri="{96DAC541-7B7A-43D3-8B79-37D633B846F1}">
                <asvg:svgBlip xmlns:asvg="http://schemas.microsoft.com/office/drawing/2016/SVG/main" r:embed="rId22"/>
              </a:ext>
            </a:extLst>
          </a:blip>
          <a:stretch>
            <a:fillRect/>
          </a:stretch>
        </p:blipFill>
        <p:spPr>
          <a:xfrm>
            <a:off x="609601" y="6239856"/>
            <a:ext cx="1103242" cy="285432"/>
          </a:xfrm>
          <a:prstGeom prst="rect">
            <a:avLst/>
          </a:prstGeom>
        </p:spPr>
      </p:pic>
      <p:sp>
        <p:nvSpPr>
          <p:cNvPr id="4" name="Title Placeholder 1">
            <a:extLst>
              <a:ext uri="{FF2B5EF4-FFF2-40B4-BE49-F238E27FC236}">
                <a16:creationId xmlns:a16="http://schemas.microsoft.com/office/drawing/2014/main" id="{BC49ACBF-6AD4-04B0-3F57-AB0B7774B62D}"/>
              </a:ext>
            </a:extLst>
          </p:cNvPr>
          <p:cNvSpPr>
            <a:spLocks noGrp="1"/>
          </p:cNvSpPr>
          <p:nvPr>
            <p:ph type="title"/>
          </p:nvPr>
        </p:nvSpPr>
        <p:spPr>
          <a:xfrm>
            <a:off x="609601" y="457201"/>
            <a:ext cx="10972799" cy="461665"/>
          </a:xfrm>
          <a:prstGeom prst="rect">
            <a:avLst/>
          </a:prstGeom>
        </p:spPr>
        <p:txBody>
          <a:bodyPr vert="horz" lIns="0" tIns="45720" rIns="91440" bIns="45720" rtlCol="0" anchor="t" anchorCtr="0">
            <a:noAutofit/>
          </a:bodyPr>
          <a:lstStyle/>
          <a:p>
            <a:pPr lvl="0"/>
            <a:r>
              <a:rPr lang="en-US" dirty="0"/>
              <a:t>TITLE – USE [ALL CAPS] AVENIR NEXT (28PT)</a:t>
            </a:r>
          </a:p>
        </p:txBody>
      </p:sp>
    </p:spTree>
    <p:extLst>
      <p:ext uri="{BB962C8B-B14F-4D97-AF65-F5344CB8AC3E}">
        <p14:creationId xmlns:p14="http://schemas.microsoft.com/office/powerpoint/2010/main" val="3882185467"/>
      </p:ext>
    </p:extLst>
  </p:cSld>
  <p:clrMap bg1="lt1" tx1="dk1" bg2="lt2" tx2="dk2" accent1="accent1" accent2="accent2" accent3="accent3" accent4="accent4" accent5="accent5" accent6="accent6" hlink="hlink" folHlink="folHlink"/>
  <p:sldLayoutIdLst>
    <p:sldLayoutId id="2147484430" r:id="rId1"/>
    <p:sldLayoutId id="2147484431" r:id="rId2"/>
    <p:sldLayoutId id="2147484432" r:id="rId3"/>
    <p:sldLayoutId id="2147484433" r:id="rId4"/>
    <p:sldLayoutId id="2147484434" r:id="rId5"/>
    <p:sldLayoutId id="2147484435" r:id="rId6"/>
    <p:sldLayoutId id="2147484436" r:id="rId7"/>
    <p:sldLayoutId id="2147484437" r:id="rId8"/>
    <p:sldLayoutId id="2147484438" r:id="rId9"/>
    <p:sldLayoutId id="2147484439" r:id="rId10"/>
    <p:sldLayoutId id="2147484440" r:id="rId11"/>
    <p:sldLayoutId id="2147484441" r:id="rId12"/>
    <p:sldLayoutId id="2147484442" r:id="rId13"/>
    <p:sldLayoutId id="2147484443" r:id="rId14"/>
    <p:sldLayoutId id="2147484444" r:id="rId15"/>
  </p:sldLayoutIdLst>
  <p:transition>
    <p:wipe/>
  </p:transition>
  <p:hf hdr="0" ftr="0" dt="0"/>
  <p:txStyles>
    <p:titleStyle>
      <a:lvl1pPr algn="l" defTabSz="914400" rtl="0" eaLnBrk="1" latinLnBrk="0" hangingPunct="1">
        <a:lnSpc>
          <a:spcPts val="3200"/>
        </a:lnSpc>
        <a:spcBef>
          <a:spcPct val="0"/>
        </a:spcBef>
        <a:buNone/>
        <a:defRPr sz="2800" b="0" i="0" kern="1200" cap="all" spc="0" baseline="0">
          <a:solidFill>
            <a:schemeClr val="tx1"/>
          </a:solidFill>
          <a:latin typeface="Avenir Next LT Pro" panose="020B0504020202020204" pitchFamily="34" charset="77"/>
          <a:ea typeface="Avenir Next LT Pro" panose="020B0504020202020204" pitchFamily="34" charset="77"/>
          <a:cs typeface="Times New Roman" panose="02020603050405020304" pitchFamily="18" charset="0"/>
        </a:defRPr>
      </a:lvl1pPr>
    </p:titleStyle>
    <p:body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400" kern="1200" spc="0" dirty="0" smtClean="0">
          <a:solidFill>
            <a:schemeClr val="tx1"/>
          </a:solidFill>
          <a:latin typeface="Arial" panose="020B0604020202020204" pitchFamily="34" charset="0"/>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400" kern="1200" spc="0" dirty="0" smtClean="0">
          <a:solidFill>
            <a:schemeClr val="tx1"/>
          </a:solidFill>
          <a:latin typeface="Arial" panose="020B0604020202020204" pitchFamily="34" charset="0"/>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p15:clr>
            <a:srgbClr val="F26B43"/>
          </p15:clr>
        </p15:guide>
        <p15:guide id="2" pos="7296">
          <p15:clr>
            <a:srgbClr val="F26B43"/>
          </p15:clr>
        </p15:guide>
        <p15:guide id="4" pos="192">
          <p15:clr>
            <a:srgbClr val="F26B43"/>
          </p15:clr>
        </p15:guide>
        <p15:guide id="5" pos="7488">
          <p15:clr>
            <a:srgbClr val="F26B43"/>
          </p15:clr>
        </p15:guide>
        <p15:guide id="6" orient="horz" pos="4032">
          <p15:clr>
            <a:srgbClr val="F26B43"/>
          </p15:clr>
        </p15:guide>
        <p15:guide id="7" orient="horz" pos="384">
          <p15:clr>
            <a:srgbClr val="F26B43"/>
          </p15:clr>
        </p15:guide>
        <p15:guide id="8" pos="7200">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2717CF8F-FDB3-4578-8D44-643DD00CAF69}"/>
              </a:ext>
            </a:extLst>
          </p:cNvPr>
          <p:cNvGraphicFramePr>
            <a:graphicFrameLocks noChangeAspect="1"/>
          </p:cNvGraphicFramePr>
          <p:nvPr userDrawn="1">
            <p:custDataLst>
              <p:tags r:id="rId17"/>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9" imgW="503" imgH="503" progId="TCLayout.ActiveDocument.1">
                  <p:embed/>
                </p:oleObj>
              </mc:Choice>
              <mc:Fallback>
                <p:oleObj name="think-cell Slide" r:id="rId19" imgW="503" imgH="503" progId="TCLayout.ActiveDocument.1">
                  <p:embed/>
                  <p:pic>
                    <p:nvPicPr>
                      <p:cNvPr id="5" name="Object 4" hidden="1">
                        <a:extLst>
                          <a:ext uri="{FF2B5EF4-FFF2-40B4-BE49-F238E27FC236}">
                            <a16:creationId xmlns:a16="http://schemas.microsoft.com/office/drawing/2014/main" id="{2717CF8F-FDB3-4578-8D44-643DD00CAF69}"/>
                          </a:ext>
                        </a:extLst>
                      </p:cNvPr>
                      <p:cNvPicPr/>
                      <p:nvPr/>
                    </p:nvPicPr>
                    <p:blipFill>
                      <a:blip r:embed="rId20"/>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EDDBE38-818B-436D-B1DF-6DCDA055D6AA}"/>
              </a:ext>
            </a:extLst>
          </p:cNvPr>
          <p:cNvSpPr/>
          <p:nvPr userDrawn="1">
            <p:custDataLst>
              <p:tags r:id="rId18"/>
            </p:custDataLst>
          </p:nvPr>
        </p:nvSpPr>
        <p:spPr>
          <a:xfrm>
            <a:off x="0" y="0"/>
            <a:ext cx="158750" cy="158750"/>
          </a:xfrm>
          <a:prstGeom prst="rect">
            <a:avLst/>
          </a:prstGeom>
          <a:solidFill>
            <a:srgbClr val="A7A8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lnSpc>
                <a:spcPct val="90000"/>
              </a:lnSpc>
            </a:pPr>
            <a:endParaRPr lang="en-US" sz="2400" b="1" i="0" baseline="0">
              <a:latin typeface="Avenir Next LT Pro" panose="020B0504020202020204" pitchFamily="34" charset="0"/>
              <a:ea typeface="+mj-ea"/>
              <a:cs typeface="+mj-cs"/>
              <a:sym typeface="Arial" panose="020B0604020202020204" pitchFamily="34" charset="0"/>
            </a:endParaRPr>
          </a:p>
        </p:txBody>
      </p:sp>
      <p:sp>
        <p:nvSpPr>
          <p:cNvPr id="6" name="TextBox 5">
            <a:extLst>
              <a:ext uri="{FF2B5EF4-FFF2-40B4-BE49-F238E27FC236}">
                <a16:creationId xmlns:a16="http://schemas.microsoft.com/office/drawing/2014/main" id="{364C3B40-B25B-3359-0BD0-175C7AE395DB}"/>
              </a:ext>
            </a:extLst>
          </p:cNvPr>
          <p:cNvSpPr txBox="1"/>
          <p:nvPr userDrawn="1"/>
        </p:nvSpPr>
        <p:spPr bwMode="auto">
          <a:xfrm>
            <a:off x="11033617" y="6208836"/>
            <a:ext cx="548783" cy="347472"/>
          </a:xfrm>
          <a:prstGeom prst="rect">
            <a:avLst/>
          </a:prstGeom>
          <a:ln/>
        </p:spPr>
        <p:txBody>
          <a:bodyPr wrap="none" lIns="0" tIns="45720" rIns="91440" bIns="45720" anchor="ctr" anchorCtr="0"/>
          <a:lstStyle>
            <a:defPPr>
              <a:defRPr lang="en-US"/>
            </a:defPPr>
            <a:lvl1pPr eaLnBrk="0" fontAlgn="base" hangingPunct="0">
              <a:spcBef>
                <a:spcPct val="0"/>
              </a:spcBef>
              <a:spcAft>
                <a:spcPct val="0"/>
              </a:spcAft>
              <a:defRPr sz="1000" b="0">
                <a:solidFill>
                  <a:schemeClr val="bg1">
                    <a:lumMod val="50000"/>
                  </a:schemeClr>
                </a:solidFill>
              </a:defRPr>
            </a:lvl1pPr>
          </a:lstStyle>
          <a:p>
            <a:pPr lvl="0" algn="r">
              <a:lnSpc>
                <a:spcPct val="95000"/>
              </a:lnSpc>
              <a:spcBef>
                <a:spcPts val="0"/>
              </a:spcBef>
              <a:spcAft>
                <a:spcPts val="0"/>
              </a:spcAft>
            </a:pPr>
            <a:fld id="{CB216155-A8A6-4E9B-8861-79A7D7CE7B9D}" type="slidenum">
              <a:rPr lang="en-US" sz="1000" b="0" i="0" smtClean="0">
                <a:solidFill>
                  <a:schemeClr val="tx1"/>
                </a:solidFill>
                <a:latin typeface="Avenir Next LT Pro Light" panose="020B0504020202020204" pitchFamily="34" charset="77"/>
              </a:rPr>
              <a:pPr lvl="0" algn="r">
                <a:lnSpc>
                  <a:spcPct val="95000"/>
                </a:lnSpc>
                <a:spcBef>
                  <a:spcPts val="0"/>
                </a:spcBef>
                <a:spcAft>
                  <a:spcPts val="0"/>
                </a:spcAft>
              </a:pPr>
              <a:t>‹#›</a:t>
            </a:fld>
            <a:endParaRPr lang="en-US" sz="1000" b="0" i="0" dirty="0">
              <a:solidFill>
                <a:schemeClr val="tx1"/>
              </a:solidFill>
              <a:latin typeface="Avenir Next LT Pro Light" panose="020B0504020202020204" pitchFamily="34" charset="77"/>
            </a:endParaRPr>
          </a:p>
        </p:txBody>
      </p:sp>
      <p:sp>
        <p:nvSpPr>
          <p:cNvPr id="8" name="Rectangle 50">
            <a:extLst>
              <a:ext uri="{FF2B5EF4-FFF2-40B4-BE49-F238E27FC236}">
                <a16:creationId xmlns:a16="http://schemas.microsoft.com/office/drawing/2014/main" id="{B4C00251-3F92-60DF-0793-A0B8A232B6FC}"/>
              </a:ext>
            </a:extLst>
          </p:cNvPr>
          <p:cNvSpPr>
            <a:spLocks noChangeArrowheads="1"/>
          </p:cNvSpPr>
          <p:nvPr userDrawn="1"/>
        </p:nvSpPr>
        <p:spPr bwMode="auto">
          <a:xfrm>
            <a:off x="4057867" y="6274850"/>
            <a:ext cx="4076265" cy="215444"/>
          </a:xfrm>
          <a:prstGeom prst="rect">
            <a:avLst/>
          </a:prstGeom>
          <a:noFill/>
          <a:ln w="12700" algn="ctr">
            <a:noFill/>
            <a:miter lim="800000"/>
            <a:headEnd/>
            <a:tailEnd/>
          </a:ln>
          <a:effectLst/>
        </p:spPr>
        <p:txBody>
          <a:bodyPr wrap="square" lIns="0" anchor="ctr">
            <a:spAutoFit/>
          </a:bodyPr>
          <a:lstStyle/>
          <a:p>
            <a:pPr algn="ctr" eaLnBrk="0" hangingPunct="0">
              <a:lnSpc>
                <a:spcPct val="95000"/>
              </a:lnSpc>
              <a:defRPr/>
            </a:pPr>
            <a:r>
              <a:rPr lang="en-GB" sz="800" i="1" dirty="0">
                <a:solidFill>
                  <a:schemeClr val="tx2">
                    <a:lumMod val="75000"/>
                    <a:lumOff val="25000"/>
                  </a:schemeClr>
                </a:solidFill>
                <a:latin typeface="Avenir Next LT Pro" panose="020B0504020202020204" pitchFamily="34" charset="77"/>
              </a:rPr>
              <a:t>Information Classification: HIGHLY </a:t>
            </a:r>
            <a:r>
              <a:rPr lang="en-GB" sz="800" i="1" kern="1200" dirty="0">
                <a:solidFill>
                  <a:schemeClr val="tx2">
                    <a:lumMod val="75000"/>
                    <a:lumOff val="25000"/>
                  </a:schemeClr>
                </a:solidFill>
                <a:latin typeface="Avenir Next LT Pro" panose="020B0504020202020204" pitchFamily="34" charset="77"/>
                <a:ea typeface="+mn-ea"/>
                <a:cs typeface="+mn-cs"/>
              </a:rPr>
              <a:t>CONFIDENTIAL</a:t>
            </a:r>
            <a:endParaRPr lang="en-GB" sz="800" i="1" dirty="0">
              <a:solidFill>
                <a:schemeClr val="tx2">
                  <a:lumMod val="75000"/>
                  <a:lumOff val="25000"/>
                </a:schemeClr>
              </a:solidFill>
              <a:latin typeface="Avenir Next LT Pro" panose="020B0504020202020204" pitchFamily="34" charset="77"/>
            </a:endParaRPr>
          </a:p>
        </p:txBody>
      </p:sp>
      <p:sp>
        <p:nvSpPr>
          <p:cNvPr id="9" name="Rectangle 50">
            <a:extLst>
              <a:ext uri="{FF2B5EF4-FFF2-40B4-BE49-F238E27FC236}">
                <a16:creationId xmlns:a16="http://schemas.microsoft.com/office/drawing/2014/main" id="{4233F88E-D619-5C0E-3F62-4894340DC07E}"/>
              </a:ext>
            </a:extLst>
          </p:cNvPr>
          <p:cNvSpPr>
            <a:spLocks noChangeArrowheads="1"/>
          </p:cNvSpPr>
          <p:nvPr userDrawn="1"/>
        </p:nvSpPr>
        <p:spPr bwMode="auto">
          <a:xfrm>
            <a:off x="609601" y="6274850"/>
            <a:ext cx="3448266" cy="215444"/>
          </a:xfrm>
          <a:prstGeom prst="rect">
            <a:avLst/>
          </a:prstGeom>
          <a:noFill/>
          <a:ln w="12700" algn="ctr">
            <a:noFill/>
            <a:miter lim="800000"/>
            <a:headEnd/>
            <a:tailEnd/>
          </a:ln>
          <a:effectLst/>
        </p:spPr>
        <p:txBody>
          <a:bodyPr wrap="square" lIns="0" anchor="ctr">
            <a:spAutoFit/>
          </a:bodyPr>
          <a:lstStyle/>
          <a:p>
            <a:pPr algn="l" eaLnBrk="0" hangingPunct="0">
              <a:lnSpc>
                <a:spcPct val="95000"/>
              </a:lnSpc>
              <a:defRPr/>
            </a:pPr>
            <a:r>
              <a:rPr lang="en-GB" sz="800" i="0" dirty="0">
                <a:solidFill>
                  <a:schemeClr val="tx2">
                    <a:lumMod val="75000"/>
                    <a:lumOff val="25000"/>
                  </a:schemeClr>
                </a:solidFill>
                <a:latin typeface="Avenir Next LT Pro" panose="020B0504020202020204" pitchFamily="34" charset="77"/>
              </a:rPr>
              <a:t>UHEALTH – MILLER SCHOOL OF MEDICINE</a:t>
            </a:r>
          </a:p>
        </p:txBody>
      </p:sp>
      <p:sp>
        <p:nvSpPr>
          <p:cNvPr id="2" name="Title Placeholder 1">
            <a:extLst>
              <a:ext uri="{FF2B5EF4-FFF2-40B4-BE49-F238E27FC236}">
                <a16:creationId xmlns:a16="http://schemas.microsoft.com/office/drawing/2014/main" id="{3378486B-4151-2DC0-86B9-59BD96D9E71C}"/>
              </a:ext>
            </a:extLst>
          </p:cNvPr>
          <p:cNvSpPr>
            <a:spLocks noGrp="1"/>
          </p:cNvSpPr>
          <p:nvPr>
            <p:ph type="title"/>
          </p:nvPr>
        </p:nvSpPr>
        <p:spPr>
          <a:xfrm>
            <a:off x="609601" y="457201"/>
            <a:ext cx="10972799" cy="461665"/>
          </a:xfrm>
          <a:prstGeom prst="rect">
            <a:avLst/>
          </a:prstGeom>
        </p:spPr>
        <p:txBody>
          <a:bodyPr vert="horz" lIns="0" tIns="45720" rIns="91440" bIns="45720" rtlCol="0" anchor="t" anchorCtr="0">
            <a:noAutofit/>
          </a:bodyPr>
          <a:lstStyle/>
          <a:p>
            <a:pPr lvl="0"/>
            <a:r>
              <a:rPr lang="en-US" dirty="0"/>
              <a:t>TITLE – USE [ALL CAPS] AVENIR NEXT (28PT)</a:t>
            </a:r>
          </a:p>
        </p:txBody>
      </p:sp>
    </p:spTree>
    <p:extLst>
      <p:ext uri="{BB962C8B-B14F-4D97-AF65-F5344CB8AC3E}">
        <p14:creationId xmlns:p14="http://schemas.microsoft.com/office/powerpoint/2010/main" val="226389655"/>
      </p:ext>
    </p:extLst>
  </p:cSld>
  <p:clrMap bg1="lt1" tx1="dk1" bg2="lt2" tx2="dk2" accent1="accent1" accent2="accent2" accent3="accent3" accent4="accent4" accent5="accent5" accent6="accent6" hlink="hlink" folHlink="folHlink"/>
  <p:sldLayoutIdLst>
    <p:sldLayoutId id="2147484312" r:id="rId1"/>
    <p:sldLayoutId id="2147484404" r:id="rId2"/>
    <p:sldLayoutId id="2147484314" r:id="rId3"/>
    <p:sldLayoutId id="2147484405" r:id="rId4"/>
    <p:sldLayoutId id="2147484406" r:id="rId5"/>
    <p:sldLayoutId id="2147484407" r:id="rId6"/>
    <p:sldLayoutId id="2147484408" r:id="rId7"/>
    <p:sldLayoutId id="2147484409" r:id="rId8"/>
    <p:sldLayoutId id="2147484410" r:id="rId9"/>
    <p:sldLayoutId id="2147484411" r:id="rId10"/>
    <p:sldLayoutId id="2147484412" r:id="rId11"/>
    <p:sldLayoutId id="2147484413" r:id="rId12"/>
    <p:sldLayoutId id="2147484414" r:id="rId13"/>
    <p:sldLayoutId id="2147484415" r:id="rId14"/>
    <p:sldLayoutId id="2147484416" r:id="rId15"/>
  </p:sldLayoutIdLst>
  <p:transition>
    <p:wipe/>
  </p:transition>
  <p:hf hdr="0" ftr="0" dt="0"/>
  <p:txStyles>
    <p:titleStyle>
      <a:lvl1pPr algn="l" defTabSz="914400" rtl="0" eaLnBrk="1" latinLnBrk="0" hangingPunct="1">
        <a:lnSpc>
          <a:spcPts val="3200"/>
        </a:lnSpc>
        <a:spcBef>
          <a:spcPct val="0"/>
        </a:spcBef>
        <a:buNone/>
        <a:defRPr sz="2800" b="0" i="0" kern="1200" cap="all" spc="0" baseline="0">
          <a:solidFill>
            <a:schemeClr val="tx1"/>
          </a:solidFill>
          <a:latin typeface="Avenir Next LT Pro" panose="020B0504020202020204" pitchFamily="34" charset="77"/>
          <a:ea typeface="Avenir Next LT Pro" panose="020B0504020202020204" pitchFamily="34" charset="77"/>
          <a:cs typeface="Times New Roman" panose="02020603050405020304" pitchFamily="18" charset="0"/>
        </a:defRPr>
      </a:lvl1pPr>
    </p:titleStyle>
    <p:body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400" kern="1200" spc="0" dirty="0" smtClean="0">
          <a:solidFill>
            <a:schemeClr val="tx1"/>
          </a:solidFill>
          <a:latin typeface="Arial" panose="020B0604020202020204" pitchFamily="34" charset="0"/>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400" kern="1200" spc="0" dirty="0" smtClean="0">
          <a:solidFill>
            <a:schemeClr val="tx1"/>
          </a:solidFill>
          <a:latin typeface="Arial" panose="020B0604020202020204" pitchFamily="34" charset="0"/>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p15:clr>
            <a:srgbClr val="F26B43"/>
          </p15:clr>
        </p15:guide>
        <p15:guide id="2" pos="7296">
          <p15:clr>
            <a:srgbClr val="F26B43"/>
          </p15:clr>
        </p15:guide>
        <p15:guide id="4" pos="192">
          <p15:clr>
            <a:srgbClr val="F26B43"/>
          </p15:clr>
        </p15:guide>
        <p15:guide id="5" pos="7488">
          <p15:clr>
            <a:srgbClr val="F26B43"/>
          </p15:clr>
        </p15:guide>
        <p15:guide id="6" orient="horz" pos="4032">
          <p15:clr>
            <a:srgbClr val="F26B43"/>
          </p15:clr>
        </p15:guide>
        <p15:guide id="7" orient="horz" pos="384">
          <p15:clr>
            <a:srgbClr val="F26B43"/>
          </p15:clr>
        </p15:guide>
        <p15:guide id="8" pos="7200">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2717CF8F-FDB3-4578-8D44-643DD00CAF69}"/>
              </a:ext>
            </a:extLst>
          </p:cNvPr>
          <p:cNvGraphicFramePr>
            <a:graphicFrameLocks noChangeAspect="1"/>
          </p:cNvGraphicFramePr>
          <p:nvPr userDrawn="1">
            <p:custDataLst>
              <p:tags r:id="rId17"/>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9" imgW="503" imgH="503" progId="TCLayout.ActiveDocument.1">
                  <p:embed/>
                </p:oleObj>
              </mc:Choice>
              <mc:Fallback>
                <p:oleObj name="think-cell Slide" r:id="rId19" imgW="503" imgH="503" progId="TCLayout.ActiveDocument.1">
                  <p:embed/>
                  <p:pic>
                    <p:nvPicPr>
                      <p:cNvPr id="5" name="Object 4" hidden="1">
                        <a:extLst>
                          <a:ext uri="{FF2B5EF4-FFF2-40B4-BE49-F238E27FC236}">
                            <a16:creationId xmlns:a16="http://schemas.microsoft.com/office/drawing/2014/main" id="{2717CF8F-FDB3-4578-8D44-643DD00CAF69}"/>
                          </a:ext>
                        </a:extLst>
                      </p:cNvPr>
                      <p:cNvPicPr/>
                      <p:nvPr/>
                    </p:nvPicPr>
                    <p:blipFill>
                      <a:blip r:embed="rId20"/>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EDDBE38-818B-436D-B1DF-6DCDA055D6AA}"/>
              </a:ext>
            </a:extLst>
          </p:cNvPr>
          <p:cNvSpPr/>
          <p:nvPr userDrawn="1">
            <p:custDataLst>
              <p:tags r:id="rId18"/>
            </p:custDataLst>
          </p:nvPr>
        </p:nvSpPr>
        <p:spPr>
          <a:xfrm>
            <a:off x="0" y="0"/>
            <a:ext cx="158750" cy="158750"/>
          </a:xfrm>
          <a:prstGeom prst="rect">
            <a:avLst/>
          </a:prstGeom>
          <a:solidFill>
            <a:srgbClr val="A7A8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lnSpc>
                <a:spcPct val="90000"/>
              </a:lnSpc>
            </a:pPr>
            <a:endParaRPr lang="en-US" sz="2400" b="1" i="0" baseline="0">
              <a:latin typeface="Avenir Next LT Pro" panose="020B0504020202020204" pitchFamily="34" charset="0"/>
              <a:ea typeface="+mj-ea"/>
              <a:cs typeface="+mj-cs"/>
              <a:sym typeface="Arial" panose="020B0604020202020204" pitchFamily="34" charset="0"/>
            </a:endParaRPr>
          </a:p>
        </p:txBody>
      </p:sp>
      <p:sp>
        <p:nvSpPr>
          <p:cNvPr id="10" name="Title Placeholder 1">
            <a:extLst>
              <a:ext uri="{FF2B5EF4-FFF2-40B4-BE49-F238E27FC236}">
                <a16:creationId xmlns:a16="http://schemas.microsoft.com/office/drawing/2014/main" id="{570E9772-E545-1343-B779-4B1060B3AA64}"/>
              </a:ext>
            </a:extLst>
          </p:cNvPr>
          <p:cNvSpPr>
            <a:spLocks noGrp="1"/>
          </p:cNvSpPr>
          <p:nvPr>
            <p:ph type="title"/>
          </p:nvPr>
        </p:nvSpPr>
        <p:spPr>
          <a:xfrm>
            <a:off x="609601" y="457201"/>
            <a:ext cx="10972799" cy="461665"/>
          </a:xfrm>
          <a:prstGeom prst="rect">
            <a:avLst/>
          </a:prstGeom>
        </p:spPr>
        <p:txBody>
          <a:bodyPr vert="horz" lIns="0" tIns="45720" rIns="91440" bIns="45720" rtlCol="0" anchor="t" anchorCtr="0">
            <a:noAutofit/>
          </a:bodyPr>
          <a:lstStyle/>
          <a:p>
            <a:pPr lvl="0"/>
            <a:r>
              <a:rPr lang="en-US" dirty="0"/>
              <a:t>TITLE – USE [ALL CAPS] AVENIR NEXT (28PT)</a:t>
            </a:r>
          </a:p>
        </p:txBody>
      </p:sp>
      <p:sp>
        <p:nvSpPr>
          <p:cNvPr id="6" name="TextBox 5">
            <a:extLst>
              <a:ext uri="{FF2B5EF4-FFF2-40B4-BE49-F238E27FC236}">
                <a16:creationId xmlns:a16="http://schemas.microsoft.com/office/drawing/2014/main" id="{364C3B40-B25B-3359-0BD0-175C7AE395DB}"/>
              </a:ext>
            </a:extLst>
          </p:cNvPr>
          <p:cNvSpPr txBox="1"/>
          <p:nvPr userDrawn="1"/>
        </p:nvSpPr>
        <p:spPr bwMode="auto">
          <a:xfrm>
            <a:off x="11033617" y="6208836"/>
            <a:ext cx="548783" cy="347472"/>
          </a:xfrm>
          <a:prstGeom prst="rect">
            <a:avLst/>
          </a:prstGeom>
          <a:ln/>
        </p:spPr>
        <p:txBody>
          <a:bodyPr wrap="none" lIns="0" tIns="45720" rIns="91440" bIns="45720" anchor="ctr" anchorCtr="0"/>
          <a:lstStyle>
            <a:defPPr>
              <a:defRPr lang="en-US"/>
            </a:defPPr>
            <a:lvl1pPr eaLnBrk="0" fontAlgn="base" hangingPunct="0">
              <a:spcBef>
                <a:spcPct val="0"/>
              </a:spcBef>
              <a:spcAft>
                <a:spcPct val="0"/>
              </a:spcAft>
              <a:defRPr sz="1000" b="0">
                <a:solidFill>
                  <a:schemeClr val="bg1">
                    <a:lumMod val="50000"/>
                  </a:schemeClr>
                </a:solidFill>
              </a:defRPr>
            </a:lvl1pPr>
          </a:lstStyle>
          <a:p>
            <a:pPr lvl="0" algn="r">
              <a:lnSpc>
                <a:spcPct val="95000"/>
              </a:lnSpc>
              <a:spcBef>
                <a:spcPts val="0"/>
              </a:spcBef>
              <a:spcAft>
                <a:spcPts val="0"/>
              </a:spcAft>
            </a:pPr>
            <a:fld id="{CB216155-A8A6-4E9B-8861-79A7D7CE7B9D}" type="slidenum">
              <a:rPr lang="en-US" sz="1000" b="0" i="0" smtClean="0">
                <a:solidFill>
                  <a:schemeClr val="tx1"/>
                </a:solidFill>
                <a:latin typeface="Avenir Next LT Pro Light" panose="020B0504020202020204" pitchFamily="34" charset="77"/>
              </a:rPr>
              <a:pPr lvl="0" algn="r">
                <a:lnSpc>
                  <a:spcPct val="95000"/>
                </a:lnSpc>
                <a:spcBef>
                  <a:spcPts val="0"/>
                </a:spcBef>
                <a:spcAft>
                  <a:spcPts val="0"/>
                </a:spcAft>
              </a:pPr>
              <a:t>‹#›</a:t>
            </a:fld>
            <a:endParaRPr lang="en-US" sz="1000" b="0" i="0" dirty="0">
              <a:solidFill>
                <a:schemeClr val="tx1"/>
              </a:solidFill>
              <a:latin typeface="Avenir Next LT Pro Light" panose="020B0504020202020204" pitchFamily="34" charset="77"/>
            </a:endParaRPr>
          </a:p>
        </p:txBody>
      </p:sp>
      <p:sp>
        <p:nvSpPr>
          <p:cNvPr id="8" name="Rectangle 50">
            <a:extLst>
              <a:ext uri="{FF2B5EF4-FFF2-40B4-BE49-F238E27FC236}">
                <a16:creationId xmlns:a16="http://schemas.microsoft.com/office/drawing/2014/main" id="{B4C00251-3F92-60DF-0793-A0B8A232B6FC}"/>
              </a:ext>
            </a:extLst>
          </p:cNvPr>
          <p:cNvSpPr>
            <a:spLocks noChangeArrowheads="1"/>
          </p:cNvSpPr>
          <p:nvPr userDrawn="1"/>
        </p:nvSpPr>
        <p:spPr bwMode="auto">
          <a:xfrm>
            <a:off x="4057867" y="6274850"/>
            <a:ext cx="4076265" cy="215444"/>
          </a:xfrm>
          <a:prstGeom prst="rect">
            <a:avLst/>
          </a:prstGeom>
          <a:noFill/>
          <a:ln w="12700" algn="ctr">
            <a:noFill/>
            <a:miter lim="800000"/>
            <a:headEnd/>
            <a:tailEnd/>
          </a:ln>
          <a:effectLst/>
        </p:spPr>
        <p:txBody>
          <a:bodyPr wrap="square" lIns="0" anchor="ctr">
            <a:spAutoFit/>
          </a:bodyPr>
          <a:lstStyle/>
          <a:p>
            <a:pPr algn="ctr" eaLnBrk="0" hangingPunct="0">
              <a:lnSpc>
                <a:spcPct val="95000"/>
              </a:lnSpc>
              <a:defRPr/>
            </a:pPr>
            <a:r>
              <a:rPr lang="en-GB" sz="800" i="1" dirty="0">
                <a:solidFill>
                  <a:schemeClr val="tx2">
                    <a:lumMod val="75000"/>
                    <a:lumOff val="25000"/>
                  </a:schemeClr>
                </a:solidFill>
                <a:latin typeface="Avenir Next LT Pro" panose="020B0504020202020204" pitchFamily="34" charset="77"/>
              </a:rPr>
              <a:t>Information Classification: HIGHLY </a:t>
            </a:r>
            <a:r>
              <a:rPr lang="en-GB" sz="800" i="1" kern="1200" dirty="0">
                <a:solidFill>
                  <a:schemeClr val="tx2">
                    <a:lumMod val="75000"/>
                    <a:lumOff val="25000"/>
                  </a:schemeClr>
                </a:solidFill>
                <a:latin typeface="Avenir Next LT Pro" panose="020B0504020202020204" pitchFamily="34" charset="77"/>
                <a:ea typeface="+mn-ea"/>
                <a:cs typeface="+mn-cs"/>
              </a:rPr>
              <a:t>CONFIDENTIAL</a:t>
            </a:r>
            <a:endParaRPr lang="en-GB" sz="800" i="1" dirty="0">
              <a:solidFill>
                <a:schemeClr val="tx2">
                  <a:lumMod val="75000"/>
                  <a:lumOff val="25000"/>
                </a:schemeClr>
              </a:solidFill>
              <a:latin typeface="Avenir Next LT Pro" panose="020B0504020202020204" pitchFamily="34" charset="77"/>
            </a:endParaRPr>
          </a:p>
        </p:txBody>
      </p:sp>
      <p:pic>
        <p:nvPicPr>
          <p:cNvPr id="7" name="Graphic 6">
            <a:extLst>
              <a:ext uri="{FF2B5EF4-FFF2-40B4-BE49-F238E27FC236}">
                <a16:creationId xmlns:a16="http://schemas.microsoft.com/office/drawing/2014/main" id="{BB050816-3FB6-3070-7E73-94CDB98FDB5D}"/>
              </a:ext>
            </a:extLst>
          </p:cNvPr>
          <p:cNvPicPr>
            <a:picLocks noChangeAspect="1"/>
          </p:cNvPicPr>
          <p:nvPr userDrawn="1"/>
        </p:nvPicPr>
        <p:blipFill>
          <a:blip r:embed="rId21">
            <a:extLst>
              <a:ext uri="{96DAC541-7B7A-43D3-8B79-37D633B846F1}">
                <asvg:svgBlip xmlns:asvg="http://schemas.microsoft.com/office/drawing/2016/SVG/main" r:embed="rId22"/>
              </a:ext>
            </a:extLst>
          </a:blip>
          <a:stretch>
            <a:fillRect/>
          </a:stretch>
        </p:blipFill>
        <p:spPr>
          <a:xfrm>
            <a:off x="609601" y="6239856"/>
            <a:ext cx="1299467" cy="285432"/>
          </a:xfrm>
          <a:prstGeom prst="rect">
            <a:avLst/>
          </a:prstGeom>
        </p:spPr>
      </p:pic>
    </p:spTree>
    <p:extLst>
      <p:ext uri="{BB962C8B-B14F-4D97-AF65-F5344CB8AC3E}">
        <p14:creationId xmlns:p14="http://schemas.microsoft.com/office/powerpoint/2010/main" val="3149062395"/>
      </p:ext>
    </p:extLst>
  </p:cSld>
  <p:clrMap bg1="lt1" tx1="dk1" bg2="lt2" tx2="dk2" accent1="accent1" accent2="accent2" accent3="accent3" accent4="accent4" accent5="accent5" accent6="accent6" hlink="hlink" folHlink="folHlink"/>
  <p:sldLayoutIdLst>
    <p:sldLayoutId id="2147484446" r:id="rId1"/>
    <p:sldLayoutId id="2147484447" r:id="rId2"/>
    <p:sldLayoutId id="2147484448" r:id="rId3"/>
    <p:sldLayoutId id="2147484449" r:id="rId4"/>
    <p:sldLayoutId id="2147484450" r:id="rId5"/>
    <p:sldLayoutId id="2147484451" r:id="rId6"/>
    <p:sldLayoutId id="2147484452" r:id="rId7"/>
    <p:sldLayoutId id="2147484453" r:id="rId8"/>
    <p:sldLayoutId id="2147484454" r:id="rId9"/>
    <p:sldLayoutId id="2147484455" r:id="rId10"/>
    <p:sldLayoutId id="2147484456" r:id="rId11"/>
    <p:sldLayoutId id="2147484457" r:id="rId12"/>
    <p:sldLayoutId id="2147484458" r:id="rId13"/>
    <p:sldLayoutId id="2147484459" r:id="rId14"/>
    <p:sldLayoutId id="2147484460" r:id="rId15"/>
  </p:sldLayoutIdLst>
  <p:transition>
    <p:wipe/>
  </p:transition>
  <p:hf hdr="0" ftr="0" dt="0"/>
  <p:txStyles>
    <p:titleStyle>
      <a:lvl1pPr algn="l" defTabSz="914400" rtl="0" eaLnBrk="1" latinLnBrk="0" hangingPunct="1">
        <a:lnSpc>
          <a:spcPts val="3200"/>
        </a:lnSpc>
        <a:spcBef>
          <a:spcPct val="0"/>
        </a:spcBef>
        <a:buNone/>
        <a:defRPr sz="2800" b="0" i="0" kern="1200" cap="all" spc="0" baseline="0">
          <a:solidFill>
            <a:schemeClr val="tx1"/>
          </a:solidFill>
          <a:latin typeface="Avenir Next LT Pro" panose="020B0504020202020204" pitchFamily="34" charset="77"/>
          <a:ea typeface="Avenir Next LT Pro" panose="020B0504020202020204" pitchFamily="34" charset="77"/>
          <a:cs typeface="Times New Roman" panose="02020603050405020304" pitchFamily="18" charset="0"/>
        </a:defRPr>
      </a:lvl1pPr>
    </p:titleStyle>
    <p:body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400" kern="1200" spc="0" dirty="0" smtClean="0">
          <a:solidFill>
            <a:schemeClr val="tx1"/>
          </a:solidFill>
          <a:latin typeface="Arial" panose="020B0604020202020204" pitchFamily="34" charset="0"/>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400" kern="1200" spc="0" dirty="0" smtClean="0">
          <a:solidFill>
            <a:schemeClr val="tx1"/>
          </a:solidFill>
          <a:latin typeface="Arial" panose="020B0604020202020204" pitchFamily="34" charset="0"/>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p15:clr>
            <a:srgbClr val="F26B43"/>
          </p15:clr>
        </p15:guide>
        <p15:guide id="2" pos="7296">
          <p15:clr>
            <a:srgbClr val="F26B43"/>
          </p15:clr>
        </p15:guide>
        <p15:guide id="4" pos="192">
          <p15:clr>
            <a:srgbClr val="F26B43"/>
          </p15:clr>
        </p15:guide>
        <p15:guide id="5" pos="7488">
          <p15:clr>
            <a:srgbClr val="F26B43"/>
          </p15:clr>
        </p15:guide>
        <p15:guide id="6" orient="horz" pos="4032">
          <p15:clr>
            <a:srgbClr val="F26B43"/>
          </p15:clr>
        </p15:guide>
        <p15:guide id="7" orient="horz" pos="384">
          <p15:clr>
            <a:srgbClr val="F26B43"/>
          </p15:clr>
        </p15:guide>
        <p15:guide id="8" pos="7200">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2717CF8F-FDB3-4578-8D44-643DD00CAF69}"/>
              </a:ext>
            </a:extLst>
          </p:cNvPr>
          <p:cNvGraphicFramePr>
            <a:graphicFrameLocks noChangeAspect="1"/>
          </p:cNvGraphicFramePr>
          <p:nvPr userDrawn="1">
            <p:custDataLst>
              <p:tags r:id="rId18"/>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20" imgW="503" imgH="503" progId="TCLayout.ActiveDocument.1">
                  <p:embed/>
                </p:oleObj>
              </mc:Choice>
              <mc:Fallback>
                <p:oleObj name="think-cell Slide" r:id="rId20" imgW="503" imgH="503" progId="TCLayout.ActiveDocument.1">
                  <p:embed/>
                  <p:pic>
                    <p:nvPicPr>
                      <p:cNvPr id="5" name="Object 4" hidden="1">
                        <a:extLst>
                          <a:ext uri="{FF2B5EF4-FFF2-40B4-BE49-F238E27FC236}">
                            <a16:creationId xmlns:a16="http://schemas.microsoft.com/office/drawing/2014/main" id="{2717CF8F-FDB3-4578-8D44-643DD00CAF69}"/>
                          </a:ext>
                        </a:extLst>
                      </p:cNvPr>
                      <p:cNvPicPr/>
                      <p:nvPr/>
                    </p:nvPicPr>
                    <p:blipFill>
                      <a:blip r:embed="rId21"/>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EDDBE38-818B-436D-B1DF-6DCDA055D6AA}"/>
              </a:ext>
            </a:extLst>
          </p:cNvPr>
          <p:cNvSpPr/>
          <p:nvPr userDrawn="1">
            <p:custDataLst>
              <p:tags r:id="rId19"/>
            </p:custDataLst>
          </p:nvPr>
        </p:nvSpPr>
        <p:spPr>
          <a:xfrm>
            <a:off x="0" y="0"/>
            <a:ext cx="158750" cy="158750"/>
          </a:xfrm>
          <a:prstGeom prst="rect">
            <a:avLst/>
          </a:prstGeom>
          <a:solidFill>
            <a:srgbClr val="A7A8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lnSpc>
                <a:spcPct val="90000"/>
              </a:lnSpc>
            </a:pPr>
            <a:endParaRPr lang="en-US" sz="2400" b="1" i="0" baseline="0">
              <a:latin typeface="Avenir Next LT Pro" panose="020B0504020202020204" pitchFamily="34" charset="0"/>
              <a:ea typeface="+mj-ea"/>
              <a:cs typeface="+mj-cs"/>
              <a:sym typeface="Arial" panose="020B0604020202020204" pitchFamily="34" charset="0"/>
            </a:endParaRPr>
          </a:p>
        </p:txBody>
      </p:sp>
      <p:sp>
        <p:nvSpPr>
          <p:cNvPr id="10" name="Title Placeholder 1">
            <a:extLst>
              <a:ext uri="{FF2B5EF4-FFF2-40B4-BE49-F238E27FC236}">
                <a16:creationId xmlns:a16="http://schemas.microsoft.com/office/drawing/2014/main" id="{570E9772-E545-1343-B779-4B1060B3AA64}"/>
              </a:ext>
            </a:extLst>
          </p:cNvPr>
          <p:cNvSpPr>
            <a:spLocks noGrp="1"/>
          </p:cNvSpPr>
          <p:nvPr>
            <p:ph type="title"/>
          </p:nvPr>
        </p:nvSpPr>
        <p:spPr>
          <a:xfrm>
            <a:off x="609601" y="457201"/>
            <a:ext cx="10972799" cy="461665"/>
          </a:xfrm>
          <a:prstGeom prst="rect">
            <a:avLst/>
          </a:prstGeom>
        </p:spPr>
        <p:txBody>
          <a:bodyPr vert="horz" lIns="0" tIns="45720" rIns="91440" bIns="45720" rtlCol="0" anchor="t" anchorCtr="0">
            <a:noAutofit/>
          </a:bodyPr>
          <a:lstStyle/>
          <a:p>
            <a:pPr lvl="0"/>
            <a:r>
              <a:rPr lang="en-US" dirty="0"/>
              <a:t>TITLE – USE [ALL CAPS] AVENIR NEXT (28PT)</a:t>
            </a:r>
          </a:p>
        </p:txBody>
      </p:sp>
      <p:sp>
        <p:nvSpPr>
          <p:cNvPr id="2" name="Slide Number Placeholder 1">
            <a:extLst>
              <a:ext uri="{FF2B5EF4-FFF2-40B4-BE49-F238E27FC236}">
                <a16:creationId xmlns:a16="http://schemas.microsoft.com/office/drawing/2014/main" id="{BA0AD6B6-841E-9241-CB33-D8B3D63CCDE2}"/>
              </a:ext>
            </a:extLst>
          </p:cNvPr>
          <p:cNvSpPr>
            <a:spLocks noGrp="1"/>
          </p:cNvSpPr>
          <p:nvPr>
            <p:ph type="sldNum" sz="quarter" idx="4"/>
          </p:nvPr>
        </p:nvSpPr>
        <p:spPr>
          <a:xfrm>
            <a:off x="11420856" y="6492240"/>
            <a:ext cx="548640" cy="365125"/>
          </a:xfrm>
          <a:prstGeom prst="rect">
            <a:avLst/>
          </a:prstGeom>
        </p:spPr>
        <p:txBody>
          <a:bodyPr vert="horz" lIns="91440" tIns="45720" rIns="91440" bIns="45720" rtlCol="0" anchor="ctr"/>
          <a:lstStyle>
            <a:lvl1pPr algn="r">
              <a:defRPr sz="1000">
                <a:solidFill>
                  <a:srgbClr val="8F8F8F"/>
                </a:solidFill>
                <a:latin typeface="Avenir Next LT Pro Light" panose="020B0304020202020204" pitchFamily="34" charset="0"/>
              </a:defRPr>
            </a:lvl1pPr>
          </a:lstStyle>
          <a:p>
            <a:fld id="{6E6BEFCD-68CD-420C-AFFE-D63F7C2523FA}" type="slidenum">
              <a:rPr lang="en-US" smtClean="0"/>
              <a:pPr/>
              <a:t>‹#›</a:t>
            </a:fld>
            <a:endParaRPr lang="en-US"/>
          </a:p>
        </p:txBody>
      </p:sp>
    </p:spTree>
    <p:extLst>
      <p:ext uri="{BB962C8B-B14F-4D97-AF65-F5344CB8AC3E}">
        <p14:creationId xmlns:p14="http://schemas.microsoft.com/office/powerpoint/2010/main" val="3581529766"/>
      </p:ext>
    </p:extLst>
  </p:cSld>
  <p:clrMap bg1="lt1" tx1="dk1" bg2="lt2" tx2="dk2" accent1="accent1" accent2="accent2" accent3="accent3" accent4="accent4" accent5="accent5" accent6="accent6" hlink="hlink" folHlink="folHlink"/>
  <p:sldLayoutIdLst>
    <p:sldLayoutId id="2147484311" r:id="rId1"/>
    <p:sldLayoutId id="2147484345" r:id="rId2"/>
    <p:sldLayoutId id="2147484346" r:id="rId3"/>
    <p:sldLayoutId id="2147484347" r:id="rId4"/>
    <p:sldLayoutId id="2147484417" r:id="rId5"/>
    <p:sldLayoutId id="2147484418" r:id="rId6"/>
    <p:sldLayoutId id="2147484419" r:id="rId7"/>
    <p:sldLayoutId id="2147484420" r:id="rId8"/>
    <p:sldLayoutId id="2147484421" r:id="rId9"/>
    <p:sldLayoutId id="2147484422" r:id="rId10"/>
    <p:sldLayoutId id="2147484423" r:id="rId11"/>
    <p:sldLayoutId id="2147484424" r:id="rId12"/>
    <p:sldLayoutId id="2147484425" r:id="rId13"/>
    <p:sldLayoutId id="2147484426" r:id="rId14"/>
    <p:sldLayoutId id="2147484427" r:id="rId15"/>
    <p:sldLayoutId id="2147484428" r:id="rId16"/>
  </p:sldLayoutIdLst>
  <p:transition>
    <p:wipe/>
  </p:transition>
  <p:hf hdr="0" ftr="0" dt="0"/>
  <p:txStyles>
    <p:titleStyle>
      <a:lvl1pPr algn="l" defTabSz="914400" rtl="0" eaLnBrk="1" latinLnBrk="0" hangingPunct="1">
        <a:lnSpc>
          <a:spcPts val="3200"/>
        </a:lnSpc>
        <a:spcBef>
          <a:spcPct val="0"/>
        </a:spcBef>
        <a:buNone/>
        <a:defRPr sz="2800" b="0" i="0" kern="1200" cap="all" spc="0" baseline="0">
          <a:solidFill>
            <a:schemeClr val="tx1"/>
          </a:solidFill>
          <a:latin typeface="Avenir Next LT Pro" panose="020B0504020202020204" pitchFamily="34" charset="77"/>
          <a:ea typeface="Avenir Next LT Pro" panose="020B0504020202020204" pitchFamily="34" charset="77"/>
          <a:cs typeface="Times New Roman" panose="02020603050405020304" pitchFamily="18" charset="0"/>
        </a:defRPr>
      </a:lvl1pPr>
    </p:titleStyle>
    <p:body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400" kern="1200" spc="0" dirty="0" smtClean="0">
          <a:solidFill>
            <a:schemeClr val="tx1"/>
          </a:solidFill>
          <a:latin typeface="Arial" panose="020B0604020202020204" pitchFamily="34" charset="0"/>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400" kern="1200" spc="0" dirty="0" smtClean="0">
          <a:solidFill>
            <a:schemeClr val="tx1"/>
          </a:solidFill>
          <a:latin typeface="Arial" panose="020B0604020202020204" pitchFamily="34" charset="0"/>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p15:clr>
            <a:srgbClr val="F26B43"/>
          </p15:clr>
        </p15:guide>
        <p15:guide id="2" pos="7296">
          <p15:clr>
            <a:srgbClr val="F26B43"/>
          </p15:clr>
        </p15:guide>
        <p15:guide id="4" pos="192">
          <p15:clr>
            <a:srgbClr val="F26B43"/>
          </p15:clr>
        </p15:guide>
        <p15:guide id="5" pos="7488">
          <p15:clr>
            <a:srgbClr val="F26B43"/>
          </p15:clr>
        </p15:guide>
        <p15:guide id="6" orient="horz" pos="4032">
          <p15:clr>
            <a:srgbClr val="F26B43"/>
          </p15:clr>
        </p15:guide>
        <p15:guide id="7" orient="horz" pos="384">
          <p15:clr>
            <a:srgbClr val="F26B43"/>
          </p15:clr>
        </p15:guide>
        <p15:guide id="8" pos="720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6.svg"/><Relationship Id="rId7" Type="http://schemas.openxmlformats.org/officeDocument/2006/relationships/image" Target="../media/image11.svg"/><Relationship Id="rId2" Type="http://schemas.openxmlformats.org/officeDocument/2006/relationships/image" Target="../media/image5.png"/><Relationship Id="rId1" Type="http://schemas.openxmlformats.org/officeDocument/2006/relationships/slideLayout" Target="../slideLayouts/slideLayout73.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7.png"/><Relationship Id="rId9" Type="http://schemas.openxmlformats.org/officeDocument/2006/relationships/image" Target="../media/image3.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13A45"/>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93913A6-340C-53A3-C96C-A1579557A9A0}"/>
              </a:ext>
            </a:extLst>
          </p:cNvPr>
          <p:cNvSpPr>
            <a:spLocks noGrp="1"/>
          </p:cNvSpPr>
          <p:nvPr>
            <p:ph type="body" sz="quarter" idx="11"/>
          </p:nvPr>
        </p:nvSpPr>
        <p:spPr>
          <a:xfrm>
            <a:off x="1227296" y="4293657"/>
            <a:ext cx="7596843" cy="787835"/>
          </a:xfrm>
        </p:spPr>
        <p:txBody>
          <a:bodyPr/>
          <a:lstStyle/>
          <a:p>
            <a:r>
              <a:rPr lang="en-US" b="1" dirty="0"/>
              <a:t>Office of Enterprise Project Management</a:t>
            </a:r>
            <a:endParaRPr lang="en-US" dirty="0"/>
          </a:p>
          <a:p>
            <a:r>
              <a:rPr lang="en-US" dirty="0">
                <a:solidFill>
                  <a:schemeClr val="bg1"/>
                </a:solidFill>
              </a:rPr>
              <a:t>November 6</a:t>
            </a:r>
            <a:r>
              <a:rPr lang="en-US" baseline="30000" dirty="0">
                <a:solidFill>
                  <a:schemeClr val="bg1"/>
                </a:solidFill>
              </a:rPr>
              <a:t>th</a:t>
            </a:r>
            <a:r>
              <a:rPr lang="en-US" dirty="0">
                <a:solidFill>
                  <a:schemeClr val="bg1"/>
                </a:solidFill>
              </a:rPr>
              <a:t>, 2023</a:t>
            </a:r>
          </a:p>
        </p:txBody>
      </p:sp>
      <p:sp>
        <p:nvSpPr>
          <p:cNvPr id="6" name="Text Placeholder 5">
            <a:extLst>
              <a:ext uri="{FF2B5EF4-FFF2-40B4-BE49-F238E27FC236}">
                <a16:creationId xmlns:a16="http://schemas.microsoft.com/office/drawing/2014/main" id="{EE812C11-465C-7AF9-2865-F89A1A15AFA4}"/>
              </a:ext>
            </a:extLst>
          </p:cNvPr>
          <p:cNvSpPr>
            <a:spLocks noGrp="1"/>
          </p:cNvSpPr>
          <p:nvPr>
            <p:ph type="body" sz="quarter" idx="10"/>
          </p:nvPr>
        </p:nvSpPr>
        <p:spPr/>
        <p:txBody>
          <a:bodyPr/>
          <a:lstStyle/>
          <a:p>
            <a:r>
              <a:rPr lang="en-US" dirty="0"/>
              <a:t>STYLE</a:t>
            </a:r>
            <a:br>
              <a:rPr lang="en-US" dirty="0"/>
            </a:br>
            <a:r>
              <a:rPr lang="en-US" dirty="0"/>
              <a:t>GUIDE</a:t>
            </a:r>
          </a:p>
        </p:txBody>
      </p:sp>
      <p:sp>
        <p:nvSpPr>
          <p:cNvPr id="7" name="Text Placeholder 6">
            <a:extLst>
              <a:ext uri="{FF2B5EF4-FFF2-40B4-BE49-F238E27FC236}">
                <a16:creationId xmlns:a16="http://schemas.microsoft.com/office/drawing/2014/main" id="{48AD3255-D079-126C-6CE4-8534C90BEB1F}"/>
              </a:ext>
            </a:extLst>
          </p:cNvPr>
          <p:cNvSpPr>
            <a:spLocks noGrp="1"/>
          </p:cNvSpPr>
          <p:nvPr>
            <p:ph type="body" sz="quarter" idx="12"/>
          </p:nvPr>
        </p:nvSpPr>
        <p:spPr/>
        <p:txBody>
          <a:bodyPr/>
          <a:lstStyle/>
          <a:p>
            <a:r>
              <a:rPr lang="en-US" dirty="0"/>
              <a:t>UM Board &amp; Committee Deck Template</a:t>
            </a:r>
          </a:p>
        </p:txBody>
      </p:sp>
    </p:spTree>
    <p:extLst>
      <p:ext uri="{BB962C8B-B14F-4D97-AF65-F5344CB8AC3E}">
        <p14:creationId xmlns:p14="http://schemas.microsoft.com/office/powerpoint/2010/main" val="4015813378"/>
      </p:ext>
    </p:extLst>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AA4DAA0-1A5E-33D0-5A2E-07ACA6F798F5}"/>
              </a:ext>
            </a:extLst>
          </p:cNvPr>
          <p:cNvSpPr>
            <a:spLocks noGrp="1"/>
          </p:cNvSpPr>
          <p:nvPr>
            <p:ph type="title"/>
          </p:nvPr>
        </p:nvSpPr>
        <p:spPr>
          <a:xfrm>
            <a:off x="609601" y="457201"/>
            <a:ext cx="10972799" cy="461665"/>
          </a:xfrm>
        </p:spPr>
        <p:txBody>
          <a:bodyPr/>
          <a:lstStyle/>
          <a:p>
            <a:r>
              <a:rPr lang="en-US"/>
              <a:t>STYLE OVERVIEW</a:t>
            </a:r>
          </a:p>
        </p:txBody>
      </p:sp>
      <p:sp>
        <p:nvSpPr>
          <p:cNvPr id="30" name="Text Placeholder 29">
            <a:extLst>
              <a:ext uri="{FF2B5EF4-FFF2-40B4-BE49-F238E27FC236}">
                <a16:creationId xmlns:a16="http://schemas.microsoft.com/office/drawing/2014/main" id="{2B819AB5-9CFA-442C-5E9B-656AC9C5FA0F}"/>
              </a:ext>
            </a:extLst>
          </p:cNvPr>
          <p:cNvSpPr>
            <a:spLocks noGrp="1"/>
          </p:cNvSpPr>
          <p:nvPr>
            <p:ph type="body" sz="quarter" idx="18"/>
          </p:nvPr>
        </p:nvSpPr>
        <p:spPr/>
        <p:txBody>
          <a:bodyPr/>
          <a:lstStyle/>
          <a:p>
            <a:r>
              <a:rPr lang="en-US"/>
              <a:t>TEMPLATE GUIDELINES</a:t>
            </a:r>
          </a:p>
        </p:txBody>
      </p:sp>
      <p:sp>
        <p:nvSpPr>
          <p:cNvPr id="26" name="Slide Number Placeholder 25">
            <a:extLst>
              <a:ext uri="{FF2B5EF4-FFF2-40B4-BE49-F238E27FC236}">
                <a16:creationId xmlns:a16="http://schemas.microsoft.com/office/drawing/2014/main" id="{69799BF6-C594-79C8-9E01-D072BB6B3800}"/>
              </a:ext>
            </a:extLst>
          </p:cNvPr>
          <p:cNvSpPr>
            <a:spLocks noGrp="1"/>
          </p:cNvSpPr>
          <p:nvPr>
            <p:ph type="sldNum" sz="quarter" idx="19"/>
          </p:nvPr>
        </p:nvSpPr>
        <p:spPr>
          <a:xfrm>
            <a:off x="11420856" y="6492240"/>
            <a:ext cx="54864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6BEFCD-68CD-420C-AFFE-D63F7C2523FA}" type="slidenum">
              <a:rPr kumimoji="0" lang="en-US" sz="1000" b="0" i="0" u="none" strike="noStrike" kern="1200" cap="none" spc="0" normalizeH="0" baseline="0" noProof="0" smtClean="0">
                <a:ln>
                  <a:noFill/>
                </a:ln>
                <a:solidFill>
                  <a:srgbClr val="8F8F8F"/>
                </a:solidFill>
                <a:effectLst/>
                <a:uLnTx/>
                <a:uFillTx/>
                <a:latin typeface="Avenir Next LT Pro Light" panose="020B03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00" b="0" i="0" u="none" strike="noStrike" kern="1200" cap="none" spc="0" normalizeH="0" baseline="0" noProof="0">
              <a:ln>
                <a:noFill/>
              </a:ln>
              <a:solidFill>
                <a:srgbClr val="8F8F8F"/>
              </a:solidFill>
              <a:effectLst/>
              <a:uLnTx/>
              <a:uFillTx/>
              <a:latin typeface="Avenir Next LT Pro Light" panose="020B0304020202020204" pitchFamily="34" charset="0"/>
              <a:ea typeface="+mn-ea"/>
              <a:cs typeface="+mn-cs"/>
            </a:endParaRPr>
          </a:p>
        </p:txBody>
      </p:sp>
      <p:sp>
        <p:nvSpPr>
          <p:cNvPr id="34" name="TextBox 33">
            <a:extLst>
              <a:ext uri="{FF2B5EF4-FFF2-40B4-BE49-F238E27FC236}">
                <a16:creationId xmlns:a16="http://schemas.microsoft.com/office/drawing/2014/main" id="{0418A1C0-34C4-A57D-6DB5-73D86F20EB16}"/>
              </a:ext>
            </a:extLst>
          </p:cNvPr>
          <p:cNvSpPr txBox="1"/>
          <p:nvPr/>
        </p:nvSpPr>
        <p:spPr>
          <a:xfrm>
            <a:off x="5556738" y="782515"/>
            <a:ext cx="353302" cy="369332"/>
          </a:xfrm>
          <a:prstGeom prst="rect">
            <a:avLst/>
          </a:prstGeom>
          <a:noFill/>
        </p:spPr>
        <p:txBody>
          <a:bodyPr wrap="none" rtlCol="0">
            <a:spAutoFit/>
          </a:bodyPr>
          <a:lstStyle/>
          <a:p>
            <a:pPr marL="166688" marR="0" lvl="0" indent="-166688" algn="l" defTabSz="914400" rtl="0" eaLnBrk="1" fontAlgn="auto" latinLnBrk="0" hangingPunct="1">
              <a:lnSpc>
                <a:spcPct val="100000"/>
              </a:lnSpc>
              <a:spcBef>
                <a:spcPts val="1200"/>
              </a:spcBef>
              <a:spcAft>
                <a:spcPts val="0"/>
              </a:spcAft>
              <a:buClrTx/>
              <a:buSzTx/>
              <a:buFont typeface="Arial" pitchFamily="34" charset="0"/>
              <a:buChar char="•"/>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11" name="object 3">
            <a:extLst>
              <a:ext uri="{FF2B5EF4-FFF2-40B4-BE49-F238E27FC236}">
                <a16:creationId xmlns:a16="http://schemas.microsoft.com/office/drawing/2014/main" id="{9045F623-714C-F40F-D4DC-37F494CA2157}"/>
              </a:ext>
            </a:extLst>
          </p:cNvPr>
          <p:cNvSpPr txBox="1"/>
          <p:nvPr/>
        </p:nvSpPr>
        <p:spPr>
          <a:xfrm>
            <a:off x="609599" y="1477161"/>
            <a:ext cx="653893" cy="191630"/>
          </a:xfrm>
          <a:prstGeom prst="rect">
            <a:avLst/>
          </a:prstGeom>
        </p:spPr>
        <p:txBody>
          <a:bodyPr vert="horz" wrap="square" lIns="0" tIns="9627" rIns="0" bIns="0" rtlCol="0">
            <a:spAutoFit/>
          </a:bodyPr>
          <a:lstStyle/>
          <a:p>
            <a:pPr marL="7701" marR="0" lvl="0" indent="0" algn="l" defTabSz="554492" rtl="0" eaLnBrk="1" fontAlgn="auto" latinLnBrk="0" hangingPunct="1">
              <a:lnSpc>
                <a:spcPct val="100000"/>
              </a:lnSpc>
              <a:spcBef>
                <a:spcPts val="76"/>
              </a:spcBef>
              <a:spcAft>
                <a:spcPts val="0"/>
              </a:spcAft>
              <a:buClrTx/>
              <a:buSzTx/>
              <a:buFontTx/>
              <a:buNone/>
              <a:tabLst/>
              <a:defRPr/>
            </a:pPr>
            <a:r>
              <a:rPr kumimoji="0" sz="1182" b="0" i="0" u="none" strike="noStrike" kern="0" cap="none" spc="0" normalizeH="0" baseline="0" noProof="0">
                <a:ln>
                  <a:noFill/>
                </a:ln>
                <a:solidFill>
                  <a:srgbClr val="57585B"/>
                </a:solidFill>
                <a:effectLst/>
                <a:uLnTx/>
                <a:uFillTx/>
                <a:latin typeface="Avenir Next LT Pro" panose="020B0504020202020204" pitchFamily="34" charset="77"/>
                <a:ea typeface="+mn-ea"/>
                <a:cs typeface="Arial"/>
              </a:rPr>
              <a:t>LOGO</a:t>
            </a:r>
            <a:endParaRPr kumimoji="0" sz="1182" b="0" i="0" u="none" strike="noStrike" kern="0" cap="none" spc="0" normalizeH="0" baseline="0" noProof="0">
              <a:ln>
                <a:noFill/>
              </a:ln>
              <a:solidFill>
                <a:sysClr val="windowText" lastClr="000000"/>
              </a:solidFill>
              <a:effectLst/>
              <a:uLnTx/>
              <a:uFillTx/>
              <a:latin typeface="Avenir Next LT Pro" panose="020B0504020202020204" pitchFamily="34" charset="77"/>
              <a:ea typeface="+mn-ea"/>
              <a:cs typeface="Arial"/>
            </a:endParaRPr>
          </a:p>
        </p:txBody>
      </p:sp>
      <p:sp>
        <p:nvSpPr>
          <p:cNvPr id="13" name="object 5">
            <a:extLst>
              <a:ext uri="{FF2B5EF4-FFF2-40B4-BE49-F238E27FC236}">
                <a16:creationId xmlns:a16="http://schemas.microsoft.com/office/drawing/2014/main" id="{CB2D3A36-3849-2594-F0AC-58EB4F34462D}"/>
              </a:ext>
            </a:extLst>
          </p:cNvPr>
          <p:cNvSpPr txBox="1"/>
          <p:nvPr/>
        </p:nvSpPr>
        <p:spPr>
          <a:xfrm>
            <a:off x="6401845" y="1477161"/>
            <a:ext cx="834101" cy="191630"/>
          </a:xfrm>
          <a:prstGeom prst="rect">
            <a:avLst/>
          </a:prstGeom>
        </p:spPr>
        <p:txBody>
          <a:bodyPr vert="horz" wrap="square" lIns="0" tIns="9627" rIns="0" bIns="0" rtlCol="0">
            <a:spAutoFit/>
          </a:bodyPr>
          <a:lstStyle/>
          <a:p>
            <a:pPr marL="7701" marR="0" lvl="0" indent="0" algn="l" defTabSz="554492" rtl="0" eaLnBrk="1" fontAlgn="auto" latinLnBrk="0" hangingPunct="1">
              <a:lnSpc>
                <a:spcPct val="100000"/>
              </a:lnSpc>
              <a:spcBef>
                <a:spcPts val="76"/>
              </a:spcBef>
              <a:spcAft>
                <a:spcPts val="0"/>
              </a:spcAft>
              <a:buClrTx/>
              <a:buSzTx/>
              <a:buFontTx/>
              <a:buNone/>
              <a:tabLst/>
              <a:defRPr/>
            </a:pPr>
            <a:r>
              <a:rPr kumimoji="0" sz="1182" b="0" i="0" u="none" strike="noStrike" kern="0" cap="none" spc="0" normalizeH="0" baseline="0" noProof="0">
                <a:ln>
                  <a:noFill/>
                </a:ln>
                <a:solidFill>
                  <a:srgbClr val="57585B"/>
                </a:solidFill>
                <a:effectLst/>
                <a:uLnTx/>
                <a:uFillTx/>
                <a:latin typeface="Avenir Next LT Pro" panose="020B0504020202020204" pitchFamily="34" charset="77"/>
                <a:ea typeface="+mn-ea"/>
                <a:cs typeface="Arial"/>
              </a:rPr>
              <a:t>COLOR</a:t>
            </a:r>
            <a:endParaRPr kumimoji="0" sz="1182" b="0" i="0" u="none" strike="noStrike" kern="0" cap="none" spc="0" normalizeH="0" baseline="0" noProof="0">
              <a:ln>
                <a:noFill/>
              </a:ln>
              <a:solidFill>
                <a:sysClr val="windowText" lastClr="000000"/>
              </a:solidFill>
              <a:effectLst/>
              <a:uLnTx/>
              <a:uFillTx/>
              <a:latin typeface="Avenir Next LT Pro" panose="020B0504020202020204" pitchFamily="34" charset="77"/>
              <a:ea typeface="+mn-ea"/>
              <a:cs typeface="Arial"/>
            </a:endParaRPr>
          </a:p>
        </p:txBody>
      </p:sp>
      <p:sp>
        <p:nvSpPr>
          <p:cNvPr id="15" name="object 7">
            <a:extLst>
              <a:ext uri="{FF2B5EF4-FFF2-40B4-BE49-F238E27FC236}">
                <a16:creationId xmlns:a16="http://schemas.microsoft.com/office/drawing/2014/main" id="{7FB4EC6C-55DA-1A2C-EB34-C058E31B9476}"/>
              </a:ext>
            </a:extLst>
          </p:cNvPr>
          <p:cNvSpPr txBox="1"/>
          <p:nvPr/>
        </p:nvSpPr>
        <p:spPr>
          <a:xfrm>
            <a:off x="6401845" y="3923314"/>
            <a:ext cx="764738" cy="191630"/>
          </a:xfrm>
          <a:prstGeom prst="rect">
            <a:avLst/>
          </a:prstGeom>
        </p:spPr>
        <p:txBody>
          <a:bodyPr vert="horz" wrap="square" lIns="0" tIns="9627" rIns="0" bIns="0" rtlCol="0">
            <a:spAutoFit/>
          </a:bodyPr>
          <a:lstStyle/>
          <a:p>
            <a:pPr marL="7701" marR="0" lvl="0" indent="0" algn="l" defTabSz="554492" rtl="0" eaLnBrk="1" fontAlgn="auto" latinLnBrk="0" hangingPunct="1">
              <a:lnSpc>
                <a:spcPct val="100000"/>
              </a:lnSpc>
              <a:spcBef>
                <a:spcPts val="76"/>
              </a:spcBef>
              <a:spcAft>
                <a:spcPts val="0"/>
              </a:spcAft>
              <a:buClrTx/>
              <a:buSzTx/>
              <a:buFontTx/>
              <a:buNone/>
              <a:tabLst/>
              <a:defRPr/>
            </a:pPr>
            <a:r>
              <a:rPr kumimoji="0" sz="1182" b="0" i="0" u="none" strike="noStrike" kern="0" cap="none" spc="0" normalizeH="0" baseline="0" noProof="0">
                <a:ln>
                  <a:noFill/>
                </a:ln>
                <a:solidFill>
                  <a:srgbClr val="57585B"/>
                </a:solidFill>
                <a:effectLst/>
                <a:uLnTx/>
                <a:uFillTx/>
                <a:latin typeface="Avenir Next LT Pro" panose="020B0504020202020204" pitchFamily="34" charset="77"/>
                <a:ea typeface="+mn-ea"/>
                <a:cs typeface="Arial"/>
              </a:rPr>
              <a:t>PATTERNS</a:t>
            </a:r>
            <a:endParaRPr kumimoji="0" sz="1182" b="0" i="0" u="none" strike="noStrike" kern="0" cap="none" spc="0" normalizeH="0" baseline="0" noProof="0">
              <a:ln>
                <a:noFill/>
              </a:ln>
              <a:solidFill>
                <a:sysClr val="windowText" lastClr="000000"/>
              </a:solidFill>
              <a:effectLst/>
              <a:uLnTx/>
              <a:uFillTx/>
              <a:latin typeface="Avenir Next LT Pro" panose="020B0504020202020204" pitchFamily="34" charset="77"/>
              <a:ea typeface="+mn-ea"/>
              <a:cs typeface="Arial"/>
            </a:endParaRPr>
          </a:p>
        </p:txBody>
      </p:sp>
      <p:sp>
        <p:nvSpPr>
          <p:cNvPr id="16" name="object 8">
            <a:extLst>
              <a:ext uri="{FF2B5EF4-FFF2-40B4-BE49-F238E27FC236}">
                <a16:creationId xmlns:a16="http://schemas.microsoft.com/office/drawing/2014/main" id="{BAE2F3ED-BB17-7DFE-BBF2-A176A52E980F}"/>
              </a:ext>
            </a:extLst>
          </p:cNvPr>
          <p:cNvSpPr txBox="1"/>
          <p:nvPr/>
        </p:nvSpPr>
        <p:spPr>
          <a:xfrm>
            <a:off x="609601" y="3929714"/>
            <a:ext cx="999243" cy="191630"/>
          </a:xfrm>
          <a:prstGeom prst="rect">
            <a:avLst/>
          </a:prstGeom>
        </p:spPr>
        <p:txBody>
          <a:bodyPr vert="horz" wrap="square" lIns="0" tIns="9627" rIns="0" bIns="0" rtlCol="0">
            <a:spAutoFit/>
          </a:bodyPr>
          <a:lstStyle/>
          <a:p>
            <a:pPr marL="7701" marR="0" lvl="0" indent="0" algn="l" defTabSz="554492" rtl="0" eaLnBrk="1" fontAlgn="auto" latinLnBrk="0" hangingPunct="1">
              <a:lnSpc>
                <a:spcPct val="100000"/>
              </a:lnSpc>
              <a:spcBef>
                <a:spcPts val="76"/>
              </a:spcBef>
              <a:spcAft>
                <a:spcPts val="0"/>
              </a:spcAft>
              <a:buClrTx/>
              <a:buSzTx/>
              <a:buFontTx/>
              <a:buNone/>
              <a:tabLst/>
              <a:defRPr/>
            </a:pPr>
            <a:r>
              <a:rPr kumimoji="0" sz="1182" b="0" i="0" u="none" strike="noStrike" kern="0" cap="none" spc="0" normalizeH="0" baseline="0" noProof="0">
                <a:ln>
                  <a:noFill/>
                </a:ln>
                <a:solidFill>
                  <a:srgbClr val="57585B"/>
                </a:solidFill>
                <a:effectLst/>
                <a:uLnTx/>
                <a:uFillTx/>
                <a:latin typeface="Avenir Next LT Pro" panose="020B0504020202020204" pitchFamily="34" charset="77"/>
                <a:ea typeface="+mn-ea"/>
                <a:cs typeface="Arial"/>
              </a:rPr>
              <a:t>TYPOGRAPHY</a:t>
            </a:r>
            <a:endParaRPr kumimoji="0" sz="1182" b="0" i="0" u="none" strike="noStrike" kern="0" cap="none" spc="0" normalizeH="0" baseline="0" noProof="0">
              <a:ln>
                <a:noFill/>
              </a:ln>
              <a:solidFill>
                <a:sysClr val="windowText" lastClr="000000"/>
              </a:solidFill>
              <a:effectLst/>
              <a:uLnTx/>
              <a:uFillTx/>
              <a:latin typeface="Avenir Next LT Pro" panose="020B0504020202020204" pitchFamily="34" charset="77"/>
              <a:ea typeface="+mn-ea"/>
              <a:cs typeface="Arial"/>
            </a:endParaRPr>
          </a:p>
        </p:txBody>
      </p:sp>
      <p:sp>
        <p:nvSpPr>
          <p:cNvPr id="17" name="object 9">
            <a:extLst>
              <a:ext uri="{FF2B5EF4-FFF2-40B4-BE49-F238E27FC236}">
                <a16:creationId xmlns:a16="http://schemas.microsoft.com/office/drawing/2014/main" id="{7CACA7FC-0FC5-2589-F32B-C635086C0AD9}"/>
              </a:ext>
            </a:extLst>
          </p:cNvPr>
          <p:cNvSpPr/>
          <p:nvPr/>
        </p:nvSpPr>
        <p:spPr>
          <a:xfrm>
            <a:off x="617302" y="1776838"/>
            <a:ext cx="5159928" cy="344537"/>
          </a:xfrm>
          <a:custGeom>
            <a:avLst/>
            <a:gdLst/>
            <a:ahLst/>
            <a:cxnLst/>
            <a:rect l="l" t="t" r="r" b="b"/>
            <a:pathLst>
              <a:path w="4371975">
                <a:moveTo>
                  <a:pt x="0" y="0"/>
                </a:moveTo>
                <a:lnTo>
                  <a:pt x="4371594" y="0"/>
                </a:lnTo>
              </a:path>
            </a:pathLst>
          </a:custGeom>
          <a:ln w="10470">
            <a:solidFill>
              <a:srgbClr val="57585B"/>
            </a:solidFill>
          </a:ln>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sp>
        <p:nvSpPr>
          <p:cNvPr id="19" name="object 11">
            <a:extLst>
              <a:ext uri="{FF2B5EF4-FFF2-40B4-BE49-F238E27FC236}">
                <a16:creationId xmlns:a16="http://schemas.microsoft.com/office/drawing/2014/main" id="{6035C094-3825-B681-BF51-FFDE340E2652}"/>
              </a:ext>
            </a:extLst>
          </p:cNvPr>
          <p:cNvSpPr/>
          <p:nvPr/>
        </p:nvSpPr>
        <p:spPr>
          <a:xfrm>
            <a:off x="6409573" y="1776839"/>
            <a:ext cx="4135208" cy="0"/>
          </a:xfrm>
          <a:custGeom>
            <a:avLst/>
            <a:gdLst/>
            <a:ahLst/>
            <a:cxnLst/>
            <a:rect l="l" t="t" r="r" b="b"/>
            <a:pathLst>
              <a:path w="6819265">
                <a:moveTo>
                  <a:pt x="0" y="0"/>
                </a:moveTo>
                <a:lnTo>
                  <a:pt x="6819164" y="0"/>
                </a:lnTo>
              </a:path>
            </a:pathLst>
          </a:custGeom>
          <a:ln w="10470">
            <a:solidFill>
              <a:srgbClr val="57585B"/>
            </a:solidFill>
          </a:ln>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sp>
        <p:nvSpPr>
          <p:cNvPr id="21" name="object 13">
            <a:extLst>
              <a:ext uri="{FF2B5EF4-FFF2-40B4-BE49-F238E27FC236}">
                <a16:creationId xmlns:a16="http://schemas.microsoft.com/office/drawing/2014/main" id="{07CE91FD-9013-6D2C-A497-A036A21E3F7A}"/>
              </a:ext>
            </a:extLst>
          </p:cNvPr>
          <p:cNvSpPr/>
          <p:nvPr/>
        </p:nvSpPr>
        <p:spPr>
          <a:xfrm>
            <a:off x="6409573" y="4226179"/>
            <a:ext cx="4135208" cy="0"/>
          </a:xfrm>
          <a:custGeom>
            <a:avLst/>
            <a:gdLst/>
            <a:ahLst/>
            <a:cxnLst/>
            <a:rect l="l" t="t" r="r" b="b"/>
            <a:pathLst>
              <a:path w="6819265">
                <a:moveTo>
                  <a:pt x="0" y="0"/>
                </a:moveTo>
                <a:lnTo>
                  <a:pt x="6819164" y="0"/>
                </a:lnTo>
              </a:path>
            </a:pathLst>
          </a:custGeom>
          <a:ln w="10470">
            <a:solidFill>
              <a:srgbClr val="57585B"/>
            </a:solidFill>
          </a:ln>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sp>
        <p:nvSpPr>
          <p:cNvPr id="22" name="object 14">
            <a:extLst>
              <a:ext uri="{FF2B5EF4-FFF2-40B4-BE49-F238E27FC236}">
                <a16:creationId xmlns:a16="http://schemas.microsoft.com/office/drawing/2014/main" id="{740DE4C1-631E-6EBD-B7AB-83091ABFFB99}"/>
              </a:ext>
            </a:extLst>
          </p:cNvPr>
          <p:cNvSpPr/>
          <p:nvPr/>
        </p:nvSpPr>
        <p:spPr>
          <a:xfrm>
            <a:off x="617301" y="4226178"/>
            <a:ext cx="5159929" cy="92683"/>
          </a:xfrm>
          <a:custGeom>
            <a:avLst/>
            <a:gdLst/>
            <a:ahLst/>
            <a:cxnLst/>
            <a:rect l="l" t="t" r="r" b="b"/>
            <a:pathLst>
              <a:path w="4371975">
                <a:moveTo>
                  <a:pt x="0" y="0"/>
                </a:moveTo>
                <a:lnTo>
                  <a:pt x="4371594" y="0"/>
                </a:lnTo>
              </a:path>
            </a:pathLst>
          </a:custGeom>
          <a:ln w="10470">
            <a:solidFill>
              <a:srgbClr val="57585B"/>
            </a:solidFill>
          </a:ln>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graphicFrame>
        <p:nvGraphicFramePr>
          <p:cNvPr id="2" name="Table 8">
            <a:extLst>
              <a:ext uri="{FF2B5EF4-FFF2-40B4-BE49-F238E27FC236}">
                <a16:creationId xmlns:a16="http://schemas.microsoft.com/office/drawing/2014/main" id="{73D2E22E-7B04-D8BE-6599-193EBC63F765}"/>
              </a:ext>
            </a:extLst>
          </p:cNvPr>
          <p:cNvGraphicFramePr>
            <a:graphicFrameLocks noGrp="1"/>
          </p:cNvGraphicFramePr>
          <p:nvPr/>
        </p:nvGraphicFramePr>
        <p:xfrm>
          <a:off x="609601" y="4551853"/>
          <a:ext cx="5167630" cy="1615440"/>
        </p:xfrm>
        <a:graphic>
          <a:graphicData uri="http://schemas.openxmlformats.org/drawingml/2006/table">
            <a:tbl>
              <a:tblPr>
                <a:tableStyleId>{5C22544A-7EE6-4342-B048-85BDC9FD1C3A}</a:tableStyleId>
              </a:tblPr>
              <a:tblGrid>
                <a:gridCol w="2520315">
                  <a:extLst>
                    <a:ext uri="{9D8B030D-6E8A-4147-A177-3AD203B41FA5}">
                      <a16:colId xmlns:a16="http://schemas.microsoft.com/office/drawing/2014/main" val="1057841474"/>
                    </a:ext>
                  </a:extLst>
                </a:gridCol>
                <a:gridCol w="2647315">
                  <a:extLst>
                    <a:ext uri="{9D8B030D-6E8A-4147-A177-3AD203B41FA5}">
                      <a16:colId xmlns:a16="http://schemas.microsoft.com/office/drawing/2014/main" val="4271374592"/>
                    </a:ext>
                  </a:extLst>
                </a:gridCol>
              </a:tblGrid>
              <a:tr h="370840">
                <a:tc>
                  <a:txBody>
                    <a:bodyPr/>
                    <a:lstStyle/>
                    <a:p>
                      <a:r>
                        <a:rPr lang="en-US" sz="1100">
                          <a:latin typeface="Avenir Next LT Pro" panose="020B0504020202020204" pitchFamily="34" charset="0"/>
                        </a:rPr>
                        <a:t>Avenir Next LT Pro</a:t>
                      </a:r>
                    </a:p>
                    <a:p>
                      <a:r>
                        <a:rPr lang="en-US" sz="1100">
                          <a:latin typeface="Avenir Next LT Pro" panose="020B0504020202020204" pitchFamily="34" charset="0"/>
                        </a:rPr>
                        <a:t>ABCDEFGHIJKLMNOPQRSTUVWXYZ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err="1">
                          <a:latin typeface="Avenir Next LT Pro" panose="020B0504020202020204" pitchFamily="34" charset="0"/>
                        </a:rPr>
                        <a:t>abcdefghijklmnopqrstuvwxyz</a:t>
                      </a:r>
                      <a:endParaRPr lang="en-US" sz="1100">
                        <a:latin typeface="Avenir Next LT Pro" panose="020B05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a:latin typeface="Avenir Next LT Pro" panose="020B0504020202020204" pitchFamily="34" charset="0"/>
                        </a:rPr>
                        <a:t>1234567890</a:t>
                      </a:r>
                    </a:p>
                  </a:txBody>
                  <a:tcPr marL="0" marB="9144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r>
                        <a:rPr lang="en-US" sz="1100" b="1">
                          <a:latin typeface="Avenir Next LT Pro" panose="020B0504020202020204" pitchFamily="34" charset="0"/>
                        </a:rPr>
                        <a:t>Avenir Next LT Pro</a:t>
                      </a:r>
                    </a:p>
                    <a:p>
                      <a:r>
                        <a:rPr lang="en-US" sz="1100" b="1">
                          <a:latin typeface="Avenir Next LT Pro" panose="020B0504020202020204" pitchFamily="34" charset="0"/>
                        </a:rPr>
                        <a:t>ABCDEFGHIJKLMNOPQRSTUVWXYZ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err="1">
                          <a:latin typeface="Avenir Next LT Pro" panose="020B0504020202020204" pitchFamily="34" charset="0"/>
                        </a:rPr>
                        <a:t>abcdefghijklmnopqrstuvwxyz</a:t>
                      </a:r>
                      <a:endParaRPr lang="en-US" sz="1100" b="1">
                        <a:latin typeface="Avenir Next LT Pro" panose="020B05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a:latin typeface="Avenir Next LT Pro" panose="020B0504020202020204" pitchFamily="34" charset="0"/>
                        </a:rPr>
                        <a:t>1234567890</a:t>
                      </a:r>
                    </a:p>
                  </a:txBody>
                  <a:tcPr marR="0" marB="9144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1488202"/>
                  </a:ext>
                </a:extLst>
              </a:tr>
              <a:tr h="370840">
                <a:tc>
                  <a:txBody>
                    <a:bodyPr/>
                    <a:lstStyle/>
                    <a:p>
                      <a:r>
                        <a:rPr lang="en-US" sz="1100" i="1">
                          <a:latin typeface="Avenir Next LT Pro" panose="020B0504020202020204" pitchFamily="34" charset="0"/>
                        </a:rPr>
                        <a:t>Avenir Next LT Pro</a:t>
                      </a:r>
                    </a:p>
                    <a:p>
                      <a:r>
                        <a:rPr lang="en-US" sz="1100" i="1">
                          <a:latin typeface="Avenir Next LT Pro" panose="020B0504020202020204" pitchFamily="34" charset="0"/>
                        </a:rPr>
                        <a:t>ABCDEFGHIJKLMNOPQRSTUVWXYZ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i="1" err="1">
                          <a:latin typeface="Avenir Next LT Pro" panose="020B0504020202020204" pitchFamily="34" charset="0"/>
                        </a:rPr>
                        <a:t>abcdefghijklmnopqrstuvwxyz</a:t>
                      </a:r>
                      <a:endParaRPr lang="en-US" sz="1100" i="1">
                        <a:latin typeface="Avenir Next LT Pro" panose="020B05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i="1">
                          <a:latin typeface="Avenir Next LT Pro" panose="020B0504020202020204" pitchFamily="34" charset="0"/>
                        </a:rPr>
                        <a:t>1234567890</a:t>
                      </a:r>
                    </a:p>
                  </a:txBody>
                  <a:tcPr marL="0" marT="9144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100" b="1" i="1">
                          <a:latin typeface="Avenir Next LT Pro" panose="020B0504020202020204" pitchFamily="34" charset="0"/>
                        </a:rPr>
                        <a:t>Avenir Next LT Pro</a:t>
                      </a:r>
                    </a:p>
                    <a:p>
                      <a:r>
                        <a:rPr lang="en-US" sz="1100" b="1" i="1">
                          <a:latin typeface="Avenir Next LT Pro" panose="020B0504020202020204" pitchFamily="34" charset="0"/>
                        </a:rPr>
                        <a:t>ABCDEFGHIJKLMNOPQRSTUVWXYZ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1" err="1">
                          <a:latin typeface="Avenir Next LT Pro" panose="020B0504020202020204" pitchFamily="34" charset="0"/>
                        </a:rPr>
                        <a:t>abcdefghijklmnopqrstuvwxyz</a:t>
                      </a:r>
                      <a:endParaRPr lang="en-US" sz="1100" b="1" i="1">
                        <a:latin typeface="Avenir Next LT Pro" panose="020B05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1">
                          <a:latin typeface="Avenir Next LT Pro" panose="020B0504020202020204" pitchFamily="34" charset="0"/>
                        </a:rPr>
                        <a:t>1234567890</a:t>
                      </a:r>
                    </a:p>
                  </a:txBody>
                  <a:tcPr marR="0" marT="9144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81896612"/>
                  </a:ext>
                </a:extLst>
              </a:tr>
            </a:tbl>
          </a:graphicData>
        </a:graphic>
      </p:graphicFrame>
      <p:sp>
        <p:nvSpPr>
          <p:cNvPr id="8" name="Rectangle 7">
            <a:extLst>
              <a:ext uri="{FF2B5EF4-FFF2-40B4-BE49-F238E27FC236}">
                <a16:creationId xmlns:a16="http://schemas.microsoft.com/office/drawing/2014/main" id="{ECC37E4E-0213-3D2E-E897-E36D1378B608}"/>
              </a:ext>
            </a:extLst>
          </p:cNvPr>
          <p:cNvSpPr/>
          <p:nvPr/>
        </p:nvSpPr>
        <p:spPr>
          <a:xfrm>
            <a:off x="6401845" y="4551853"/>
            <a:ext cx="4142936" cy="1368066"/>
          </a:xfrm>
          <a:prstGeom prst="rect">
            <a:avLst/>
          </a:prstGeom>
          <a:pattFill prst="wd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endParaRPr kumimoji="0" lang="en-US" sz="1800" b="1" i="0" u="none" strike="noStrike" kern="1200" cap="none" spc="0" normalizeH="0" baseline="0" noProof="0">
              <a:ln>
                <a:noFill/>
              </a:ln>
              <a:solidFill>
                <a:srgbClr val="FFFFFF"/>
              </a:solidFill>
              <a:effectLst/>
              <a:uLnTx/>
              <a:uFillTx/>
              <a:latin typeface="Avenir Next LT Pro"/>
              <a:ea typeface="+mn-ea"/>
              <a:cs typeface="+mn-cs"/>
            </a:endParaRPr>
          </a:p>
        </p:txBody>
      </p:sp>
      <p:graphicFrame>
        <p:nvGraphicFramePr>
          <p:cNvPr id="4" name="Table 24">
            <a:extLst>
              <a:ext uri="{FF2B5EF4-FFF2-40B4-BE49-F238E27FC236}">
                <a16:creationId xmlns:a16="http://schemas.microsoft.com/office/drawing/2014/main" id="{A8BC1F6A-2432-F097-DAA0-448B3CADCA7D}"/>
              </a:ext>
            </a:extLst>
          </p:cNvPr>
          <p:cNvGraphicFramePr>
            <a:graphicFrameLocks noGrp="1"/>
          </p:cNvGraphicFramePr>
          <p:nvPr/>
        </p:nvGraphicFramePr>
        <p:xfrm>
          <a:off x="6401845" y="2157096"/>
          <a:ext cx="4095488" cy="830854"/>
        </p:xfrm>
        <a:graphic>
          <a:graphicData uri="http://schemas.openxmlformats.org/drawingml/2006/table">
            <a:tbl>
              <a:tblPr>
                <a:tableStyleId>{5C22544A-7EE6-4342-B048-85BDC9FD1C3A}</a:tableStyleId>
              </a:tblPr>
              <a:tblGrid>
                <a:gridCol w="511936">
                  <a:extLst>
                    <a:ext uri="{9D8B030D-6E8A-4147-A177-3AD203B41FA5}">
                      <a16:colId xmlns:a16="http://schemas.microsoft.com/office/drawing/2014/main" val="1086717817"/>
                    </a:ext>
                  </a:extLst>
                </a:gridCol>
                <a:gridCol w="511936">
                  <a:extLst>
                    <a:ext uri="{9D8B030D-6E8A-4147-A177-3AD203B41FA5}">
                      <a16:colId xmlns:a16="http://schemas.microsoft.com/office/drawing/2014/main" val="1710677331"/>
                    </a:ext>
                  </a:extLst>
                </a:gridCol>
                <a:gridCol w="511936">
                  <a:extLst>
                    <a:ext uri="{9D8B030D-6E8A-4147-A177-3AD203B41FA5}">
                      <a16:colId xmlns:a16="http://schemas.microsoft.com/office/drawing/2014/main" val="1203068188"/>
                    </a:ext>
                  </a:extLst>
                </a:gridCol>
                <a:gridCol w="511936">
                  <a:extLst>
                    <a:ext uri="{9D8B030D-6E8A-4147-A177-3AD203B41FA5}">
                      <a16:colId xmlns:a16="http://schemas.microsoft.com/office/drawing/2014/main" val="4196562300"/>
                    </a:ext>
                  </a:extLst>
                </a:gridCol>
                <a:gridCol w="511936">
                  <a:extLst>
                    <a:ext uri="{9D8B030D-6E8A-4147-A177-3AD203B41FA5}">
                      <a16:colId xmlns:a16="http://schemas.microsoft.com/office/drawing/2014/main" val="4069376745"/>
                    </a:ext>
                  </a:extLst>
                </a:gridCol>
                <a:gridCol w="511936">
                  <a:extLst>
                    <a:ext uri="{9D8B030D-6E8A-4147-A177-3AD203B41FA5}">
                      <a16:colId xmlns:a16="http://schemas.microsoft.com/office/drawing/2014/main" val="596111700"/>
                    </a:ext>
                  </a:extLst>
                </a:gridCol>
                <a:gridCol w="511936">
                  <a:extLst>
                    <a:ext uri="{9D8B030D-6E8A-4147-A177-3AD203B41FA5}">
                      <a16:colId xmlns:a16="http://schemas.microsoft.com/office/drawing/2014/main" val="2331763254"/>
                    </a:ext>
                  </a:extLst>
                </a:gridCol>
                <a:gridCol w="511936">
                  <a:extLst>
                    <a:ext uri="{9D8B030D-6E8A-4147-A177-3AD203B41FA5}">
                      <a16:colId xmlns:a16="http://schemas.microsoft.com/office/drawing/2014/main" val="3470901872"/>
                    </a:ext>
                  </a:extLst>
                </a:gridCol>
              </a:tblGrid>
              <a:tr h="830854">
                <a:tc>
                  <a:txBody>
                    <a:bodyPr/>
                    <a:lstStyle/>
                    <a:p>
                      <a:endParaRPr lang="en-US" sz="800">
                        <a:solidFill>
                          <a:schemeClr val="bg1"/>
                        </a:solidFill>
                        <a:latin typeface="+mj-lt"/>
                      </a:endParaRP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13A45"/>
                    </a:solidFill>
                  </a:tcPr>
                </a:tc>
                <a:tc>
                  <a:txBody>
                    <a:bodyPr/>
                    <a:lstStyle/>
                    <a:p>
                      <a:endParaRPr lang="en-US" sz="800">
                        <a:solidFill>
                          <a:schemeClr val="bg1"/>
                        </a:solidFill>
                        <a:latin typeface="+mj-lt"/>
                      </a:endParaRP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47321"/>
                    </a:solidFill>
                  </a:tcPr>
                </a:tc>
                <a:tc>
                  <a:txBody>
                    <a:bodyPr/>
                    <a:lstStyle/>
                    <a:p>
                      <a:endParaRPr lang="en-US" sz="800">
                        <a:latin typeface="+mj-lt"/>
                      </a:endParaRP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C4C5C5"/>
                    </a:solidFill>
                  </a:tcPr>
                </a:tc>
                <a:tc>
                  <a:txBody>
                    <a:bodyPr/>
                    <a:lstStyle/>
                    <a:p>
                      <a:endParaRPr lang="en-US" sz="800">
                        <a:solidFill>
                          <a:schemeClr val="bg1"/>
                        </a:solidFill>
                        <a:latin typeface="+mj-lt"/>
                      </a:endParaRP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5030"/>
                    </a:solidFill>
                  </a:tcPr>
                </a:tc>
                <a:tc>
                  <a:txBody>
                    <a:bodyPr/>
                    <a:lstStyle/>
                    <a:p>
                      <a:endParaRPr lang="en-US" sz="800">
                        <a:solidFill>
                          <a:schemeClr val="bg1"/>
                        </a:solidFill>
                        <a:latin typeface="+mj-lt"/>
                      </a:endParaRP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6888"/>
                    </a:solidFill>
                  </a:tcPr>
                </a:tc>
                <a:tc>
                  <a:txBody>
                    <a:bodyPr/>
                    <a:lstStyle/>
                    <a:p>
                      <a:endParaRPr lang="en-US" sz="800">
                        <a:solidFill>
                          <a:schemeClr val="bg1"/>
                        </a:solidFill>
                        <a:latin typeface="+mj-lt"/>
                      </a:endParaRP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585855"/>
                    </a:solidFill>
                  </a:tcPr>
                </a:tc>
                <a:tc>
                  <a:txBody>
                    <a:bodyPr/>
                    <a:lstStyle/>
                    <a:p>
                      <a:endParaRPr lang="en-US" sz="800">
                        <a:solidFill>
                          <a:schemeClr val="bg1"/>
                        </a:solidFill>
                        <a:latin typeface="+mj-lt"/>
                      </a:endParaRP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0000"/>
                    </a:solidFill>
                  </a:tcPr>
                </a:tc>
                <a:tc>
                  <a:txBody>
                    <a:bodyPr/>
                    <a:lstStyle/>
                    <a:p>
                      <a:endParaRPr lang="en-US" sz="800">
                        <a:solidFill>
                          <a:schemeClr val="tx1"/>
                        </a:solidFill>
                        <a:latin typeface="+mj-lt"/>
                      </a:endParaRP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84081048"/>
                  </a:ext>
                </a:extLst>
              </a:tr>
            </a:tbl>
          </a:graphicData>
        </a:graphic>
      </p:graphicFrame>
      <p:sp>
        <p:nvSpPr>
          <p:cNvPr id="5" name="Rectangle 4">
            <a:extLst>
              <a:ext uri="{FF2B5EF4-FFF2-40B4-BE49-F238E27FC236}">
                <a16:creationId xmlns:a16="http://schemas.microsoft.com/office/drawing/2014/main" id="{84E7F571-D590-B0AF-C9EB-DDD82460A0EC}"/>
              </a:ext>
            </a:extLst>
          </p:cNvPr>
          <p:cNvSpPr/>
          <p:nvPr/>
        </p:nvSpPr>
        <p:spPr>
          <a:xfrm>
            <a:off x="609599" y="2883080"/>
            <a:ext cx="5167631" cy="785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endParaRPr kumimoji="0" lang="en-US" sz="1800" b="1" i="0" u="none" strike="noStrike" kern="1200" cap="none" spc="0" normalizeH="0" baseline="0" noProof="0">
              <a:ln>
                <a:noFill/>
              </a:ln>
              <a:solidFill>
                <a:srgbClr val="FFFFFF"/>
              </a:solidFill>
              <a:effectLst/>
              <a:uLnTx/>
              <a:uFillTx/>
              <a:latin typeface="Avenir Next LT Pro"/>
              <a:ea typeface="+mn-ea"/>
              <a:cs typeface="+mn-cs"/>
            </a:endParaRPr>
          </a:p>
        </p:txBody>
      </p:sp>
      <p:pic>
        <p:nvPicPr>
          <p:cNvPr id="10" name="Graphic 9">
            <a:extLst>
              <a:ext uri="{FF2B5EF4-FFF2-40B4-BE49-F238E27FC236}">
                <a16:creationId xmlns:a16="http://schemas.microsoft.com/office/drawing/2014/main" id="{97325234-FE04-F841-2CB7-77AFBDD2A4D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90965" y="2205225"/>
            <a:ext cx="1719469" cy="444863"/>
          </a:xfrm>
          <a:prstGeom prst="rect">
            <a:avLst/>
          </a:prstGeom>
        </p:spPr>
      </p:pic>
      <p:pic>
        <p:nvPicPr>
          <p:cNvPr id="12" name="Graphic 11">
            <a:extLst>
              <a:ext uri="{FF2B5EF4-FFF2-40B4-BE49-F238E27FC236}">
                <a16:creationId xmlns:a16="http://schemas.microsoft.com/office/drawing/2014/main" id="{AE81873D-FEDB-F862-2E56-620A2C1BB30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484097" y="2238813"/>
            <a:ext cx="1719469" cy="377687"/>
          </a:xfrm>
          <a:prstGeom prst="rect">
            <a:avLst/>
          </a:prstGeom>
        </p:spPr>
      </p:pic>
      <p:pic>
        <p:nvPicPr>
          <p:cNvPr id="18" name="Graphic 17">
            <a:extLst>
              <a:ext uri="{FF2B5EF4-FFF2-40B4-BE49-F238E27FC236}">
                <a16:creationId xmlns:a16="http://schemas.microsoft.com/office/drawing/2014/main" id="{F92DD4E8-3CCB-F68F-EAB5-4E8F7558E13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488564" y="3101548"/>
            <a:ext cx="1715002" cy="376706"/>
          </a:xfrm>
          <a:prstGeom prst="rect">
            <a:avLst/>
          </a:prstGeom>
        </p:spPr>
      </p:pic>
      <p:pic>
        <p:nvPicPr>
          <p:cNvPr id="20" name="Graphic 19">
            <a:extLst>
              <a:ext uri="{FF2B5EF4-FFF2-40B4-BE49-F238E27FC236}">
                <a16:creationId xmlns:a16="http://schemas.microsoft.com/office/drawing/2014/main" id="{DF4AED1D-01B2-4E08-4479-A64B68ABECD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190965" y="3067470"/>
            <a:ext cx="1719469" cy="444863"/>
          </a:xfrm>
          <a:prstGeom prst="rect">
            <a:avLst/>
          </a:prstGeom>
        </p:spPr>
      </p:pic>
    </p:spTree>
    <p:extLst>
      <p:ext uri="{BB962C8B-B14F-4D97-AF65-F5344CB8AC3E}">
        <p14:creationId xmlns:p14="http://schemas.microsoft.com/office/powerpoint/2010/main" val="199622493"/>
      </p:ext>
    </p:extLst>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AA4DAA0-1A5E-33D0-5A2E-07ACA6F798F5}"/>
              </a:ext>
            </a:extLst>
          </p:cNvPr>
          <p:cNvSpPr>
            <a:spLocks noGrp="1"/>
          </p:cNvSpPr>
          <p:nvPr>
            <p:ph type="title"/>
          </p:nvPr>
        </p:nvSpPr>
        <p:spPr>
          <a:xfrm>
            <a:off x="609601" y="457201"/>
            <a:ext cx="10972799" cy="461665"/>
          </a:xfrm>
        </p:spPr>
        <p:txBody>
          <a:bodyPr/>
          <a:lstStyle/>
          <a:p>
            <a:r>
              <a:rPr lang="en-US"/>
              <a:t>COLOR</a:t>
            </a:r>
          </a:p>
        </p:txBody>
      </p:sp>
      <p:sp>
        <p:nvSpPr>
          <p:cNvPr id="5" name="Text Placeholder 4">
            <a:extLst>
              <a:ext uri="{FF2B5EF4-FFF2-40B4-BE49-F238E27FC236}">
                <a16:creationId xmlns:a16="http://schemas.microsoft.com/office/drawing/2014/main" id="{34AFEAF4-F87B-9771-B7AA-3955D21F8843}"/>
              </a:ext>
            </a:extLst>
          </p:cNvPr>
          <p:cNvSpPr>
            <a:spLocks noGrp="1"/>
          </p:cNvSpPr>
          <p:nvPr>
            <p:ph type="body" sz="quarter" idx="18"/>
          </p:nvPr>
        </p:nvSpPr>
        <p:spPr/>
        <p:txBody>
          <a:bodyPr/>
          <a:lstStyle/>
          <a:p>
            <a:r>
              <a:rPr lang="en-US"/>
              <a:t>TEMPLATE GUIDELINES</a:t>
            </a:r>
          </a:p>
        </p:txBody>
      </p:sp>
      <p:sp>
        <p:nvSpPr>
          <p:cNvPr id="48" name="object 3">
            <a:extLst>
              <a:ext uri="{FF2B5EF4-FFF2-40B4-BE49-F238E27FC236}">
                <a16:creationId xmlns:a16="http://schemas.microsoft.com/office/drawing/2014/main" id="{F3F39918-1EE7-16E2-403E-6D3A61F403B7}"/>
              </a:ext>
            </a:extLst>
          </p:cNvPr>
          <p:cNvSpPr txBox="1"/>
          <p:nvPr/>
        </p:nvSpPr>
        <p:spPr>
          <a:xfrm>
            <a:off x="609600" y="1173081"/>
            <a:ext cx="3517434" cy="4962201"/>
          </a:xfrm>
          <a:prstGeom prst="rect">
            <a:avLst/>
          </a:prstGeom>
        </p:spPr>
        <p:txBody>
          <a:bodyPr vert="horz" wrap="square" lIns="0" tIns="6931"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343434"/>
                </a:solidFill>
                <a:effectLst/>
                <a:uLnTx/>
                <a:uFillTx/>
                <a:latin typeface="Avenir Next LT Pro" panose="020B0504020202020204" pitchFamily="34" charset="77"/>
                <a:ea typeface="+mn-ea"/>
                <a:cs typeface="+mn-cs"/>
              </a:rPr>
              <a:t>Building on the core slate and orange of the main color palette, we have added brighter, more expressive tones to round out the deck style. When used in the correct combination, these new colors create vibrant layouts, giving the presentation new energy.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343434"/>
              </a:solidFill>
              <a:effectLst/>
              <a:uLnTx/>
              <a:uFillTx/>
              <a:latin typeface="Avenir Next LT Pro" panose="020B0504020202020204" pitchFamily="34" charset="77"/>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343434"/>
                </a:solidFill>
                <a:effectLst/>
                <a:uLnTx/>
                <a:uFillTx/>
                <a:latin typeface="Avenir Next LT Pro" panose="020B0504020202020204" pitchFamily="34" charset="77"/>
                <a:ea typeface="+mn-ea"/>
                <a:cs typeface="+mn-cs"/>
              </a:rPr>
              <a:t>For higher level concepts, the use of the green is recommended.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343434"/>
              </a:solidFill>
              <a:effectLst/>
              <a:uLnTx/>
              <a:uFillTx/>
              <a:latin typeface="Avenir Next LT Pro" panose="020B0504020202020204" pitchFamily="34" charset="77"/>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343434"/>
                </a:solidFill>
                <a:effectLst/>
                <a:uLnTx/>
                <a:uFillTx/>
                <a:latin typeface="Avenir Next LT Pro" panose="020B0504020202020204" pitchFamily="34" charset="77"/>
                <a:ea typeface="+mn-ea"/>
                <a:cs typeface="+mn-cs"/>
              </a:rPr>
              <a:t>For differentiation slides and concepts, the slate and orange pairing works best and is consistent with the overall look of the deck.</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343434"/>
              </a:solidFill>
              <a:effectLst/>
              <a:uLnTx/>
              <a:uFillTx/>
              <a:latin typeface="Avenir Next LT Pro" panose="020B0504020202020204" pitchFamily="34" charset="77"/>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343434"/>
                </a:solidFill>
                <a:effectLst/>
                <a:uLnTx/>
                <a:uFillTx/>
                <a:latin typeface="Avenir Next LT Pro" panose="020B0504020202020204" pitchFamily="34" charset="77"/>
                <a:ea typeface="+mn-ea"/>
                <a:cs typeface="+mn-cs"/>
              </a:rPr>
              <a:t>For academy and medical contrast, the use of the basic green and orange colors will be easily identifiable, relatable and will provide a sense of balance.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343434"/>
              </a:solidFill>
              <a:effectLst/>
              <a:uLnTx/>
              <a:uFillTx/>
              <a:latin typeface="Avenir Next LT Pro" panose="020B0504020202020204" pitchFamily="34" charset="77"/>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343434"/>
                </a:solidFill>
                <a:effectLst/>
                <a:uLnTx/>
                <a:uFillTx/>
                <a:latin typeface="Avenir Next LT Pro" panose="020B0504020202020204" pitchFamily="34" charset="77"/>
                <a:ea typeface="+mn-ea"/>
                <a:cs typeface="+mn-cs"/>
              </a:rPr>
              <a:t>For higher and lower values, the pairing of light blue (positive value) and grey (negative value) provides a proper contrast.</a:t>
            </a:r>
          </a:p>
        </p:txBody>
      </p:sp>
      <p:sp>
        <p:nvSpPr>
          <p:cNvPr id="34" name="TextBox 33">
            <a:extLst>
              <a:ext uri="{FF2B5EF4-FFF2-40B4-BE49-F238E27FC236}">
                <a16:creationId xmlns:a16="http://schemas.microsoft.com/office/drawing/2014/main" id="{0418A1C0-34C4-A57D-6DB5-73D86F20EB16}"/>
              </a:ext>
            </a:extLst>
          </p:cNvPr>
          <p:cNvSpPr txBox="1"/>
          <p:nvPr/>
        </p:nvSpPr>
        <p:spPr>
          <a:xfrm>
            <a:off x="6164821" y="810908"/>
            <a:ext cx="353302" cy="369332"/>
          </a:xfrm>
          <a:prstGeom prst="rect">
            <a:avLst/>
          </a:prstGeom>
          <a:noFill/>
        </p:spPr>
        <p:txBody>
          <a:bodyPr wrap="none" rtlCol="0">
            <a:spAutoFit/>
          </a:bodyPr>
          <a:lstStyle/>
          <a:p>
            <a:pPr marL="166688" marR="0" lvl="0" indent="-166688" algn="l" defTabSz="914400" rtl="0" eaLnBrk="1" fontAlgn="auto" latinLnBrk="0" hangingPunct="1">
              <a:lnSpc>
                <a:spcPct val="100000"/>
              </a:lnSpc>
              <a:spcBef>
                <a:spcPts val="1200"/>
              </a:spcBef>
              <a:spcAft>
                <a:spcPts val="0"/>
              </a:spcAft>
              <a:buClrTx/>
              <a:buSzTx/>
              <a:buFont typeface="Arial" pitchFamily="34" charset="0"/>
              <a:buChar char="•"/>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4" name="object 6">
            <a:extLst>
              <a:ext uri="{FF2B5EF4-FFF2-40B4-BE49-F238E27FC236}">
                <a16:creationId xmlns:a16="http://schemas.microsoft.com/office/drawing/2014/main" id="{9B53CD8B-92BB-4B81-6660-68048FFE1A93}"/>
              </a:ext>
            </a:extLst>
          </p:cNvPr>
          <p:cNvSpPr txBox="1"/>
          <p:nvPr/>
        </p:nvSpPr>
        <p:spPr>
          <a:xfrm>
            <a:off x="4736690" y="547883"/>
            <a:ext cx="2061209" cy="191630"/>
          </a:xfrm>
          <a:prstGeom prst="rect">
            <a:avLst/>
          </a:prstGeom>
        </p:spPr>
        <p:txBody>
          <a:bodyPr vert="horz" wrap="square" lIns="0" tIns="9627" rIns="0" bIns="0" rtlCol="0">
            <a:spAutoFit/>
          </a:bodyPr>
          <a:lstStyle/>
          <a:p>
            <a:pPr marL="7701" marR="0" lvl="0" indent="0" algn="l" defTabSz="554492" rtl="0" eaLnBrk="1" fontAlgn="auto" latinLnBrk="0" hangingPunct="1">
              <a:lnSpc>
                <a:spcPct val="100000"/>
              </a:lnSpc>
              <a:spcBef>
                <a:spcPts val="76"/>
              </a:spcBef>
              <a:spcAft>
                <a:spcPts val="0"/>
              </a:spcAft>
              <a:buClrTx/>
              <a:buSzTx/>
              <a:buFontTx/>
              <a:buNone/>
              <a:tabLst/>
              <a:defRPr/>
            </a:pPr>
            <a:r>
              <a:rPr kumimoji="0" lang="en-US" sz="1182" b="0" i="0" u="none" strike="noStrike" kern="0" cap="none" spc="0" normalizeH="0" baseline="0" noProof="0">
                <a:ln>
                  <a:noFill/>
                </a:ln>
                <a:solidFill>
                  <a:sysClr val="windowText" lastClr="000000"/>
                </a:solidFill>
                <a:effectLst/>
                <a:uLnTx/>
                <a:uFillTx/>
                <a:latin typeface="Avenir Next LT Pro" panose="020B0504020202020204" pitchFamily="34" charset="77"/>
                <a:ea typeface="+mn-ea"/>
                <a:cs typeface="Arial"/>
              </a:rPr>
              <a:t>PRIMARY COLORS</a:t>
            </a:r>
            <a:endParaRPr kumimoji="0" sz="1182" b="0" i="0" u="none" strike="noStrike" kern="0" cap="none" spc="0" normalizeH="0" baseline="0" noProof="0">
              <a:ln>
                <a:noFill/>
              </a:ln>
              <a:solidFill>
                <a:sysClr val="windowText" lastClr="000000"/>
              </a:solidFill>
              <a:effectLst/>
              <a:uLnTx/>
              <a:uFillTx/>
              <a:latin typeface="Avenir Next LT Pro" panose="020B0504020202020204" pitchFamily="34" charset="77"/>
              <a:ea typeface="+mn-ea"/>
              <a:cs typeface="Arial"/>
            </a:endParaRPr>
          </a:p>
        </p:txBody>
      </p:sp>
      <p:sp>
        <p:nvSpPr>
          <p:cNvPr id="7" name="object 8">
            <a:extLst>
              <a:ext uri="{FF2B5EF4-FFF2-40B4-BE49-F238E27FC236}">
                <a16:creationId xmlns:a16="http://schemas.microsoft.com/office/drawing/2014/main" id="{70700DFB-908B-E7E4-BA84-B22CC4F0242A}"/>
              </a:ext>
            </a:extLst>
          </p:cNvPr>
          <p:cNvSpPr/>
          <p:nvPr/>
        </p:nvSpPr>
        <p:spPr>
          <a:xfrm>
            <a:off x="4744344" y="847485"/>
            <a:ext cx="6586202" cy="45719"/>
          </a:xfrm>
          <a:custGeom>
            <a:avLst/>
            <a:gdLst/>
            <a:ahLst/>
            <a:cxnLst/>
            <a:rect l="l" t="t" r="r" b="b"/>
            <a:pathLst>
              <a:path w="5447665">
                <a:moveTo>
                  <a:pt x="0" y="0"/>
                </a:moveTo>
                <a:lnTo>
                  <a:pt x="5447373" y="0"/>
                </a:lnTo>
              </a:path>
            </a:pathLst>
          </a:custGeom>
          <a:ln w="10470">
            <a:solidFill>
              <a:srgbClr val="57585B"/>
            </a:solidFill>
          </a:ln>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sp>
        <p:nvSpPr>
          <p:cNvPr id="41" name="object 6">
            <a:extLst>
              <a:ext uri="{FF2B5EF4-FFF2-40B4-BE49-F238E27FC236}">
                <a16:creationId xmlns:a16="http://schemas.microsoft.com/office/drawing/2014/main" id="{3A3FBC8A-CB30-6FAF-B6EB-D149D598D900}"/>
              </a:ext>
            </a:extLst>
          </p:cNvPr>
          <p:cNvSpPr txBox="1"/>
          <p:nvPr/>
        </p:nvSpPr>
        <p:spPr>
          <a:xfrm>
            <a:off x="4736690" y="2876753"/>
            <a:ext cx="1507262" cy="191630"/>
          </a:xfrm>
          <a:prstGeom prst="rect">
            <a:avLst/>
          </a:prstGeom>
        </p:spPr>
        <p:txBody>
          <a:bodyPr vert="horz" wrap="square" lIns="0" tIns="9627" rIns="0" bIns="0" rtlCol="0">
            <a:spAutoFit/>
          </a:bodyPr>
          <a:lstStyle/>
          <a:p>
            <a:pPr marL="7701" marR="0" lvl="0" indent="0" algn="l" defTabSz="554492" rtl="0" eaLnBrk="1" fontAlgn="auto" latinLnBrk="0" hangingPunct="1">
              <a:lnSpc>
                <a:spcPct val="100000"/>
              </a:lnSpc>
              <a:spcBef>
                <a:spcPts val="76"/>
              </a:spcBef>
              <a:spcAft>
                <a:spcPts val="0"/>
              </a:spcAft>
              <a:buClrTx/>
              <a:buSzTx/>
              <a:buFontTx/>
              <a:buNone/>
              <a:tabLst/>
              <a:defRPr/>
            </a:pPr>
            <a:r>
              <a:rPr kumimoji="0" lang="en-US" sz="1182" b="0" i="0" u="none" strike="noStrike" kern="0" cap="none" spc="0" normalizeH="0" baseline="0" noProof="0">
                <a:ln>
                  <a:noFill/>
                </a:ln>
                <a:solidFill>
                  <a:sysClr val="windowText" lastClr="000000"/>
                </a:solidFill>
                <a:effectLst/>
                <a:uLnTx/>
                <a:uFillTx/>
                <a:latin typeface="Avenir Next LT Pro" panose="020B0504020202020204" pitchFamily="34" charset="77"/>
                <a:ea typeface="+mn-ea"/>
                <a:cs typeface="Arial"/>
              </a:rPr>
              <a:t>COLOR PAIRINGS</a:t>
            </a:r>
            <a:endParaRPr kumimoji="0" sz="1182" b="0" i="0" u="none" strike="noStrike" kern="0" cap="none" spc="0" normalizeH="0" baseline="0" noProof="0">
              <a:ln>
                <a:noFill/>
              </a:ln>
              <a:solidFill>
                <a:sysClr val="windowText" lastClr="000000"/>
              </a:solidFill>
              <a:effectLst/>
              <a:uLnTx/>
              <a:uFillTx/>
              <a:latin typeface="Avenir Next LT Pro" panose="020B0504020202020204" pitchFamily="34" charset="77"/>
              <a:ea typeface="+mn-ea"/>
              <a:cs typeface="Arial"/>
            </a:endParaRPr>
          </a:p>
        </p:txBody>
      </p:sp>
      <p:sp>
        <p:nvSpPr>
          <p:cNvPr id="42" name="object 8">
            <a:extLst>
              <a:ext uri="{FF2B5EF4-FFF2-40B4-BE49-F238E27FC236}">
                <a16:creationId xmlns:a16="http://schemas.microsoft.com/office/drawing/2014/main" id="{3399851F-C570-FB38-C04D-5850B0D821CC}"/>
              </a:ext>
            </a:extLst>
          </p:cNvPr>
          <p:cNvSpPr/>
          <p:nvPr/>
        </p:nvSpPr>
        <p:spPr>
          <a:xfrm flipV="1">
            <a:off x="4744344" y="3148631"/>
            <a:ext cx="1106372" cy="27724"/>
          </a:xfrm>
          <a:custGeom>
            <a:avLst/>
            <a:gdLst/>
            <a:ahLst/>
            <a:cxnLst/>
            <a:rect l="l" t="t" r="r" b="b"/>
            <a:pathLst>
              <a:path w="5447665">
                <a:moveTo>
                  <a:pt x="0" y="0"/>
                </a:moveTo>
                <a:lnTo>
                  <a:pt x="5447373" y="0"/>
                </a:lnTo>
              </a:path>
            </a:pathLst>
          </a:custGeom>
          <a:ln w="10470">
            <a:solidFill>
              <a:srgbClr val="57585B"/>
            </a:solidFill>
          </a:ln>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sp>
        <p:nvSpPr>
          <p:cNvPr id="43" name="object 6">
            <a:extLst>
              <a:ext uri="{FF2B5EF4-FFF2-40B4-BE49-F238E27FC236}">
                <a16:creationId xmlns:a16="http://schemas.microsoft.com/office/drawing/2014/main" id="{005FE0C9-6FEC-9556-DF55-16E8C9DFAD7C}"/>
              </a:ext>
            </a:extLst>
          </p:cNvPr>
          <p:cNvSpPr txBox="1"/>
          <p:nvPr/>
        </p:nvSpPr>
        <p:spPr>
          <a:xfrm>
            <a:off x="6499446" y="2876754"/>
            <a:ext cx="2061209" cy="191630"/>
          </a:xfrm>
          <a:prstGeom prst="rect">
            <a:avLst/>
          </a:prstGeom>
        </p:spPr>
        <p:txBody>
          <a:bodyPr vert="horz" wrap="square" lIns="0" tIns="9627" rIns="0" bIns="0" rtlCol="0">
            <a:spAutoFit/>
          </a:bodyPr>
          <a:lstStyle/>
          <a:p>
            <a:pPr marL="7701" marR="0" lvl="0" indent="0" algn="l" defTabSz="554492" rtl="0" eaLnBrk="1" fontAlgn="auto" latinLnBrk="0" hangingPunct="1">
              <a:lnSpc>
                <a:spcPct val="100000"/>
              </a:lnSpc>
              <a:spcBef>
                <a:spcPts val="76"/>
              </a:spcBef>
              <a:spcAft>
                <a:spcPts val="0"/>
              </a:spcAft>
              <a:buClrTx/>
              <a:buSzTx/>
              <a:buFontTx/>
              <a:buNone/>
              <a:tabLst/>
              <a:defRPr/>
            </a:pPr>
            <a:r>
              <a:rPr kumimoji="0" lang="en-US" sz="1182" b="0" i="0" u="none" strike="noStrike" kern="0" cap="none" spc="0" normalizeH="0" baseline="0" noProof="0">
                <a:ln>
                  <a:noFill/>
                </a:ln>
                <a:solidFill>
                  <a:sysClr val="windowText" lastClr="000000"/>
                </a:solidFill>
                <a:effectLst/>
                <a:uLnTx/>
                <a:uFillTx/>
                <a:latin typeface="Avenir Next LT Pro" panose="020B0504020202020204" pitchFamily="34" charset="77"/>
                <a:ea typeface="+mn-ea"/>
                <a:cs typeface="Arial"/>
              </a:rPr>
              <a:t>COLOR TINTS</a:t>
            </a:r>
            <a:endParaRPr kumimoji="0" sz="1182" b="0" i="0" u="none" strike="noStrike" kern="0" cap="none" spc="0" normalizeH="0" baseline="0" noProof="0">
              <a:ln>
                <a:noFill/>
              </a:ln>
              <a:solidFill>
                <a:sysClr val="windowText" lastClr="000000"/>
              </a:solidFill>
              <a:effectLst/>
              <a:uLnTx/>
              <a:uFillTx/>
              <a:latin typeface="Avenir Next LT Pro" panose="020B0504020202020204" pitchFamily="34" charset="77"/>
              <a:ea typeface="+mn-ea"/>
              <a:cs typeface="Arial"/>
            </a:endParaRPr>
          </a:p>
        </p:txBody>
      </p:sp>
      <p:sp>
        <p:nvSpPr>
          <p:cNvPr id="44" name="object 8">
            <a:extLst>
              <a:ext uri="{FF2B5EF4-FFF2-40B4-BE49-F238E27FC236}">
                <a16:creationId xmlns:a16="http://schemas.microsoft.com/office/drawing/2014/main" id="{5108DE23-BAF3-982F-2F96-62A3E8DAF6A0}"/>
              </a:ext>
            </a:extLst>
          </p:cNvPr>
          <p:cNvSpPr/>
          <p:nvPr/>
        </p:nvSpPr>
        <p:spPr>
          <a:xfrm flipV="1">
            <a:off x="6499446" y="3000156"/>
            <a:ext cx="4831100" cy="170967"/>
          </a:xfrm>
          <a:custGeom>
            <a:avLst/>
            <a:gdLst/>
            <a:ahLst/>
            <a:cxnLst/>
            <a:rect l="l" t="t" r="r" b="b"/>
            <a:pathLst>
              <a:path w="5447665">
                <a:moveTo>
                  <a:pt x="0" y="0"/>
                </a:moveTo>
                <a:lnTo>
                  <a:pt x="5447373" y="0"/>
                </a:lnTo>
              </a:path>
            </a:pathLst>
          </a:custGeom>
          <a:ln w="10470">
            <a:solidFill>
              <a:srgbClr val="57585B"/>
            </a:solidFill>
          </a:ln>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grpSp>
        <p:nvGrpSpPr>
          <p:cNvPr id="9" name="object 4">
            <a:extLst>
              <a:ext uri="{FF2B5EF4-FFF2-40B4-BE49-F238E27FC236}">
                <a16:creationId xmlns:a16="http://schemas.microsoft.com/office/drawing/2014/main" id="{22E9D10A-772F-8CB0-5D02-8B17A009C5D2}"/>
              </a:ext>
            </a:extLst>
          </p:cNvPr>
          <p:cNvGrpSpPr/>
          <p:nvPr/>
        </p:nvGrpSpPr>
        <p:grpSpPr>
          <a:xfrm>
            <a:off x="4744449" y="3311450"/>
            <a:ext cx="1106267" cy="540154"/>
            <a:chOff x="7938606" y="523544"/>
            <a:chExt cx="2971165" cy="1998345"/>
          </a:xfrm>
        </p:grpSpPr>
        <p:sp>
          <p:nvSpPr>
            <p:cNvPr id="10" name="object 5">
              <a:extLst>
                <a:ext uri="{FF2B5EF4-FFF2-40B4-BE49-F238E27FC236}">
                  <a16:creationId xmlns:a16="http://schemas.microsoft.com/office/drawing/2014/main" id="{424CB947-282E-6272-D7B3-A00531D46ED4}"/>
                </a:ext>
              </a:extLst>
            </p:cNvPr>
            <p:cNvSpPr/>
            <p:nvPr/>
          </p:nvSpPr>
          <p:spPr>
            <a:xfrm>
              <a:off x="7938606" y="523544"/>
              <a:ext cx="2447925" cy="1998345"/>
            </a:xfrm>
            <a:custGeom>
              <a:avLst/>
              <a:gdLst/>
              <a:ahLst/>
              <a:cxnLst/>
              <a:rect l="l" t="t" r="r" b="b"/>
              <a:pathLst>
                <a:path w="2447925" h="1998345">
                  <a:moveTo>
                    <a:pt x="0" y="1998117"/>
                  </a:moveTo>
                  <a:lnTo>
                    <a:pt x="2447569" y="1998117"/>
                  </a:lnTo>
                  <a:lnTo>
                    <a:pt x="2447569" y="0"/>
                  </a:lnTo>
                  <a:lnTo>
                    <a:pt x="0" y="0"/>
                  </a:lnTo>
                  <a:lnTo>
                    <a:pt x="0" y="1998117"/>
                  </a:lnTo>
                  <a:close/>
                </a:path>
              </a:pathLst>
            </a:custGeom>
            <a:solidFill>
              <a:srgbClr val="313A45"/>
            </a:solidFill>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sp>
          <p:nvSpPr>
            <p:cNvPr id="14" name="object 6">
              <a:extLst>
                <a:ext uri="{FF2B5EF4-FFF2-40B4-BE49-F238E27FC236}">
                  <a16:creationId xmlns:a16="http://schemas.microsoft.com/office/drawing/2014/main" id="{DFBC2D6F-6FE9-8B4D-4A58-571121EF50AD}"/>
                </a:ext>
              </a:extLst>
            </p:cNvPr>
            <p:cNvSpPr/>
            <p:nvPr/>
          </p:nvSpPr>
          <p:spPr>
            <a:xfrm>
              <a:off x="10386175" y="523544"/>
              <a:ext cx="523875" cy="1998345"/>
            </a:xfrm>
            <a:custGeom>
              <a:avLst/>
              <a:gdLst/>
              <a:ahLst/>
              <a:cxnLst/>
              <a:rect l="l" t="t" r="r" b="b"/>
              <a:pathLst>
                <a:path w="523875" h="1998345">
                  <a:moveTo>
                    <a:pt x="523544" y="0"/>
                  </a:moveTo>
                  <a:lnTo>
                    <a:pt x="0" y="0"/>
                  </a:lnTo>
                  <a:lnTo>
                    <a:pt x="0" y="1998117"/>
                  </a:lnTo>
                  <a:lnTo>
                    <a:pt x="523544" y="1998117"/>
                  </a:lnTo>
                  <a:lnTo>
                    <a:pt x="523544" y="0"/>
                  </a:lnTo>
                  <a:close/>
                </a:path>
              </a:pathLst>
            </a:custGeom>
            <a:solidFill>
              <a:srgbClr val="F47321"/>
            </a:solidFill>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grpSp>
      <p:grpSp>
        <p:nvGrpSpPr>
          <p:cNvPr id="18" name="object 22">
            <a:extLst>
              <a:ext uri="{FF2B5EF4-FFF2-40B4-BE49-F238E27FC236}">
                <a16:creationId xmlns:a16="http://schemas.microsoft.com/office/drawing/2014/main" id="{7603C34D-8E0E-94E6-1419-27494F3B0C52}"/>
              </a:ext>
            </a:extLst>
          </p:cNvPr>
          <p:cNvGrpSpPr/>
          <p:nvPr/>
        </p:nvGrpSpPr>
        <p:grpSpPr>
          <a:xfrm>
            <a:off x="4757986" y="4072676"/>
            <a:ext cx="1106370" cy="540154"/>
            <a:chOff x="11348192" y="523544"/>
            <a:chExt cx="2971443" cy="758825"/>
          </a:xfrm>
        </p:grpSpPr>
        <p:sp>
          <p:nvSpPr>
            <p:cNvPr id="26" name="object 23">
              <a:extLst>
                <a:ext uri="{FF2B5EF4-FFF2-40B4-BE49-F238E27FC236}">
                  <a16:creationId xmlns:a16="http://schemas.microsoft.com/office/drawing/2014/main" id="{C79C1962-EA31-CCBA-6C1F-550C1F2D622A}"/>
                </a:ext>
              </a:extLst>
            </p:cNvPr>
            <p:cNvSpPr/>
            <p:nvPr/>
          </p:nvSpPr>
          <p:spPr>
            <a:xfrm>
              <a:off x="11348192" y="523544"/>
              <a:ext cx="2447927" cy="758825"/>
            </a:xfrm>
            <a:custGeom>
              <a:avLst/>
              <a:gdLst/>
              <a:ahLst/>
              <a:cxnLst/>
              <a:rect l="l" t="t" r="r" b="b"/>
              <a:pathLst>
                <a:path w="2447925" h="758825">
                  <a:moveTo>
                    <a:pt x="0" y="758322"/>
                  </a:moveTo>
                  <a:lnTo>
                    <a:pt x="2447569" y="758322"/>
                  </a:lnTo>
                  <a:lnTo>
                    <a:pt x="2447569" y="0"/>
                  </a:lnTo>
                  <a:lnTo>
                    <a:pt x="0" y="0"/>
                  </a:lnTo>
                  <a:lnTo>
                    <a:pt x="0" y="758322"/>
                  </a:lnTo>
                  <a:close/>
                </a:path>
              </a:pathLst>
            </a:custGeom>
            <a:solidFill>
              <a:srgbClr val="00502F"/>
            </a:solidFill>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sp>
          <p:nvSpPr>
            <p:cNvPr id="30" name="object 24">
              <a:extLst>
                <a:ext uri="{FF2B5EF4-FFF2-40B4-BE49-F238E27FC236}">
                  <a16:creationId xmlns:a16="http://schemas.microsoft.com/office/drawing/2014/main" id="{3D44ADDF-18DE-E89D-8399-875A54BB18F8}"/>
                </a:ext>
              </a:extLst>
            </p:cNvPr>
            <p:cNvSpPr/>
            <p:nvPr/>
          </p:nvSpPr>
          <p:spPr>
            <a:xfrm>
              <a:off x="13795759" y="523544"/>
              <a:ext cx="523876" cy="758825"/>
            </a:xfrm>
            <a:custGeom>
              <a:avLst/>
              <a:gdLst/>
              <a:ahLst/>
              <a:cxnLst/>
              <a:rect l="l" t="t" r="r" b="b"/>
              <a:pathLst>
                <a:path w="523875" h="758825">
                  <a:moveTo>
                    <a:pt x="523544" y="0"/>
                  </a:moveTo>
                  <a:lnTo>
                    <a:pt x="0" y="0"/>
                  </a:lnTo>
                  <a:lnTo>
                    <a:pt x="0" y="758322"/>
                  </a:lnTo>
                  <a:lnTo>
                    <a:pt x="523544" y="758322"/>
                  </a:lnTo>
                  <a:lnTo>
                    <a:pt x="523544" y="0"/>
                  </a:lnTo>
                  <a:close/>
                </a:path>
              </a:pathLst>
            </a:custGeom>
            <a:solidFill>
              <a:srgbClr val="C4C5C5"/>
            </a:solidFill>
            <a:ln>
              <a:solidFill>
                <a:schemeClr val="bg1">
                  <a:lumMod val="85000"/>
                </a:schemeClr>
              </a:solidFill>
            </a:ln>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grpSp>
      <p:grpSp>
        <p:nvGrpSpPr>
          <p:cNvPr id="31" name="object 25">
            <a:extLst>
              <a:ext uri="{FF2B5EF4-FFF2-40B4-BE49-F238E27FC236}">
                <a16:creationId xmlns:a16="http://schemas.microsoft.com/office/drawing/2014/main" id="{AF486D61-07A1-3F67-271F-51260A2A4C8B}"/>
              </a:ext>
            </a:extLst>
          </p:cNvPr>
          <p:cNvGrpSpPr/>
          <p:nvPr/>
        </p:nvGrpSpPr>
        <p:grpSpPr>
          <a:xfrm>
            <a:off x="4758091" y="5595128"/>
            <a:ext cx="1106267" cy="540154"/>
            <a:chOff x="11348188" y="1763339"/>
            <a:chExt cx="2971165" cy="758825"/>
          </a:xfrm>
        </p:grpSpPr>
        <p:sp>
          <p:nvSpPr>
            <p:cNvPr id="32" name="object 26">
              <a:extLst>
                <a:ext uri="{FF2B5EF4-FFF2-40B4-BE49-F238E27FC236}">
                  <a16:creationId xmlns:a16="http://schemas.microsoft.com/office/drawing/2014/main" id="{E7A86E6A-F526-CFB4-8DFF-AD2A1459B526}"/>
                </a:ext>
              </a:extLst>
            </p:cNvPr>
            <p:cNvSpPr/>
            <p:nvPr/>
          </p:nvSpPr>
          <p:spPr>
            <a:xfrm>
              <a:off x="11348188" y="1763339"/>
              <a:ext cx="2447925" cy="758825"/>
            </a:xfrm>
            <a:custGeom>
              <a:avLst/>
              <a:gdLst/>
              <a:ahLst/>
              <a:cxnLst/>
              <a:rect l="l" t="t" r="r" b="b"/>
              <a:pathLst>
                <a:path w="2447925" h="758825">
                  <a:moveTo>
                    <a:pt x="0" y="758322"/>
                  </a:moveTo>
                  <a:lnTo>
                    <a:pt x="2447569" y="758322"/>
                  </a:lnTo>
                  <a:lnTo>
                    <a:pt x="2447569" y="0"/>
                  </a:lnTo>
                  <a:lnTo>
                    <a:pt x="0" y="0"/>
                  </a:lnTo>
                  <a:lnTo>
                    <a:pt x="0" y="758322"/>
                  </a:lnTo>
                  <a:close/>
                </a:path>
              </a:pathLst>
            </a:custGeom>
            <a:solidFill>
              <a:srgbClr val="006888"/>
            </a:solidFill>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sp>
          <p:nvSpPr>
            <p:cNvPr id="35" name="object 27">
              <a:extLst>
                <a:ext uri="{FF2B5EF4-FFF2-40B4-BE49-F238E27FC236}">
                  <a16:creationId xmlns:a16="http://schemas.microsoft.com/office/drawing/2014/main" id="{745DE873-F06D-F434-BB19-B12EE229894B}"/>
                </a:ext>
              </a:extLst>
            </p:cNvPr>
            <p:cNvSpPr/>
            <p:nvPr/>
          </p:nvSpPr>
          <p:spPr>
            <a:xfrm>
              <a:off x="13795758" y="1763339"/>
              <a:ext cx="523875" cy="758825"/>
            </a:xfrm>
            <a:custGeom>
              <a:avLst/>
              <a:gdLst/>
              <a:ahLst/>
              <a:cxnLst/>
              <a:rect l="l" t="t" r="r" b="b"/>
              <a:pathLst>
                <a:path w="523875" h="758825">
                  <a:moveTo>
                    <a:pt x="523544" y="0"/>
                  </a:moveTo>
                  <a:lnTo>
                    <a:pt x="0" y="0"/>
                  </a:lnTo>
                  <a:lnTo>
                    <a:pt x="0" y="758322"/>
                  </a:lnTo>
                  <a:lnTo>
                    <a:pt x="523544" y="758322"/>
                  </a:lnTo>
                  <a:lnTo>
                    <a:pt x="523544" y="0"/>
                  </a:lnTo>
                  <a:close/>
                </a:path>
              </a:pathLst>
            </a:custGeom>
            <a:solidFill>
              <a:srgbClr val="585855"/>
            </a:solidFill>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grpSp>
      <p:grpSp>
        <p:nvGrpSpPr>
          <p:cNvPr id="36" name="object 4">
            <a:extLst>
              <a:ext uri="{FF2B5EF4-FFF2-40B4-BE49-F238E27FC236}">
                <a16:creationId xmlns:a16="http://schemas.microsoft.com/office/drawing/2014/main" id="{F55937D4-D330-829E-F306-41324086AC12}"/>
              </a:ext>
            </a:extLst>
          </p:cNvPr>
          <p:cNvGrpSpPr/>
          <p:nvPr/>
        </p:nvGrpSpPr>
        <p:grpSpPr>
          <a:xfrm>
            <a:off x="4757987" y="4833902"/>
            <a:ext cx="1106267" cy="540154"/>
            <a:chOff x="7938606" y="523544"/>
            <a:chExt cx="2971165" cy="1998345"/>
          </a:xfrm>
        </p:grpSpPr>
        <p:sp>
          <p:nvSpPr>
            <p:cNvPr id="37" name="object 5">
              <a:extLst>
                <a:ext uri="{FF2B5EF4-FFF2-40B4-BE49-F238E27FC236}">
                  <a16:creationId xmlns:a16="http://schemas.microsoft.com/office/drawing/2014/main" id="{715A64C6-0560-D1EE-1E07-00D895D5AAA2}"/>
                </a:ext>
              </a:extLst>
            </p:cNvPr>
            <p:cNvSpPr/>
            <p:nvPr/>
          </p:nvSpPr>
          <p:spPr>
            <a:xfrm>
              <a:off x="7938606" y="523544"/>
              <a:ext cx="2447925" cy="1998345"/>
            </a:xfrm>
            <a:custGeom>
              <a:avLst/>
              <a:gdLst/>
              <a:ahLst/>
              <a:cxnLst/>
              <a:rect l="l" t="t" r="r" b="b"/>
              <a:pathLst>
                <a:path w="2447925" h="1998345">
                  <a:moveTo>
                    <a:pt x="0" y="1998117"/>
                  </a:moveTo>
                  <a:lnTo>
                    <a:pt x="2447569" y="1998117"/>
                  </a:lnTo>
                  <a:lnTo>
                    <a:pt x="2447569" y="0"/>
                  </a:lnTo>
                  <a:lnTo>
                    <a:pt x="0" y="0"/>
                  </a:lnTo>
                  <a:lnTo>
                    <a:pt x="0" y="1998117"/>
                  </a:lnTo>
                  <a:close/>
                </a:path>
              </a:pathLst>
            </a:custGeom>
            <a:solidFill>
              <a:srgbClr val="F47321"/>
            </a:solidFill>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sp>
          <p:nvSpPr>
            <p:cNvPr id="38" name="object 6">
              <a:extLst>
                <a:ext uri="{FF2B5EF4-FFF2-40B4-BE49-F238E27FC236}">
                  <a16:creationId xmlns:a16="http://schemas.microsoft.com/office/drawing/2014/main" id="{F0B2A2D0-E802-141D-DD3A-9CD45C3B09D2}"/>
                </a:ext>
              </a:extLst>
            </p:cNvPr>
            <p:cNvSpPr/>
            <p:nvPr/>
          </p:nvSpPr>
          <p:spPr>
            <a:xfrm>
              <a:off x="10386175" y="523544"/>
              <a:ext cx="523875" cy="1998345"/>
            </a:xfrm>
            <a:custGeom>
              <a:avLst/>
              <a:gdLst/>
              <a:ahLst/>
              <a:cxnLst/>
              <a:rect l="l" t="t" r="r" b="b"/>
              <a:pathLst>
                <a:path w="523875" h="1998345">
                  <a:moveTo>
                    <a:pt x="523544" y="0"/>
                  </a:moveTo>
                  <a:lnTo>
                    <a:pt x="0" y="0"/>
                  </a:lnTo>
                  <a:lnTo>
                    <a:pt x="0" y="1998117"/>
                  </a:lnTo>
                  <a:lnTo>
                    <a:pt x="523544" y="1998117"/>
                  </a:lnTo>
                  <a:lnTo>
                    <a:pt x="523544" y="0"/>
                  </a:lnTo>
                  <a:close/>
                </a:path>
              </a:pathLst>
            </a:custGeom>
            <a:solidFill>
              <a:srgbClr val="00502F"/>
            </a:solidFill>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grpSp>
      <p:sp>
        <p:nvSpPr>
          <p:cNvPr id="45" name="object 6">
            <a:extLst>
              <a:ext uri="{FF2B5EF4-FFF2-40B4-BE49-F238E27FC236}">
                <a16:creationId xmlns:a16="http://schemas.microsoft.com/office/drawing/2014/main" id="{AEDDA526-77B3-1662-7835-98142701E8D1}"/>
              </a:ext>
            </a:extLst>
          </p:cNvPr>
          <p:cNvSpPr txBox="1"/>
          <p:nvPr/>
        </p:nvSpPr>
        <p:spPr>
          <a:xfrm rot="16200000">
            <a:off x="3171740" y="4634700"/>
            <a:ext cx="2779334" cy="132832"/>
          </a:xfrm>
          <a:prstGeom prst="rect">
            <a:avLst/>
          </a:prstGeom>
        </p:spPr>
        <p:txBody>
          <a:bodyPr vert="horz" wrap="square" lIns="0" tIns="9627" rIns="0" bIns="0" rtlCol="0">
            <a:spAutoFit/>
          </a:bodyPr>
          <a:lstStyle/>
          <a:p>
            <a:pPr marL="7701" marR="0" lvl="0" indent="0" algn="ctr" defTabSz="554492" rtl="0" eaLnBrk="1" fontAlgn="auto" latinLnBrk="0" hangingPunct="1">
              <a:lnSpc>
                <a:spcPct val="100000"/>
              </a:lnSpc>
              <a:spcBef>
                <a:spcPts val="76"/>
              </a:spcBef>
              <a:spcAft>
                <a:spcPts val="0"/>
              </a:spcAft>
              <a:buClrTx/>
              <a:buSzTx/>
              <a:buFontTx/>
              <a:buNone/>
              <a:tabLst/>
              <a:defRPr/>
            </a:pPr>
            <a:r>
              <a:rPr kumimoji="0" lang="en-US" sz="800" b="0" i="0" u="none" strike="noStrike" kern="0" cap="none" spc="0" normalizeH="0" baseline="0" noProof="0">
                <a:ln>
                  <a:noFill/>
                </a:ln>
                <a:solidFill>
                  <a:sysClr val="windowText" lastClr="000000"/>
                </a:solidFill>
                <a:effectLst/>
                <a:uLnTx/>
                <a:uFillTx/>
                <a:latin typeface="Avenir Next LT Pro" panose="020B0504020202020204" pitchFamily="34" charset="77"/>
                <a:ea typeface="+mn-ea"/>
                <a:cs typeface="Arial"/>
              </a:rPr>
              <a:t>DIFFERENTIATION</a:t>
            </a:r>
          </a:p>
        </p:txBody>
      </p:sp>
      <p:graphicFrame>
        <p:nvGraphicFramePr>
          <p:cNvPr id="46" name="Table 24">
            <a:extLst>
              <a:ext uri="{FF2B5EF4-FFF2-40B4-BE49-F238E27FC236}">
                <a16:creationId xmlns:a16="http://schemas.microsoft.com/office/drawing/2014/main" id="{20B02193-BADD-6729-74D1-E3FAF1ED4917}"/>
              </a:ext>
            </a:extLst>
          </p:cNvPr>
          <p:cNvGraphicFramePr>
            <a:graphicFrameLocks noGrp="1"/>
          </p:cNvGraphicFramePr>
          <p:nvPr/>
        </p:nvGraphicFramePr>
        <p:xfrm>
          <a:off x="4735566" y="1069072"/>
          <a:ext cx="6594976" cy="1379921"/>
        </p:xfrm>
        <a:graphic>
          <a:graphicData uri="http://schemas.openxmlformats.org/drawingml/2006/table">
            <a:tbl>
              <a:tblPr>
                <a:tableStyleId>{5C22544A-7EE6-4342-B048-85BDC9FD1C3A}</a:tableStyleId>
              </a:tblPr>
              <a:tblGrid>
                <a:gridCol w="412186">
                  <a:extLst>
                    <a:ext uri="{9D8B030D-6E8A-4147-A177-3AD203B41FA5}">
                      <a16:colId xmlns:a16="http://schemas.microsoft.com/office/drawing/2014/main" val="1086717817"/>
                    </a:ext>
                  </a:extLst>
                </a:gridCol>
                <a:gridCol w="412186">
                  <a:extLst>
                    <a:ext uri="{9D8B030D-6E8A-4147-A177-3AD203B41FA5}">
                      <a16:colId xmlns:a16="http://schemas.microsoft.com/office/drawing/2014/main" val="405839627"/>
                    </a:ext>
                  </a:extLst>
                </a:gridCol>
                <a:gridCol w="412186">
                  <a:extLst>
                    <a:ext uri="{9D8B030D-6E8A-4147-A177-3AD203B41FA5}">
                      <a16:colId xmlns:a16="http://schemas.microsoft.com/office/drawing/2014/main" val="1710677331"/>
                    </a:ext>
                  </a:extLst>
                </a:gridCol>
                <a:gridCol w="412186">
                  <a:extLst>
                    <a:ext uri="{9D8B030D-6E8A-4147-A177-3AD203B41FA5}">
                      <a16:colId xmlns:a16="http://schemas.microsoft.com/office/drawing/2014/main" val="2021189921"/>
                    </a:ext>
                  </a:extLst>
                </a:gridCol>
                <a:gridCol w="412186">
                  <a:extLst>
                    <a:ext uri="{9D8B030D-6E8A-4147-A177-3AD203B41FA5}">
                      <a16:colId xmlns:a16="http://schemas.microsoft.com/office/drawing/2014/main" val="1203068188"/>
                    </a:ext>
                  </a:extLst>
                </a:gridCol>
                <a:gridCol w="412186">
                  <a:extLst>
                    <a:ext uri="{9D8B030D-6E8A-4147-A177-3AD203B41FA5}">
                      <a16:colId xmlns:a16="http://schemas.microsoft.com/office/drawing/2014/main" val="2899249020"/>
                    </a:ext>
                  </a:extLst>
                </a:gridCol>
                <a:gridCol w="412186">
                  <a:extLst>
                    <a:ext uri="{9D8B030D-6E8A-4147-A177-3AD203B41FA5}">
                      <a16:colId xmlns:a16="http://schemas.microsoft.com/office/drawing/2014/main" val="4196562300"/>
                    </a:ext>
                  </a:extLst>
                </a:gridCol>
                <a:gridCol w="412186">
                  <a:extLst>
                    <a:ext uri="{9D8B030D-6E8A-4147-A177-3AD203B41FA5}">
                      <a16:colId xmlns:a16="http://schemas.microsoft.com/office/drawing/2014/main" val="453427467"/>
                    </a:ext>
                  </a:extLst>
                </a:gridCol>
                <a:gridCol w="412186">
                  <a:extLst>
                    <a:ext uri="{9D8B030D-6E8A-4147-A177-3AD203B41FA5}">
                      <a16:colId xmlns:a16="http://schemas.microsoft.com/office/drawing/2014/main" val="4069376745"/>
                    </a:ext>
                  </a:extLst>
                </a:gridCol>
                <a:gridCol w="412186">
                  <a:extLst>
                    <a:ext uri="{9D8B030D-6E8A-4147-A177-3AD203B41FA5}">
                      <a16:colId xmlns:a16="http://schemas.microsoft.com/office/drawing/2014/main" val="332753646"/>
                    </a:ext>
                  </a:extLst>
                </a:gridCol>
                <a:gridCol w="412186">
                  <a:extLst>
                    <a:ext uri="{9D8B030D-6E8A-4147-A177-3AD203B41FA5}">
                      <a16:colId xmlns:a16="http://schemas.microsoft.com/office/drawing/2014/main" val="596111700"/>
                    </a:ext>
                  </a:extLst>
                </a:gridCol>
                <a:gridCol w="412186">
                  <a:extLst>
                    <a:ext uri="{9D8B030D-6E8A-4147-A177-3AD203B41FA5}">
                      <a16:colId xmlns:a16="http://schemas.microsoft.com/office/drawing/2014/main" val="2382506527"/>
                    </a:ext>
                  </a:extLst>
                </a:gridCol>
                <a:gridCol w="412186">
                  <a:extLst>
                    <a:ext uri="{9D8B030D-6E8A-4147-A177-3AD203B41FA5}">
                      <a16:colId xmlns:a16="http://schemas.microsoft.com/office/drawing/2014/main" val="2331763254"/>
                    </a:ext>
                  </a:extLst>
                </a:gridCol>
                <a:gridCol w="412186">
                  <a:extLst>
                    <a:ext uri="{9D8B030D-6E8A-4147-A177-3AD203B41FA5}">
                      <a16:colId xmlns:a16="http://schemas.microsoft.com/office/drawing/2014/main" val="1146861182"/>
                    </a:ext>
                  </a:extLst>
                </a:gridCol>
                <a:gridCol w="412186">
                  <a:extLst>
                    <a:ext uri="{9D8B030D-6E8A-4147-A177-3AD203B41FA5}">
                      <a16:colId xmlns:a16="http://schemas.microsoft.com/office/drawing/2014/main" val="3470901872"/>
                    </a:ext>
                  </a:extLst>
                </a:gridCol>
                <a:gridCol w="412186">
                  <a:extLst>
                    <a:ext uri="{9D8B030D-6E8A-4147-A177-3AD203B41FA5}">
                      <a16:colId xmlns:a16="http://schemas.microsoft.com/office/drawing/2014/main" val="3606993257"/>
                    </a:ext>
                  </a:extLst>
                </a:gridCol>
              </a:tblGrid>
              <a:tr h="1059881">
                <a:tc gridSpan="2">
                  <a:txBody>
                    <a:bodyPr/>
                    <a:lstStyle/>
                    <a:p>
                      <a:r>
                        <a:rPr lang="en-US" sz="800" dirty="0">
                          <a:solidFill>
                            <a:schemeClr val="bg1"/>
                          </a:solidFill>
                          <a:latin typeface="+mj-lt"/>
                        </a:rPr>
                        <a:t>Slate</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solidFill>
                      <a:srgbClr val="313A45"/>
                    </a:solidFill>
                  </a:tcPr>
                </a:tc>
                <a:tc hMerge="1">
                  <a:txBody>
                    <a:bodyPr/>
                    <a:lstStyle/>
                    <a:p>
                      <a:endParaRPr lang="en-US"/>
                    </a:p>
                  </a:txBody>
                  <a:tcPr/>
                </a:tc>
                <a:tc gridSpan="2">
                  <a:txBody>
                    <a:bodyPr/>
                    <a:lstStyle/>
                    <a:p>
                      <a:r>
                        <a:rPr lang="en-US" sz="800">
                          <a:solidFill>
                            <a:schemeClr val="bg1"/>
                          </a:solidFill>
                          <a:latin typeface="+mj-lt"/>
                        </a:rPr>
                        <a:t>Miami Orange</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solidFill>
                      <a:srgbClr val="F47321"/>
                    </a:solidFill>
                  </a:tcPr>
                </a:tc>
                <a:tc hMerge="1">
                  <a:txBody>
                    <a:bodyPr/>
                    <a:lstStyle/>
                    <a:p>
                      <a:endParaRPr lang="en-US"/>
                    </a:p>
                  </a:txBody>
                  <a:tcPr/>
                </a:tc>
                <a:tc gridSpan="2">
                  <a:txBody>
                    <a:bodyPr/>
                    <a:lstStyle/>
                    <a:p>
                      <a:r>
                        <a:rPr lang="en-US" sz="800">
                          <a:latin typeface="+mj-lt"/>
                        </a:rPr>
                        <a:t>Light Gray</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solidFill>
                      <a:srgbClr val="C4C5C5"/>
                    </a:solidFill>
                  </a:tcPr>
                </a:tc>
                <a:tc hMerge="1">
                  <a:txBody>
                    <a:bodyPr/>
                    <a:lstStyle/>
                    <a:p>
                      <a:endParaRPr lang="en-US"/>
                    </a:p>
                  </a:txBody>
                  <a:tcPr/>
                </a:tc>
                <a:tc gridSpan="2">
                  <a:txBody>
                    <a:bodyPr/>
                    <a:lstStyle/>
                    <a:p>
                      <a:r>
                        <a:rPr lang="en-US" sz="800">
                          <a:solidFill>
                            <a:schemeClr val="bg1"/>
                          </a:solidFill>
                          <a:latin typeface="+mj-lt"/>
                        </a:rPr>
                        <a:t>Miami Green</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solidFill>
                      <a:srgbClr val="005030"/>
                    </a:solidFill>
                  </a:tcPr>
                </a:tc>
                <a:tc hMerge="1">
                  <a:txBody>
                    <a:bodyPr/>
                    <a:lstStyle/>
                    <a:p>
                      <a:endParaRPr lang="en-US"/>
                    </a:p>
                  </a:txBody>
                  <a:tcPr/>
                </a:tc>
                <a:tc gridSpan="2">
                  <a:txBody>
                    <a:bodyPr/>
                    <a:lstStyle/>
                    <a:p>
                      <a:r>
                        <a:rPr lang="en-US" sz="800">
                          <a:solidFill>
                            <a:schemeClr val="bg1"/>
                          </a:solidFill>
                          <a:latin typeface="+mj-lt"/>
                        </a:rPr>
                        <a:t>Blue</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solidFill>
                      <a:srgbClr val="006888"/>
                    </a:solidFill>
                  </a:tcPr>
                </a:tc>
                <a:tc hMerge="1">
                  <a:txBody>
                    <a:bodyPr/>
                    <a:lstStyle/>
                    <a:p>
                      <a:endParaRPr lang="en-US"/>
                    </a:p>
                  </a:txBody>
                  <a:tcPr/>
                </a:tc>
                <a:tc gridSpan="2">
                  <a:txBody>
                    <a:bodyPr/>
                    <a:lstStyle/>
                    <a:p>
                      <a:r>
                        <a:rPr lang="en-US" sz="800">
                          <a:solidFill>
                            <a:schemeClr val="bg1"/>
                          </a:solidFill>
                          <a:latin typeface="+mj-lt"/>
                        </a:rPr>
                        <a:t>Dark Gray</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solidFill>
                      <a:srgbClr val="585855"/>
                    </a:solidFill>
                  </a:tcPr>
                </a:tc>
                <a:tc hMerge="1">
                  <a:txBody>
                    <a:bodyPr/>
                    <a:lstStyle/>
                    <a:p>
                      <a:endParaRPr lang="en-US"/>
                    </a:p>
                  </a:txBody>
                  <a:tcPr/>
                </a:tc>
                <a:tc gridSpan="2">
                  <a:txBody>
                    <a:bodyPr/>
                    <a:lstStyle/>
                    <a:p>
                      <a:r>
                        <a:rPr lang="en-US" sz="800">
                          <a:solidFill>
                            <a:schemeClr val="bg1"/>
                          </a:solidFill>
                          <a:latin typeface="+mj-lt"/>
                        </a:rPr>
                        <a:t>Black</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solidFill>
                      <a:srgbClr val="000000"/>
                    </a:solidFill>
                  </a:tcPr>
                </a:tc>
                <a:tc hMerge="1">
                  <a:txBody>
                    <a:bodyPr/>
                    <a:lstStyle/>
                    <a:p>
                      <a:endParaRPr lang="en-US"/>
                    </a:p>
                  </a:txBody>
                  <a:tcPr/>
                </a:tc>
                <a:tc gridSpan="2">
                  <a:txBody>
                    <a:bodyPr/>
                    <a:lstStyle/>
                    <a:p>
                      <a:r>
                        <a:rPr lang="en-US" sz="800">
                          <a:solidFill>
                            <a:schemeClr val="tx1"/>
                          </a:solidFill>
                          <a:latin typeface="+mj-lt"/>
                        </a:rPr>
                        <a:t>White</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884081048"/>
                  </a:ext>
                </a:extLst>
              </a:tr>
              <a:tr h="264970">
                <a:tc>
                  <a:txBody>
                    <a:bodyPr/>
                    <a:lstStyle/>
                    <a:p>
                      <a:r>
                        <a:rPr lang="en-US" sz="500">
                          <a:solidFill>
                            <a:schemeClr val="bg1"/>
                          </a:solidFill>
                          <a:latin typeface="+mj-lt"/>
                        </a:rPr>
                        <a:t>R 049</a:t>
                      </a:r>
                    </a:p>
                    <a:p>
                      <a:r>
                        <a:rPr lang="en-US" sz="500">
                          <a:solidFill>
                            <a:schemeClr val="bg1"/>
                          </a:solidFill>
                          <a:latin typeface="+mj-lt"/>
                        </a:rPr>
                        <a:t>G 058</a:t>
                      </a:r>
                    </a:p>
                    <a:p>
                      <a:r>
                        <a:rPr lang="en-US" sz="500">
                          <a:solidFill>
                            <a:schemeClr val="bg1"/>
                          </a:solidFill>
                          <a:latin typeface="+mj-lt"/>
                        </a:rPr>
                        <a:t>B 069</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13A45"/>
                    </a:solidFill>
                  </a:tcPr>
                </a:tc>
                <a:tc>
                  <a:txBody>
                    <a:bodyPr/>
                    <a:lstStyle/>
                    <a:p>
                      <a:r>
                        <a:rPr lang="en-US" sz="500" dirty="0">
                          <a:solidFill>
                            <a:schemeClr val="bg1"/>
                          </a:solidFill>
                          <a:latin typeface="+mj-lt"/>
                        </a:rPr>
                        <a:t>#313A45</a:t>
                      </a:r>
                    </a:p>
                  </a:txBody>
                  <a:tcPr marL="45720" marR="45720" anchor="b">
                    <a:lnL w="12700" cap="flat" cmpd="sng" algn="ctr">
                      <a:no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13A45"/>
                    </a:solidFill>
                  </a:tcPr>
                </a:tc>
                <a:tc>
                  <a:txBody>
                    <a:bodyPr/>
                    <a:lstStyle/>
                    <a:p>
                      <a:r>
                        <a:rPr lang="en-US" sz="500">
                          <a:solidFill>
                            <a:schemeClr val="bg1"/>
                          </a:solidFill>
                          <a:latin typeface="+mj-lt"/>
                        </a:rPr>
                        <a:t>R 244</a:t>
                      </a:r>
                    </a:p>
                    <a:p>
                      <a:r>
                        <a:rPr lang="en-US" sz="500">
                          <a:solidFill>
                            <a:schemeClr val="bg1"/>
                          </a:solidFill>
                          <a:latin typeface="+mj-lt"/>
                        </a:rPr>
                        <a:t>G 115</a:t>
                      </a:r>
                    </a:p>
                    <a:p>
                      <a:r>
                        <a:rPr lang="en-US" sz="500">
                          <a:solidFill>
                            <a:schemeClr val="bg1"/>
                          </a:solidFill>
                          <a:latin typeface="+mj-lt"/>
                        </a:rPr>
                        <a:t>B 033</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47321"/>
                    </a:solidFill>
                  </a:tcPr>
                </a:tc>
                <a:tc>
                  <a:txBody>
                    <a:bodyPr/>
                    <a:lstStyle/>
                    <a:p>
                      <a:r>
                        <a:rPr lang="en-US" sz="500">
                          <a:solidFill>
                            <a:schemeClr val="bg1"/>
                          </a:solidFill>
                          <a:latin typeface="+mj-lt"/>
                        </a:rPr>
                        <a:t>#F47321</a:t>
                      </a:r>
                    </a:p>
                  </a:txBody>
                  <a:tcPr marL="45720" marR="45720" anchor="b">
                    <a:lnL w="12700" cap="flat" cmpd="sng" algn="ctr">
                      <a:no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47321"/>
                    </a:solidFill>
                  </a:tcPr>
                </a:tc>
                <a:tc>
                  <a:txBody>
                    <a:bodyPr/>
                    <a:lstStyle/>
                    <a:p>
                      <a:r>
                        <a:rPr lang="en-US" sz="500">
                          <a:latin typeface="+mj-lt"/>
                        </a:rPr>
                        <a:t>R 196</a:t>
                      </a:r>
                    </a:p>
                    <a:p>
                      <a:r>
                        <a:rPr lang="en-US" sz="500">
                          <a:latin typeface="+mj-lt"/>
                        </a:rPr>
                        <a:t>G 197</a:t>
                      </a:r>
                    </a:p>
                    <a:p>
                      <a:r>
                        <a:rPr lang="en-US" sz="500">
                          <a:latin typeface="+mj-lt"/>
                        </a:rPr>
                        <a:t>B 197</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C4C5C5"/>
                    </a:solidFill>
                  </a:tcPr>
                </a:tc>
                <a:tc>
                  <a:txBody>
                    <a:bodyPr/>
                    <a:lstStyle/>
                    <a:p>
                      <a:r>
                        <a:rPr lang="en-US" sz="500">
                          <a:latin typeface="+mj-lt"/>
                        </a:rPr>
                        <a:t>#C4C5C5</a:t>
                      </a:r>
                    </a:p>
                  </a:txBody>
                  <a:tcPr marL="45720" marR="45720" anchor="b">
                    <a:lnL w="12700" cap="flat" cmpd="sng" algn="ctr">
                      <a:no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C4C5C5"/>
                    </a:solidFill>
                  </a:tcPr>
                </a:tc>
                <a:tc>
                  <a:txBody>
                    <a:bodyPr/>
                    <a:lstStyle/>
                    <a:p>
                      <a:r>
                        <a:rPr lang="en-US" sz="500">
                          <a:solidFill>
                            <a:schemeClr val="bg1"/>
                          </a:solidFill>
                          <a:latin typeface="+mj-lt"/>
                        </a:rPr>
                        <a:t>R 000</a:t>
                      </a:r>
                    </a:p>
                    <a:p>
                      <a:r>
                        <a:rPr lang="en-US" sz="500">
                          <a:solidFill>
                            <a:schemeClr val="bg1"/>
                          </a:solidFill>
                          <a:latin typeface="+mj-lt"/>
                        </a:rPr>
                        <a:t>G 080</a:t>
                      </a:r>
                    </a:p>
                    <a:p>
                      <a:r>
                        <a:rPr lang="en-US" sz="500">
                          <a:solidFill>
                            <a:schemeClr val="bg1"/>
                          </a:solidFill>
                          <a:latin typeface="+mj-lt"/>
                        </a:rPr>
                        <a:t>B 048</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5030"/>
                    </a:solidFill>
                  </a:tcPr>
                </a:tc>
                <a:tc>
                  <a:txBody>
                    <a:bodyPr/>
                    <a:lstStyle/>
                    <a:p>
                      <a:r>
                        <a:rPr lang="en-US" sz="500">
                          <a:solidFill>
                            <a:schemeClr val="bg1"/>
                          </a:solidFill>
                          <a:latin typeface="+mj-lt"/>
                        </a:rPr>
                        <a:t>#005030</a:t>
                      </a:r>
                    </a:p>
                  </a:txBody>
                  <a:tcPr marL="45720" marR="45720" anchor="b">
                    <a:lnL w="12700" cap="flat" cmpd="sng" algn="ctr">
                      <a:no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5030"/>
                    </a:solidFill>
                  </a:tcPr>
                </a:tc>
                <a:tc>
                  <a:txBody>
                    <a:bodyPr/>
                    <a:lstStyle/>
                    <a:p>
                      <a:r>
                        <a:rPr lang="en-US" sz="500">
                          <a:solidFill>
                            <a:schemeClr val="bg1"/>
                          </a:solidFill>
                          <a:latin typeface="+mj-lt"/>
                        </a:rPr>
                        <a:t>R 000</a:t>
                      </a:r>
                    </a:p>
                    <a:p>
                      <a:r>
                        <a:rPr lang="en-US" sz="500">
                          <a:solidFill>
                            <a:schemeClr val="bg1"/>
                          </a:solidFill>
                          <a:latin typeface="+mj-lt"/>
                        </a:rPr>
                        <a:t>G 104</a:t>
                      </a:r>
                    </a:p>
                    <a:p>
                      <a:r>
                        <a:rPr lang="en-US" sz="500">
                          <a:solidFill>
                            <a:schemeClr val="bg1"/>
                          </a:solidFill>
                          <a:latin typeface="+mj-lt"/>
                        </a:rPr>
                        <a:t>B 136</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6888"/>
                    </a:solidFill>
                  </a:tcPr>
                </a:tc>
                <a:tc>
                  <a:txBody>
                    <a:bodyPr/>
                    <a:lstStyle/>
                    <a:p>
                      <a:r>
                        <a:rPr lang="en-US" sz="500">
                          <a:solidFill>
                            <a:schemeClr val="bg1"/>
                          </a:solidFill>
                          <a:latin typeface="+mj-lt"/>
                        </a:rPr>
                        <a:t>#006888</a:t>
                      </a:r>
                    </a:p>
                  </a:txBody>
                  <a:tcPr marL="45720" marR="45720" anchor="b">
                    <a:lnL w="12700" cap="flat" cmpd="sng" algn="ctr">
                      <a:no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6888"/>
                    </a:solidFill>
                  </a:tcPr>
                </a:tc>
                <a:tc>
                  <a:txBody>
                    <a:bodyPr/>
                    <a:lstStyle/>
                    <a:p>
                      <a:r>
                        <a:rPr lang="en-US" sz="500">
                          <a:solidFill>
                            <a:schemeClr val="bg1"/>
                          </a:solidFill>
                          <a:latin typeface="+mj-lt"/>
                        </a:rPr>
                        <a:t>R 088</a:t>
                      </a:r>
                    </a:p>
                    <a:p>
                      <a:r>
                        <a:rPr lang="en-US" sz="500">
                          <a:solidFill>
                            <a:schemeClr val="bg1"/>
                          </a:solidFill>
                          <a:latin typeface="+mj-lt"/>
                        </a:rPr>
                        <a:t>G 088</a:t>
                      </a:r>
                    </a:p>
                    <a:p>
                      <a:r>
                        <a:rPr lang="en-US" sz="500">
                          <a:solidFill>
                            <a:schemeClr val="bg1"/>
                          </a:solidFill>
                          <a:latin typeface="+mj-lt"/>
                        </a:rPr>
                        <a:t>B 085</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585855"/>
                    </a:solidFill>
                  </a:tcPr>
                </a:tc>
                <a:tc>
                  <a:txBody>
                    <a:bodyPr/>
                    <a:lstStyle/>
                    <a:p>
                      <a:r>
                        <a:rPr lang="en-US" sz="500">
                          <a:solidFill>
                            <a:schemeClr val="bg1"/>
                          </a:solidFill>
                          <a:latin typeface="+mj-lt"/>
                        </a:rPr>
                        <a:t>#585855</a:t>
                      </a:r>
                    </a:p>
                  </a:txBody>
                  <a:tcPr marL="45720" marR="45720" anchor="b">
                    <a:lnL w="12700" cap="flat" cmpd="sng" algn="ctr">
                      <a:no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585855"/>
                    </a:solidFill>
                  </a:tcPr>
                </a:tc>
                <a:tc>
                  <a:txBody>
                    <a:bodyPr/>
                    <a:lstStyle/>
                    <a:p>
                      <a:r>
                        <a:rPr lang="en-US" sz="500">
                          <a:solidFill>
                            <a:schemeClr val="bg1"/>
                          </a:solidFill>
                          <a:latin typeface="+mj-lt"/>
                        </a:rPr>
                        <a:t>R 000</a:t>
                      </a:r>
                    </a:p>
                    <a:p>
                      <a:r>
                        <a:rPr lang="en-US" sz="500">
                          <a:solidFill>
                            <a:schemeClr val="bg1"/>
                          </a:solidFill>
                          <a:latin typeface="+mj-lt"/>
                        </a:rPr>
                        <a:t>G 000</a:t>
                      </a:r>
                    </a:p>
                    <a:p>
                      <a:r>
                        <a:rPr lang="en-US" sz="500">
                          <a:solidFill>
                            <a:schemeClr val="bg1"/>
                          </a:solidFill>
                          <a:latin typeface="+mj-lt"/>
                        </a:rPr>
                        <a:t>B 000</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0000"/>
                    </a:solidFill>
                  </a:tcPr>
                </a:tc>
                <a:tc>
                  <a:txBody>
                    <a:bodyPr/>
                    <a:lstStyle/>
                    <a:p>
                      <a:r>
                        <a:rPr lang="en-US" sz="500">
                          <a:solidFill>
                            <a:schemeClr val="bg1"/>
                          </a:solidFill>
                          <a:latin typeface="+mj-lt"/>
                        </a:rPr>
                        <a:t>#000000</a:t>
                      </a:r>
                    </a:p>
                  </a:txBody>
                  <a:tcPr marL="45720" marR="45720" anchor="b">
                    <a:lnL w="12700" cap="flat" cmpd="sng" algn="ctr">
                      <a:no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0000"/>
                    </a:solidFill>
                  </a:tcPr>
                </a:tc>
                <a:tc>
                  <a:txBody>
                    <a:bodyPr/>
                    <a:lstStyle/>
                    <a:p>
                      <a:r>
                        <a:rPr lang="en-US" sz="500">
                          <a:solidFill>
                            <a:schemeClr val="tx1"/>
                          </a:solidFill>
                          <a:latin typeface="+mj-lt"/>
                        </a:rPr>
                        <a:t>R 255</a:t>
                      </a:r>
                    </a:p>
                    <a:p>
                      <a:r>
                        <a:rPr lang="en-US" sz="500">
                          <a:solidFill>
                            <a:schemeClr val="tx1"/>
                          </a:solidFill>
                          <a:latin typeface="+mj-lt"/>
                        </a:rPr>
                        <a:t>G 255</a:t>
                      </a:r>
                    </a:p>
                    <a:p>
                      <a:r>
                        <a:rPr lang="en-US" sz="500">
                          <a:solidFill>
                            <a:schemeClr val="tx1"/>
                          </a:solidFill>
                          <a:latin typeface="+mj-lt"/>
                        </a:rPr>
                        <a:t>B 255</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500" dirty="0">
                          <a:solidFill>
                            <a:schemeClr val="tx1"/>
                          </a:solidFill>
                          <a:latin typeface="+mj-lt"/>
                        </a:rPr>
                        <a:t>#FFFFFF</a:t>
                      </a:r>
                    </a:p>
                  </a:txBody>
                  <a:tcPr marL="45720" marR="45720" anchor="b">
                    <a:lnL w="12700" cap="flat" cmpd="sng" algn="ctr">
                      <a:no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62502239"/>
                  </a:ext>
                </a:extLst>
              </a:tr>
            </a:tbl>
          </a:graphicData>
        </a:graphic>
      </p:graphicFrame>
      <p:cxnSp>
        <p:nvCxnSpPr>
          <p:cNvPr id="47" name="Straight Arrow Connector 46">
            <a:extLst>
              <a:ext uri="{FF2B5EF4-FFF2-40B4-BE49-F238E27FC236}">
                <a16:creationId xmlns:a16="http://schemas.microsoft.com/office/drawing/2014/main" id="{CF55F445-F2E6-7B3F-0E14-5B29426C64F1}"/>
              </a:ext>
            </a:extLst>
          </p:cNvPr>
          <p:cNvCxnSpPr>
            <a:cxnSpLocks/>
          </p:cNvCxnSpPr>
          <p:nvPr/>
        </p:nvCxnSpPr>
        <p:spPr>
          <a:xfrm>
            <a:off x="4736690" y="2651120"/>
            <a:ext cx="6593860" cy="0"/>
          </a:xfrm>
          <a:prstGeom prst="straightConnector1">
            <a:avLst/>
          </a:prstGeom>
          <a:ln w="7620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0A22A2BE-E95C-A798-896A-D0AE332F655A}"/>
              </a:ext>
            </a:extLst>
          </p:cNvPr>
          <p:cNvSpPr>
            <a:spLocks noGrp="1"/>
          </p:cNvSpPr>
          <p:nvPr>
            <p:ph type="sldNum" sz="quarter" idx="19"/>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6BEFCD-68CD-420C-AFFE-D63F7C2523FA}" type="slidenum">
              <a:rPr kumimoji="0" lang="en-US" sz="1000" b="0" i="0" u="none" strike="noStrike" kern="1200" cap="none" spc="0" normalizeH="0" baseline="0" noProof="0" smtClean="0">
                <a:ln>
                  <a:noFill/>
                </a:ln>
                <a:solidFill>
                  <a:srgbClr val="8F8F8F"/>
                </a:solidFill>
                <a:effectLst/>
                <a:uLnTx/>
                <a:uFillTx/>
                <a:latin typeface="Avenir Next LT Pro Light" panose="020B03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00" b="0" i="0" u="none" strike="noStrike" kern="1200" cap="none" spc="0" normalizeH="0" baseline="0" noProof="0">
              <a:ln>
                <a:noFill/>
              </a:ln>
              <a:solidFill>
                <a:srgbClr val="8F8F8F"/>
              </a:solidFill>
              <a:effectLst/>
              <a:uLnTx/>
              <a:uFillTx/>
              <a:latin typeface="Avenir Next LT Pro Light" panose="020B0304020202020204" pitchFamily="34" charset="0"/>
              <a:ea typeface="+mn-ea"/>
              <a:cs typeface="+mn-cs"/>
            </a:endParaRPr>
          </a:p>
        </p:txBody>
      </p:sp>
      <p:graphicFrame>
        <p:nvGraphicFramePr>
          <p:cNvPr id="2" name="Table 84">
            <a:extLst>
              <a:ext uri="{FF2B5EF4-FFF2-40B4-BE49-F238E27FC236}">
                <a16:creationId xmlns:a16="http://schemas.microsoft.com/office/drawing/2014/main" id="{5E4190B9-C5D0-F326-C701-A43657010CDB}"/>
              </a:ext>
            </a:extLst>
          </p:cNvPr>
          <p:cNvGraphicFramePr>
            <a:graphicFrameLocks noGrp="1"/>
          </p:cNvGraphicFramePr>
          <p:nvPr/>
        </p:nvGraphicFramePr>
        <p:xfrm>
          <a:off x="6499446" y="3311449"/>
          <a:ext cx="4831104" cy="2835258"/>
        </p:xfrm>
        <a:graphic>
          <a:graphicData uri="http://schemas.openxmlformats.org/drawingml/2006/table">
            <a:tbl>
              <a:tblPr>
                <a:tableStyleId>{5C22544A-7EE6-4342-B048-85BDC9FD1C3A}</a:tableStyleId>
              </a:tblPr>
              <a:tblGrid>
                <a:gridCol w="1207776">
                  <a:extLst>
                    <a:ext uri="{9D8B030D-6E8A-4147-A177-3AD203B41FA5}">
                      <a16:colId xmlns:a16="http://schemas.microsoft.com/office/drawing/2014/main" val="377994859"/>
                    </a:ext>
                  </a:extLst>
                </a:gridCol>
                <a:gridCol w="1207776">
                  <a:extLst>
                    <a:ext uri="{9D8B030D-6E8A-4147-A177-3AD203B41FA5}">
                      <a16:colId xmlns:a16="http://schemas.microsoft.com/office/drawing/2014/main" val="3358633751"/>
                    </a:ext>
                  </a:extLst>
                </a:gridCol>
                <a:gridCol w="1207776">
                  <a:extLst>
                    <a:ext uri="{9D8B030D-6E8A-4147-A177-3AD203B41FA5}">
                      <a16:colId xmlns:a16="http://schemas.microsoft.com/office/drawing/2014/main" val="4197686618"/>
                    </a:ext>
                  </a:extLst>
                </a:gridCol>
                <a:gridCol w="1207776">
                  <a:extLst>
                    <a:ext uri="{9D8B030D-6E8A-4147-A177-3AD203B41FA5}">
                      <a16:colId xmlns:a16="http://schemas.microsoft.com/office/drawing/2014/main" val="2324346518"/>
                    </a:ext>
                  </a:extLst>
                </a:gridCol>
              </a:tblGrid>
              <a:tr h="415294">
                <a:tc>
                  <a:txBody>
                    <a:bodyPr/>
                    <a:lstStyle/>
                    <a:p>
                      <a:pPr algn="ctr"/>
                      <a:r>
                        <a:rPr lang="en-US" sz="1100" b="1" dirty="0">
                          <a:solidFill>
                            <a:schemeClr val="bg1"/>
                          </a:solidFill>
                        </a:rPr>
                        <a:t>Slate</a:t>
                      </a:r>
                    </a:p>
                    <a:p>
                      <a:pPr algn="ctr"/>
                      <a:r>
                        <a:rPr lang="en-US" sz="1100" b="0" dirty="0">
                          <a:solidFill>
                            <a:schemeClr val="bg1"/>
                          </a:solidFill>
                        </a:rPr>
                        <a:t>#313A45</a:t>
                      </a:r>
                    </a:p>
                  </a:txBody>
                  <a:tcPr marL="0"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r>
                        <a:rPr lang="en-US" sz="1100" b="1" dirty="0">
                          <a:solidFill>
                            <a:schemeClr val="bg1"/>
                          </a:solidFill>
                        </a:rPr>
                        <a:t>Miami Orange</a:t>
                      </a:r>
                    </a:p>
                    <a:p>
                      <a:pPr algn="ctr"/>
                      <a:r>
                        <a:rPr lang="en-US" sz="1100" b="0" dirty="0">
                          <a:solidFill>
                            <a:schemeClr val="bg1"/>
                          </a:solidFill>
                        </a:rPr>
                        <a:t>#F47321</a:t>
                      </a:r>
                    </a:p>
                  </a:txBody>
                  <a:tcPr marL="0"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b="1" dirty="0">
                          <a:solidFill>
                            <a:schemeClr val="bg1"/>
                          </a:solidFill>
                        </a:rPr>
                        <a:t>Miami Green</a:t>
                      </a:r>
                    </a:p>
                    <a:p>
                      <a:pPr algn="ctr"/>
                      <a:r>
                        <a:rPr lang="en-US" sz="1100" b="0" dirty="0">
                          <a:solidFill>
                            <a:schemeClr val="bg1"/>
                          </a:solidFill>
                        </a:rPr>
                        <a:t>#005030</a:t>
                      </a:r>
                    </a:p>
                  </a:txBody>
                  <a:tcPr marL="0"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100" b="1" dirty="0">
                          <a:solidFill>
                            <a:schemeClr val="bg1"/>
                          </a:solidFill>
                        </a:rPr>
                        <a:t>Blue</a:t>
                      </a:r>
                    </a:p>
                    <a:p>
                      <a:pPr algn="ctr"/>
                      <a:r>
                        <a:rPr lang="en-US" sz="1100" b="0" dirty="0">
                          <a:solidFill>
                            <a:schemeClr val="bg1"/>
                          </a:solidFill>
                        </a:rPr>
                        <a:t>#006888</a:t>
                      </a:r>
                    </a:p>
                  </a:txBody>
                  <a:tcPr marL="0"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2440426247"/>
                  </a:ext>
                </a:extLst>
              </a:tr>
              <a:tr h="218958">
                <a:tc>
                  <a:txBody>
                    <a:bodyPr/>
                    <a:lstStyle/>
                    <a:p>
                      <a:pPr algn="ctr"/>
                      <a:r>
                        <a:rPr lang="en-US" sz="1100" b="0" dirty="0">
                          <a:solidFill>
                            <a:schemeClr val="bg1"/>
                          </a:solidFill>
                        </a:rPr>
                        <a:t>#424A55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424A55"/>
                    </a:solidFill>
                  </a:tcPr>
                </a:tc>
                <a:tc>
                  <a:txBody>
                    <a:bodyPr/>
                    <a:lstStyle/>
                    <a:p>
                      <a:pPr algn="ctr"/>
                      <a:r>
                        <a:rPr lang="en-US" sz="1100" b="0" dirty="0">
                          <a:solidFill>
                            <a:schemeClr val="bg1"/>
                          </a:solidFill>
                        </a:rPr>
                        <a:t>#F57F34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57F34"/>
                    </a:solidFill>
                  </a:tcPr>
                </a:tc>
                <a:tc>
                  <a:txBody>
                    <a:bodyPr/>
                    <a:lstStyle/>
                    <a:p>
                      <a:pPr algn="ctr"/>
                      <a:r>
                        <a:rPr lang="en-US" sz="1100" b="0" dirty="0">
                          <a:solidFill>
                            <a:schemeClr val="bg1"/>
                          </a:solidFill>
                        </a:rPr>
                        <a:t>#155F41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55F41"/>
                    </a:solidFill>
                  </a:tcPr>
                </a:tc>
                <a:tc>
                  <a:txBody>
                    <a:bodyPr/>
                    <a:lstStyle/>
                    <a:p>
                      <a:pPr algn="ctr"/>
                      <a:r>
                        <a:rPr lang="en-US" sz="1100" b="0" dirty="0">
                          <a:solidFill>
                            <a:schemeClr val="bg1"/>
                          </a:solidFill>
                        </a:rPr>
                        <a:t>#157592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57592"/>
                    </a:solidFill>
                  </a:tcPr>
                </a:tc>
                <a:extLst>
                  <a:ext uri="{0D108BD9-81ED-4DB2-BD59-A6C34878D82A}">
                    <a16:rowId xmlns:a16="http://schemas.microsoft.com/office/drawing/2014/main" val="649998717"/>
                  </a:ext>
                </a:extLst>
              </a:tr>
              <a:tr h="218958">
                <a:tc>
                  <a:txBody>
                    <a:bodyPr/>
                    <a:lstStyle/>
                    <a:p>
                      <a:pPr algn="ctr"/>
                      <a:r>
                        <a:rPr lang="en-US" sz="1100" b="0" dirty="0">
                          <a:solidFill>
                            <a:schemeClr val="bg1"/>
                          </a:solidFill>
                        </a:rPr>
                        <a:t>#535B64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35B64"/>
                    </a:solidFill>
                  </a:tcPr>
                </a:tc>
                <a:tc>
                  <a:txBody>
                    <a:bodyPr/>
                    <a:lstStyle/>
                    <a:p>
                      <a:pPr algn="ctr"/>
                      <a:r>
                        <a:rPr lang="en-US" sz="1100" b="0" dirty="0">
                          <a:solidFill>
                            <a:schemeClr val="bg1"/>
                          </a:solidFill>
                        </a:rPr>
                        <a:t>#F68A46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8A46"/>
                    </a:solidFill>
                  </a:tcPr>
                </a:tc>
                <a:tc>
                  <a:txBody>
                    <a:bodyPr/>
                    <a:lstStyle/>
                    <a:p>
                      <a:pPr algn="ctr"/>
                      <a:r>
                        <a:rPr lang="en-US" sz="1100" b="0" dirty="0">
                          <a:solidFill>
                            <a:schemeClr val="bg1"/>
                          </a:solidFill>
                        </a:rPr>
                        <a:t>#2B6D53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B6D53"/>
                    </a:solidFill>
                  </a:tcPr>
                </a:tc>
                <a:tc>
                  <a:txBody>
                    <a:bodyPr/>
                    <a:lstStyle/>
                    <a:p>
                      <a:pPr algn="ctr"/>
                      <a:r>
                        <a:rPr lang="en-US" sz="1100" b="0" dirty="0">
                          <a:solidFill>
                            <a:schemeClr val="bg1"/>
                          </a:solidFill>
                        </a:rPr>
                        <a:t>#2B819C</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B819C"/>
                    </a:solidFill>
                  </a:tcPr>
                </a:tc>
                <a:extLst>
                  <a:ext uri="{0D108BD9-81ED-4DB2-BD59-A6C34878D82A}">
                    <a16:rowId xmlns:a16="http://schemas.microsoft.com/office/drawing/2014/main" val="1338940274"/>
                  </a:ext>
                </a:extLst>
              </a:tr>
              <a:tr h="218958">
                <a:tc>
                  <a:txBody>
                    <a:bodyPr/>
                    <a:lstStyle/>
                    <a:p>
                      <a:pPr algn="ctr"/>
                      <a:r>
                        <a:rPr lang="en-US" sz="1100" b="0" dirty="0">
                          <a:solidFill>
                            <a:schemeClr val="bg1"/>
                          </a:solidFill>
                        </a:rPr>
                        <a:t>#656B74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56B74"/>
                    </a:solidFill>
                  </a:tcPr>
                </a:tc>
                <a:tc>
                  <a:txBody>
                    <a:bodyPr/>
                    <a:lstStyle/>
                    <a:p>
                      <a:pPr algn="ctr"/>
                      <a:r>
                        <a:rPr lang="en-US" sz="1100" b="0" dirty="0">
                          <a:solidFill>
                            <a:schemeClr val="bg1"/>
                          </a:solidFill>
                        </a:rPr>
                        <a:t>#F79659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79659"/>
                    </a:solidFill>
                  </a:tcPr>
                </a:tc>
                <a:tc>
                  <a:txBody>
                    <a:bodyPr/>
                    <a:lstStyle/>
                    <a:p>
                      <a:pPr algn="ctr"/>
                      <a:r>
                        <a:rPr lang="en-US" sz="1100" b="0" dirty="0">
                          <a:solidFill>
                            <a:schemeClr val="bg1"/>
                          </a:solidFill>
                        </a:rPr>
                        <a:t>#407C64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407C64"/>
                    </a:solidFill>
                  </a:tcPr>
                </a:tc>
                <a:tc>
                  <a:txBody>
                    <a:bodyPr/>
                    <a:lstStyle/>
                    <a:p>
                      <a:pPr algn="ctr"/>
                      <a:r>
                        <a:rPr lang="en-US" sz="1100" b="0" dirty="0">
                          <a:solidFill>
                            <a:schemeClr val="bg1"/>
                          </a:solidFill>
                        </a:rPr>
                        <a:t>#408EA6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408EA6"/>
                    </a:solidFill>
                  </a:tcPr>
                </a:tc>
                <a:extLst>
                  <a:ext uri="{0D108BD9-81ED-4DB2-BD59-A6C34878D82A}">
                    <a16:rowId xmlns:a16="http://schemas.microsoft.com/office/drawing/2014/main" val="3760184991"/>
                  </a:ext>
                </a:extLst>
              </a:tr>
              <a:tr h="218958">
                <a:tc>
                  <a:txBody>
                    <a:bodyPr/>
                    <a:lstStyle/>
                    <a:p>
                      <a:pPr algn="ctr"/>
                      <a:r>
                        <a:rPr lang="en-US" sz="1100" b="0" dirty="0">
                          <a:solidFill>
                            <a:schemeClr val="bg1"/>
                          </a:solidFill>
                        </a:rPr>
                        <a:t>#767C83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767C83"/>
                    </a:solidFill>
                  </a:tcPr>
                </a:tc>
                <a:tc>
                  <a:txBody>
                    <a:bodyPr/>
                    <a:lstStyle/>
                    <a:p>
                      <a:pPr algn="ctr"/>
                      <a:r>
                        <a:rPr lang="en-US" sz="1100" b="0" dirty="0">
                          <a:solidFill>
                            <a:schemeClr val="tx1"/>
                          </a:solidFill>
                        </a:rPr>
                        <a:t>#F8A26B</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8A26B"/>
                    </a:solidFill>
                  </a:tcPr>
                </a:tc>
                <a:tc>
                  <a:txBody>
                    <a:bodyPr/>
                    <a:lstStyle/>
                    <a:p>
                      <a:pPr algn="ctr"/>
                      <a:r>
                        <a:rPr lang="en-US" sz="1100" b="0" dirty="0">
                          <a:solidFill>
                            <a:schemeClr val="bg1"/>
                          </a:solidFill>
                        </a:rPr>
                        <a:t>#558A75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58A75"/>
                    </a:solidFill>
                  </a:tcPr>
                </a:tc>
                <a:tc>
                  <a:txBody>
                    <a:bodyPr/>
                    <a:lstStyle/>
                    <a:p>
                      <a:pPr algn="ctr"/>
                      <a:r>
                        <a:rPr lang="en-US" sz="1100" b="0" dirty="0">
                          <a:solidFill>
                            <a:schemeClr val="bg1"/>
                          </a:solidFill>
                        </a:rPr>
                        <a:t>#559AB0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59AB0"/>
                    </a:solidFill>
                  </a:tcPr>
                </a:tc>
                <a:extLst>
                  <a:ext uri="{0D108BD9-81ED-4DB2-BD59-A6C34878D82A}">
                    <a16:rowId xmlns:a16="http://schemas.microsoft.com/office/drawing/2014/main" val="4229721248"/>
                  </a:ext>
                </a:extLst>
              </a:tr>
              <a:tr h="218958">
                <a:tc>
                  <a:txBody>
                    <a:bodyPr/>
                    <a:lstStyle/>
                    <a:p>
                      <a:pPr algn="ctr"/>
                      <a:r>
                        <a:rPr lang="en-US" sz="1100" b="0" dirty="0">
                          <a:solidFill>
                            <a:schemeClr val="bg1"/>
                          </a:solidFill>
                        </a:rPr>
                        <a:t>#878C93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78C93"/>
                    </a:solidFill>
                  </a:tcPr>
                </a:tc>
                <a:tc>
                  <a:txBody>
                    <a:bodyPr/>
                    <a:lstStyle/>
                    <a:p>
                      <a:pPr algn="ctr"/>
                      <a:r>
                        <a:rPr lang="en-US" sz="1100" b="0" dirty="0">
                          <a:solidFill>
                            <a:schemeClr val="tx1"/>
                          </a:solidFill>
                        </a:rPr>
                        <a:t>#F9AD7E</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9AD7E"/>
                    </a:solidFill>
                  </a:tcPr>
                </a:tc>
                <a:tc>
                  <a:txBody>
                    <a:bodyPr/>
                    <a:lstStyle/>
                    <a:p>
                      <a:pPr algn="ctr"/>
                      <a:r>
                        <a:rPr lang="en-US" sz="1100" b="0" dirty="0">
                          <a:solidFill>
                            <a:schemeClr val="bg1"/>
                          </a:solidFill>
                        </a:rPr>
                        <a:t>#6A9986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A9986"/>
                    </a:solidFill>
                  </a:tcPr>
                </a:tc>
                <a:tc>
                  <a:txBody>
                    <a:bodyPr/>
                    <a:lstStyle/>
                    <a:p>
                      <a:pPr algn="ctr"/>
                      <a:r>
                        <a:rPr lang="en-US" sz="1100" b="0" dirty="0">
                          <a:solidFill>
                            <a:schemeClr val="bg1"/>
                          </a:solidFill>
                        </a:rPr>
                        <a:t>#6AA7BA</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AA7BA"/>
                    </a:solidFill>
                  </a:tcPr>
                </a:tc>
                <a:extLst>
                  <a:ext uri="{0D108BD9-81ED-4DB2-BD59-A6C34878D82A}">
                    <a16:rowId xmlns:a16="http://schemas.microsoft.com/office/drawing/2014/main" val="4169487495"/>
                  </a:ext>
                </a:extLst>
              </a:tr>
              <a:tr h="218958">
                <a:tc>
                  <a:txBody>
                    <a:bodyPr/>
                    <a:lstStyle/>
                    <a:p>
                      <a:pPr algn="ctr"/>
                      <a:r>
                        <a:rPr lang="en-US" sz="1100" b="0" dirty="0">
                          <a:solidFill>
                            <a:srgbClr val="000000"/>
                          </a:solidFill>
                        </a:rPr>
                        <a:t>#989DA2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89DA2"/>
                    </a:solidFill>
                  </a:tcPr>
                </a:tc>
                <a:tc>
                  <a:txBody>
                    <a:bodyPr/>
                    <a:lstStyle/>
                    <a:p>
                      <a:pPr algn="ctr"/>
                      <a:r>
                        <a:rPr lang="en-US" sz="1100" b="0" dirty="0">
                          <a:solidFill>
                            <a:srgbClr val="000000"/>
                          </a:solidFill>
                        </a:rPr>
                        <a:t>#FAB990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AB990"/>
                    </a:solidFill>
                  </a:tcPr>
                </a:tc>
                <a:tc>
                  <a:txBody>
                    <a:bodyPr/>
                    <a:lstStyle/>
                    <a:p>
                      <a:pPr algn="ctr"/>
                      <a:r>
                        <a:rPr lang="en-US" sz="1100" b="0" dirty="0">
                          <a:solidFill>
                            <a:srgbClr val="000000"/>
                          </a:solidFill>
                        </a:rPr>
                        <a:t>#80A898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0A898"/>
                    </a:solidFill>
                  </a:tcPr>
                </a:tc>
                <a:tc>
                  <a:txBody>
                    <a:bodyPr/>
                    <a:lstStyle/>
                    <a:p>
                      <a:pPr algn="ctr"/>
                      <a:r>
                        <a:rPr lang="en-US" sz="1100" b="0" dirty="0">
                          <a:solidFill>
                            <a:srgbClr val="000000"/>
                          </a:solidFill>
                        </a:rPr>
                        <a:t>#80B4C4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0B4C4"/>
                    </a:solidFill>
                  </a:tcPr>
                </a:tc>
                <a:extLst>
                  <a:ext uri="{0D108BD9-81ED-4DB2-BD59-A6C34878D82A}">
                    <a16:rowId xmlns:a16="http://schemas.microsoft.com/office/drawing/2014/main" val="2464218623"/>
                  </a:ext>
                </a:extLst>
              </a:tr>
              <a:tr h="218958">
                <a:tc>
                  <a:txBody>
                    <a:bodyPr/>
                    <a:lstStyle/>
                    <a:p>
                      <a:pPr algn="ctr"/>
                      <a:r>
                        <a:rPr lang="en-US" sz="1100" b="0" dirty="0">
                          <a:solidFill>
                            <a:srgbClr val="000000"/>
                          </a:solidFill>
                        </a:rPr>
                        <a:t>#A9ADB2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9ADB2"/>
                    </a:solidFill>
                  </a:tcPr>
                </a:tc>
                <a:tc>
                  <a:txBody>
                    <a:bodyPr/>
                    <a:lstStyle/>
                    <a:p>
                      <a:pPr algn="ctr"/>
                      <a:r>
                        <a:rPr lang="en-US" sz="1100" b="0" dirty="0">
                          <a:solidFill>
                            <a:srgbClr val="000000"/>
                          </a:solidFill>
                        </a:rPr>
                        <a:t>#FAC5A3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AC5A3"/>
                    </a:solidFill>
                  </a:tcPr>
                </a:tc>
                <a:tc>
                  <a:txBody>
                    <a:bodyPr/>
                    <a:lstStyle/>
                    <a:p>
                      <a:pPr algn="ctr"/>
                      <a:r>
                        <a:rPr lang="en-US" sz="1100" b="0" dirty="0">
                          <a:solidFill>
                            <a:srgbClr val="000000"/>
                          </a:solidFill>
                        </a:rPr>
                        <a:t>#95B6A9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5B6A9"/>
                    </a:solidFill>
                  </a:tcPr>
                </a:tc>
                <a:tc>
                  <a:txBody>
                    <a:bodyPr/>
                    <a:lstStyle/>
                    <a:p>
                      <a:pPr algn="ctr"/>
                      <a:r>
                        <a:rPr lang="en-US" sz="1100" b="0" dirty="0">
                          <a:solidFill>
                            <a:srgbClr val="000000"/>
                          </a:solidFill>
                        </a:rPr>
                        <a:t>#95C0CD</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5C0CD"/>
                    </a:solidFill>
                  </a:tcPr>
                </a:tc>
                <a:extLst>
                  <a:ext uri="{0D108BD9-81ED-4DB2-BD59-A6C34878D82A}">
                    <a16:rowId xmlns:a16="http://schemas.microsoft.com/office/drawing/2014/main" val="2981965298"/>
                  </a:ext>
                </a:extLst>
              </a:tr>
              <a:tr h="218958">
                <a:tc>
                  <a:txBody>
                    <a:bodyPr/>
                    <a:lstStyle/>
                    <a:p>
                      <a:pPr algn="ctr"/>
                      <a:r>
                        <a:rPr lang="en-US" sz="1100" b="0" dirty="0">
                          <a:solidFill>
                            <a:srgbClr val="000000"/>
                          </a:solidFill>
                        </a:rPr>
                        <a:t>#BABDC1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BABDC1"/>
                    </a:solidFill>
                  </a:tcPr>
                </a:tc>
                <a:tc>
                  <a:txBody>
                    <a:bodyPr/>
                    <a:lstStyle/>
                    <a:p>
                      <a:pPr algn="ctr"/>
                      <a:r>
                        <a:rPr lang="en-US" sz="1100" b="0" dirty="0">
                          <a:solidFill>
                            <a:srgbClr val="000000"/>
                          </a:solidFill>
                        </a:rPr>
                        <a:t>#FBD0B5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BD0B5"/>
                    </a:solidFill>
                  </a:tcPr>
                </a:tc>
                <a:tc>
                  <a:txBody>
                    <a:bodyPr/>
                    <a:lstStyle/>
                    <a:p>
                      <a:pPr algn="ctr"/>
                      <a:r>
                        <a:rPr lang="en-US" sz="1100" b="0" dirty="0">
                          <a:solidFill>
                            <a:srgbClr val="000000"/>
                          </a:solidFill>
                        </a:rPr>
                        <a:t>#AAC5BA</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AC5BA"/>
                    </a:solidFill>
                  </a:tcPr>
                </a:tc>
                <a:tc>
                  <a:txBody>
                    <a:bodyPr/>
                    <a:lstStyle/>
                    <a:p>
                      <a:pPr algn="ctr"/>
                      <a:r>
                        <a:rPr lang="en-US" sz="1100" b="0" dirty="0">
                          <a:solidFill>
                            <a:srgbClr val="000000"/>
                          </a:solidFill>
                        </a:rPr>
                        <a:t>#AACDD7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ACDD7"/>
                    </a:solidFill>
                  </a:tcPr>
                </a:tc>
                <a:extLst>
                  <a:ext uri="{0D108BD9-81ED-4DB2-BD59-A6C34878D82A}">
                    <a16:rowId xmlns:a16="http://schemas.microsoft.com/office/drawing/2014/main" val="1860552996"/>
                  </a:ext>
                </a:extLst>
              </a:tr>
              <a:tr h="218958">
                <a:tc>
                  <a:txBody>
                    <a:bodyPr/>
                    <a:lstStyle/>
                    <a:p>
                      <a:pPr algn="ctr"/>
                      <a:r>
                        <a:rPr lang="en-US" sz="1100" b="0" dirty="0">
                          <a:solidFill>
                            <a:srgbClr val="000000"/>
                          </a:solidFill>
                        </a:rPr>
                        <a:t>#CCCED1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CED1"/>
                    </a:solidFill>
                  </a:tcPr>
                </a:tc>
                <a:tc>
                  <a:txBody>
                    <a:bodyPr/>
                    <a:lstStyle/>
                    <a:p>
                      <a:pPr algn="ctr"/>
                      <a:r>
                        <a:rPr lang="en-US" sz="1100" b="0" dirty="0">
                          <a:solidFill>
                            <a:srgbClr val="000000"/>
                          </a:solidFill>
                        </a:rPr>
                        <a:t>#FCDCC8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CDCC8"/>
                    </a:solidFill>
                  </a:tcPr>
                </a:tc>
                <a:tc>
                  <a:txBody>
                    <a:bodyPr/>
                    <a:lstStyle/>
                    <a:p>
                      <a:pPr algn="ctr"/>
                      <a:r>
                        <a:rPr lang="en-US" sz="1100" b="0" dirty="0">
                          <a:solidFill>
                            <a:srgbClr val="000000"/>
                          </a:solidFill>
                        </a:rPr>
                        <a:t>#BFD3CB</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BFD3CB"/>
                    </a:solidFill>
                  </a:tcPr>
                </a:tc>
                <a:tc>
                  <a:txBody>
                    <a:bodyPr/>
                    <a:lstStyle/>
                    <a:p>
                      <a:pPr algn="ctr"/>
                      <a:r>
                        <a:rPr lang="en-US" sz="1100" b="0" dirty="0">
                          <a:solidFill>
                            <a:srgbClr val="000000"/>
                          </a:solidFill>
                        </a:rPr>
                        <a:t>#BFD9E1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BFD9E1"/>
                    </a:solidFill>
                  </a:tcPr>
                </a:tc>
                <a:extLst>
                  <a:ext uri="{0D108BD9-81ED-4DB2-BD59-A6C34878D82A}">
                    <a16:rowId xmlns:a16="http://schemas.microsoft.com/office/drawing/2014/main" val="3060644456"/>
                  </a:ext>
                </a:extLst>
              </a:tr>
              <a:tr h="218958">
                <a:tc>
                  <a:txBody>
                    <a:bodyPr/>
                    <a:lstStyle/>
                    <a:p>
                      <a:pPr algn="ctr"/>
                      <a:r>
                        <a:rPr lang="en-US" sz="1100" b="0" dirty="0">
                          <a:solidFill>
                            <a:srgbClr val="000000"/>
                          </a:solidFill>
                        </a:rPr>
                        <a:t>#DDDEE0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DDEE0"/>
                    </a:solidFill>
                  </a:tcPr>
                </a:tc>
                <a:tc>
                  <a:txBody>
                    <a:bodyPr/>
                    <a:lstStyle/>
                    <a:p>
                      <a:pPr algn="ctr"/>
                      <a:r>
                        <a:rPr lang="en-US" sz="1100" b="0" dirty="0">
                          <a:solidFill>
                            <a:srgbClr val="000000"/>
                          </a:solidFill>
                        </a:rPr>
                        <a:t>#FDE8DA</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DE8DA"/>
                    </a:solidFill>
                  </a:tcPr>
                </a:tc>
                <a:tc>
                  <a:txBody>
                    <a:bodyPr/>
                    <a:lstStyle/>
                    <a:p>
                      <a:pPr algn="ctr"/>
                      <a:r>
                        <a:rPr lang="en-US" sz="1100" b="0" dirty="0">
                          <a:solidFill>
                            <a:srgbClr val="000000"/>
                          </a:solidFill>
                        </a:rPr>
                        <a:t>#D5E2DD</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5E2DD"/>
                    </a:solidFill>
                  </a:tcPr>
                </a:tc>
                <a:tc>
                  <a:txBody>
                    <a:bodyPr/>
                    <a:lstStyle/>
                    <a:p>
                      <a:pPr algn="ctr"/>
                      <a:r>
                        <a:rPr lang="en-US" sz="1100" b="0" dirty="0">
                          <a:solidFill>
                            <a:srgbClr val="000000"/>
                          </a:solidFill>
                        </a:rPr>
                        <a:t>#D5E6EB</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5E6EB"/>
                    </a:solidFill>
                  </a:tcPr>
                </a:tc>
                <a:extLst>
                  <a:ext uri="{0D108BD9-81ED-4DB2-BD59-A6C34878D82A}">
                    <a16:rowId xmlns:a16="http://schemas.microsoft.com/office/drawing/2014/main" val="3078579765"/>
                  </a:ext>
                </a:extLst>
              </a:tr>
              <a:tr h="218958">
                <a:tc>
                  <a:txBody>
                    <a:bodyPr/>
                    <a:lstStyle/>
                    <a:p>
                      <a:pPr algn="ctr"/>
                      <a:r>
                        <a:rPr lang="en-US" sz="1100" b="0" dirty="0">
                          <a:solidFill>
                            <a:srgbClr val="000000"/>
                          </a:solidFill>
                        </a:rPr>
                        <a:t>#EEEFF0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FF0"/>
                    </a:solidFill>
                  </a:tcPr>
                </a:tc>
                <a:tc>
                  <a:txBody>
                    <a:bodyPr/>
                    <a:lstStyle/>
                    <a:p>
                      <a:pPr algn="ctr"/>
                      <a:r>
                        <a:rPr lang="en-US" sz="1100" b="0" dirty="0">
                          <a:solidFill>
                            <a:srgbClr val="000000"/>
                          </a:solidFill>
                        </a:rPr>
                        <a:t>#FEF3ED</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EF3ED"/>
                    </a:solidFill>
                  </a:tcPr>
                </a:tc>
                <a:tc>
                  <a:txBody>
                    <a:bodyPr/>
                    <a:lstStyle/>
                    <a:p>
                      <a:pPr algn="ctr"/>
                      <a:r>
                        <a:rPr lang="en-US" sz="1100" b="0" dirty="0">
                          <a:solidFill>
                            <a:srgbClr val="000000"/>
                          </a:solidFill>
                        </a:rPr>
                        <a:t>#EAF0EE</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F0EE"/>
                    </a:solidFill>
                  </a:tcPr>
                </a:tc>
                <a:tc>
                  <a:txBody>
                    <a:bodyPr/>
                    <a:lstStyle/>
                    <a:p>
                      <a:pPr algn="ctr"/>
                      <a:r>
                        <a:rPr lang="en-US" sz="1100" b="0" dirty="0">
                          <a:solidFill>
                            <a:srgbClr val="000000"/>
                          </a:solidFill>
                        </a:rPr>
                        <a:t>#EAF2F5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F2F5"/>
                    </a:solidFill>
                  </a:tcPr>
                </a:tc>
                <a:extLst>
                  <a:ext uri="{0D108BD9-81ED-4DB2-BD59-A6C34878D82A}">
                    <a16:rowId xmlns:a16="http://schemas.microsoft.com/office/drawing/2014/main" val="2229252144"/>
                  </a:ext>
                </a:extLst>
              </a:tr>
            </a:tbl>
          </a:graphicData>
        </a:graphic>
      </p:graphicFrame>
    </p:spTree>
    <p:extLst>
      <p:ext uri="{BB962C8B-B14F-4D97-AF65-F5344CB8AC3E}">
        <p14:creationId xmlns:p14="http://schemas.microsoft.com/office/powerpoint/2010/main" val="1128220634"/>
      </p:ext>
    </p:extLst>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5">
            <a:extLst>
              <a:ext uri="{FF2B5EF4-FFF2-40B4-BE49-F238E27FC236}">
                <a16:creationId xmlns:a16="http://schemas.microsoft.com/office/drawing/2014/main" id="{0AE0FAB8-81B6-C535-3029-F725F611A58F}"/>
              </a:ext>
            </a:extLst>
          </p:cNvPr>
          <p:cNvSpPr>
            <a:spLocks noGrp="1"/>
          </p:cNvSpPr>
          <p:nvPr>
            <p:ph type="title"/>
          </p:nvPr>
        </p:nvSpPr>
        <p:spPr>
          <a:xfrm>
            <a:off x="609601" y="457201"/>
            <a:ext cx="10972799" cy="461665"/>
          </a:xfrm>
        </p:spPr>
        <p:txBody>
          <a:bodyPr/>
          <a:lstStyle/>
          <a:p>
            <a:r>
              <a:rPr lang="en-US"/>
              <a:t>TYPOGRAPHY</a:t>
            </a:r>
          </a:p>
        </p:txBody>
      </p:sp>
      <p:sp>
        <p:nvSpPr>
          <p:cNvPr id="13" name="Text Placeholder 12">
            <a:extLst>
              <a:ext uri="{FF2B5EF4-FFF2-40B4-BE49-F238E27FC236}">
                <a16:creationId xmlns:a16="http://schemas.microsoft.com/office/drawing/2014/main" id="{C858C6E6-7AC1-D4F6-AF0B-410DD45F10CF}"/>
              </a:ext>
            </a:extLst>
          </p:cNvPr>
          <p:cNvSpPr>
            <a:spLocks noGrp="1"/>
          </p:cNvSpPr>
          <p:nvPr>
            <p:ph type="body" sz="quarter" idx="18"/>
          </p:nvPr>
        </p:nvSpPr>
        <p:spPr/>
        <p:txBody>
          <a:bodyPr/>
          <a:lstStyle/>
          <a:p>
            <a:r>
              <a:rPr lang="en-US"/>
              <a:t>TEMPLATE GUIDELINES</a:t>
            </a:r>
          </a:p>
        </p:txBody>
      </p:sp>
      <p:sp>
        <p:nvSpPr>
          <p:cNvPr id="5" name="object 3">
            <a:extLst>
              <a:ext uri="{FF2B5EF4-FFF2-40B4-BE49-F238E27FC236}">
                <a16:creationId xmlns:a16="http://schemas.microsoft.com/office/drawing/2014/main" id="{CBFA2418-8DA2-E9FB-C287-0C6A64149A84}"/>
              </a:ext>
            </a:extLst>
          </p:cNvPr>
          <p:cNvSpPr txBox="1"/>
          <p:nvPr/>
        </p:nvSpPr>
        <p:spPr>
          <a:xfrm>
            <a:off x="6414770" y="2135520"/>
            <a:ext cx="5167630" cy="837995"/>
          </a:xfrm>
          <a:prstGeom prst="rect">
            <a:avLst/>
          </a:prstGeom>
        </p:spPr>
        <p:txBody>
          <a:bodyPr vert="horz" wrap="square" lIns="0" tIns="6931"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t>TITLES </a:t>
            </a:r>
            <a:r>
              <a:rPr kumimoji="0" lang="en-US" sz="11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t>PT 54</a:t>
            </a:r>
          </a:p>
        </p:txBody>
      </p:sp>
      <p:sp>
        <p:nvSpPr>
          <p:cNvPr id="7" name="Content Placeholder 3">
            <a:extLst>
              <a:ext uri="{FF2B5EF4-FFF2-40B4-BE49-F238E27FC236}">
                <a16:creationId xmlns:a16="http://schemas.microsoft.com/office/drawing/2014/main" id="{FF52EFF9-7148-F208-5885-973B120B3F99}"/>
              </a:ext>
            </a:extLst>
          </p:cNvPr>
          <p:cNvSpPr txBox="1">
            <a:spLocks/>
          </p:cNvSpPr>
          <p:nvPr/>
        </p:nvSpPr>
        <p:spPr>
          <a:xfrm>
            <a:off x="6414770" y="3096415"/>
            <a:ext cx="5167630" cy="369332"/>
          </a:xfrm>
          <a:prstGeom prst="rect">
            <a:avLst/>
          </a:prstGeom>
        </p:spPr>
        <p:txBody>
          <a:bodyPr vert="horz" wrap="square" lIns="0" tIns="45720" rIns="0" bIns="45720" rtlCol="0">
            <a:spAutoFit/>
          </a:bodyPr>
          <a:lst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2"/>
                </a:solidFill>
                <a:latin typeface="Avenir Next LT Pro" panose="020B0504020202020204" pitchFamily="34" charset="77"/>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200" kern="1200" spc="0" dirty="0">
                <a:solidFill>
                  <a:schemeClr val="tx2"/>
                </a:solidFill>
                <a:latin typeface="Avenir Next LT Pro" panose="020B0504020202020204" pitchFamily="34" charset="77"/>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200" kern="1200" spc="0" dirty="0">
                <a:solidFill>
                  <a:schemeClr val="tx2"/>
                </a:solidFill>
                <a:latin typeface="Avenir Next LT Pro" panose="020B0504020202020204" pitchFamily="34" charset="77"/>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200" kern="1200" spc="0" dirty="0">
                <a:solidFill>
                  <a:schemeClr val="tx2"/>
                </a:solidFill>
                <a:latin typeface="Avenir Next LT Pro" panose="020B0504020202020204" pitchFamily="34" charset="77"/>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US" sz="1800" b="1" i="0" u="none" strike="noStrike" kern="1200" cap="none" spc="0" normalizeH="0" baseline="0" noProof="0">
                <a:ln>
                  <a:noFill/>
                </a:ln>
                <a:solidFill>
                  <a:srgbClr val="F37320"/>
                </a:solidFill>
                <a:effectLst/>
                <a:uLnTx/>
                <a:uFillTx/>
                <a:latin typeface="Avenir Next LT Pro" panose="020B0504020202020204" pitchFamily="34" charset="77"/>
                <a:ea typeface="+mn-ea"/>
                <a:cs typeface="Arial" panose="020B0604020202020204" pitchFamily="34" charset="0"/>
              </a:rPr>
              <a:t>Business Line Or Title </a:t>
            </a:r>
            <a:r>
              <a:rPr kumimoji="0" lang="en-US" sz="11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Arial" panose="020B0604020202020204" pitchFamily="34" charset="0"/>
              </a:rPr>
              <a:t>PT 18</a:t>
            </a:r>
            <a:endParaRPr kumimoji="0" lang="en-US" sz="1100" b="0" i="1" u="none" strike="noStrike" kern="1200" cap="none" spc="0" normalizeH="0" baseline="0" noProof="0">
              <a:ln>
                <a:noFill/>
              </a:ln>
              <a:solidFill>
                <a:srgbClr val="313A45"/>
              </a:solidFill>
              <a:effectLst/>
              <a:uLnTx/>
              <a:uFillTx/>
              <a:latin typeface="Avenir Next LT Pro" panose="020B0504020202020204" pitchFamily="34" charset="77"/>
              <a:ea typeface="+mn-ea"/>
              <a:cs typeface="Arial" panose="020B0604020202020204" pitchFamily="34" charset="0"/>
            </a:endParaRPr>
          </a:p>
        </p:txBody>
      </p:sp>
      <p:sp>
        <p:nvSpPr>
          <p:cNvPr id="10" name="Content Placeholder 3">
            <a:extLst>
              <a:ext uri="{FF2B5EF4-FFF2-40B4-BE49-F238E27FC236}">
                <a16:creationId xmlns:a16="http://schemas.microsoft.com/office/drawing/2014/main" id="{212A5AC4-4A9F-3667-76D2-E7256403E9F4}"/>
              </a:ext>
            </a:extLst>
          </p:cNvPr>
          <p:cNvSpPr txBox="1">
            <a:spLocks/>
          </p:cNvSpPr>
          <p:nvPr/>
        </p:nvSpPr>
        <p:spPr>
          <a:xfrm>
            <a:off x="6414770" y="3588647"/>
            <a:ext cx="5167630" cy="523220"/>
          </a:xfrm>
          <a:prstGeom prst="rect">
            <a:avLst/>
          </a:prstGeom>
        </p:spPr>
        <p:txBody>
          <a:bodyPr vert="horz" wrap="square" lIns="0" tIns="45720" rIns="0" bIns="45720" rtlCol="0">
            <a:spAutoFit/>
          </a:bodyPr>
          <a:lst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2"/>
                </a:solidFill>
                <a:latin typeface="Avenir Next LT Pro" panose="020B0504020202020204" pitchFamily="34" charset="77"/>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200" kern="1200" spc="0" dirty="0">
                <a:solidFill>
                  <a:schemeClr val="tx2"/>
                </a:solidFill>
                <a:latin typeface="Avenir Next LT Pro" panose="020B0504020202020204" pitchFamily="34" charset="77"/>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200" kern="1200" spc="0" dirty="0">
                <a:solidFill>
                  <a:schemeClr val="tx2"/>
                </a:solidFill>
                <a:latin typeface="Avenir Next LT Pro" panose="020B0504020202020204" pitchFamily="34" charset="77"/>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200" kern="1200" spc="0" dirty="0">
                <a:solidFill>
                  <a:schemeClr val="tx2"/>
                </a:solidFill>
                <a:latin typeface="Avenir Next LT Pro" panose="020B0504020202020204" pitchFamily="34" charset="77"/>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US" sz="28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Arial" panose="020B0604020202020204" pitchFamily="34" charset="0"/>
              </a:rPr>
              <a:t>Content Slide Title </a:t>
            </a:r>
            <a:r>
              <a:rPr kumimoji="0" lang="en-US" sz="11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Arial" panose="020B0604020202020204" pitchFamily="34" charset="0"/>
              </a:rPr>
              <a:t>PT 28</a:t>
            </a:r>
            <a:endPar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Arial" panose="020B0604020202020204" pitchFamily="34" charset="0"/>
            </a:endParaRPr>
          </a:p>
        </p:txBody>
      </p:sp>
      <p:sp>
        <p:nvSpPr>
          <p:cNvPr id="11" name="Content Placeholder 3">
            <a:extLst>
              <a:ext uri="{FF2B5EF4-FFF2-40B4-BE49-F238E27FC236}">
                <a16:creationId xmlns:a16="http://schemas.microsoft.com/office/drawing/2014/main" id="{365C9A02-3763-E523-606F-B2A826BA7B7F}"/>
              </a:ext>
            </a:extLst>
          </p:cNvPr>
          <p:cNvSpPr txBox="1">
            <a:spLocks/>
          </p:cNvSpPr>
          <p:nvPr/>
        </p:nvSpPr>
        <p:spPr>
          <a:xfrm>
            <a:off x="6414770" y="4234766"/>
            <a:ext cx="5167630" cy="307777"/>
          </a:xfrm>
          <a:prstGeom prst="rect">
            <a:avLst/>
          </a:prstGeom>
        </p:spPr>
        <p:txBody>
          <a:bodyPr vert="horz" wrap="square" lIns="0" tIns="45720" rIns="0" bIns="45720" rtlCol="0">
            <a:spAutoFit/>
          </a:bodyPr>
          <a:lst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2"/>
                </a:solidFill>
                <a:latin typeface="Avenir Next LT Pro" panose="020B0504020202020204" pitchFamily="34" charset="77"/>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200" kern="1200" spc="0" dirty="0">
                <a:solidFill>
                  <a:schemeClr val="tx2"/>
                </a:solidFill>
                <a:latin typeface="Avenir Next LT Pro" panose="020B0504020202020204" pitchFamily="34" charset="77"/>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200" kern="1200" spc="0" dirty="0">
                <a:solidFill>
                  <a:schemeClr val="tx2"/>
                </a:solidFill>
                <a:latin typeface="Avenir Next LT Pro" panose="020B0504020202020204" pitchFamily="34" charset="77"/>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200" kern="1200" spc="0" dirty="0">
                <a:solidFill>
                  <a:schemeClr val="tx2"/>
                </a:solidFill>
                <a:latin typeface="Avenir Next LT Pro" panose="020B0504020202020204" pitchFamily="34" charset="77"/>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Arial" panose="020B0604020202020204" pitchFamily="34" charset="0"/>
              </a:rPr>
              <a:t>Content slide body copy </a:t>
            </a:r>
            <a:r>
              <a:rPr kumimoji="0" lang="en-US" sz="11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Arial" panose="020B0604020202020204" pitchFamily="34" charset="0"/>
              </a:rPr>
              <a:t>PT 14</a:t>
            </a:r>
            <a:endParaRPr kumimoji="0" lang="en-US" sz="1100" b="0" i="1" u="none" strike="noStrike" kern="1200" cap="none" spc="0" normalizeH="0" baseline="0" noProof="0">
              <a:ln>
                <a:noFill/>
              </a:ln>
              <a:solidFill>
                <a:srgbClr val="313A45"/>
              </a:solidFill>
              <a:effectLst/>
              <a:uLnTx/>
              <a:uFillTx/>
              <a:latin typeface="Avenir Next LT Pro" panose="020B0504020202020204" pitchFamily="34" charset="77"/>
              <a:ea typeface="+mn-ea"/>
              <a:cs typeface="Arial" panose="020B0604020202020204" pitchFamily="34" charset="0"/>
            </a:endParaRPr>
          </a:p>
        </p:txBody>
      </p:sp>
      <p:sp>
        <p:nvSpPr>
          <p:cNvPr id="12" name="object 3">
            <a:extLst>
              <a:ext uri="{FF2B5EF4-FFF2-40B4-BE49-F238E27FC236}">
                <a16:creationId xmlns:a16="http://schemas.microsoft.com/office/drawing/2014/main" id="{2481B840-1D9B-43DF-1E22-66EEB28C0C3E}"/>
              </a:ext>
            </a:extLst>
          </p:cNvPr>
          <p:cNvSpPr txBox="1"/>
          <p:nvPr/>
        </p:nvSpPr>
        <p:spPr>
          <a:xfrm>
            <a:off x="609600" y="1488556"/>
            <a:ext cx="5167630" cy="2807765"/>
          </a:xfrm>
          <a:prstGeom prst="rect">
            <a:avLst/>
          </a:prstGeom>
        </p:spPr>
        <p:txBody>
          <a:bodyPr vert="horz" wrap="square" lIns="0" tIns="6931"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t>The new headline typeface, Avenir Next LT Pro, will be used throughout. </a:t>
            </a:r>
            <a:br>
              <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br>
            <a:endPar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t>This font offers sophistication with a sense of boldness and dynamism. </a:t>
            </a:r>
            <a:br>
              <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br>
            <a:endPar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t>Use of caps for titles create an opportunity to convey ideas efficiently and boldly. </a:t>
            </a:r>
            <a:br>
              <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br>
            <a:endPar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t>We are also providing optionality in font sizes for content slides, as well as color treatments for divider slides, where the orange helps articulate greater depth on the content that’s about to be presented in the slides to follow.</a:t>
            </a:r>
          </a:p>
        </p:txBody>
      </p:sp>
      <p:graphicFrame>
        <p:nvGraphicFramePr>
          <p:cNvPr id="8" name="Table 8">
            <a:extLst>
              <a:ext uri="{FF2B5EF4-FFF2-40B4-BE49-F238E27FC236}">
                <a16:creationId xmlns:a16="http://schemas.microsoft.com/office/drawing/2014/main" id="{F48084B1-7342-8D42-39E7-9C410C5671AA}"/>
              </a:ext>
            </a:extLst>
          </p:cNvPr>
          <p:cNvGraphicFramePr>
            <a:graphicFrameLocks noGrp="1"/>
          </p:cNvGraphicFramePr>
          <p:nvPr/>
        </p:nvGraphicFramePr>
        <p:xfrm>
          <a:off x="609600" y="4388654"/>
          <a:ext cx="5167630" cy="1661160"/>
        </p:xfrm>
        <a:graphic>
          <a:graphicData uri="http://schemas.openxmlformats.org/drawingml/2006/table">
            <a:tbl>
              <a:tblPr>
                <a:tableStyleId>{5C22544A-7EE6-4342-B048-85BDC9FD1C3A}</a:tableStyleId>
              </a:tblPr>
              <a:tblGrid>
                <a:gridCol w="2520315">
                  <a:extLst>
                    <a:ext uri="{9D8B030D-6E8A-4147-A177-3AD203B41FA5}">
                      <a16:colId xmlns:a16="http://schemas.microsoft.com/office/drawing/2014/main" val="1057841474"/>
                    </a:ext>
                  </a:extLst>
                </a:gridCol>
                <a:gridCol w="2647315">
                  <a:extLst>
                    <a:ext uri="{9D8B030D-6E8A-4147-A177-3AD203B41FA5}">
                      <a16:colId xmlns:a16="http://schemas.microsoft.com/office/drawing/2014/main" val="4271374592"/>
                    </a:ext>
                  </a:extLst>
                </a:gridCol>
              </a:tblGrid>
              <a:tr h="370840">
                <a:tc>
                  <a:txBody>
                    <a:bodyPr/>
                    <a:lstStyle/>
                    <a:p>
                      <a:r>
                        <a:rPr lang="en-US" sz="1100">
                          <a:latin typeface="Avenir Next LT Pro" panose="020B0504020202020204" pitchFamily="34" charset="0"/>
                        </a:rPr>
                        <a:t>Avenir Next LT Pro</a:t>
                      </a:r>
                    </a:p>
                    <a:p>
                      <a:r>
                        <a:rPr lang="en-US" sz="1100">
                          <a:latin typeface="Avenir Next LT Pro" panose="020B0504020202020204" pitchFamily="34" charset="0"/>
                        </a:rPr>
                        <a:t>ABCDEFGHIJKLMNOPQRSTUVWXYZ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err="1">
                          <a:latin typeface="Avenir Next LT Pro" panose="020B0504020202020204" pitchFamily="34" charset="0"/>
                        </a:rPr>
                        <a:t>abcdefghijklmnopqrstuvwxyz</a:t>
                      </a:r>
                      <a:endParaRPr lang="en-US" sz="1100">
                        <a:latin typeface="Avenir Next LT Pro" panose="020B05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a:latin typeface="Avenir Next LT Pro" panose="020B0504020202020204" pitchFamily="34" charset="0"/>
                        </a:rPr>
                        <a:t>1234567890</a:t>
                      </a:r>
                    </a:p>
                  </a:txBody>
                  <a:tcPr marL="0" marT="91440" marB="91440">
                    <a:lnL w="12700" cmpd="sng">
                      <a:noFill/>
                    </a:lnL>
                    <a:lnR w="12700" cmpd="sng">
                      <a:noFill/>
                    </a:lnR>
                    <a:lnT w="12700" cap="flat" cmpd="sng" algn="ctr">
                      <a:solidFill>
                        <a:schemeClr val="accent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r>
                        <a:rPr lang="en-US" sz="1100" b="1">
                          <a:latin typeface="Avenir Next LT Pro" panose="020B0504020202020204" pitchFamily="34" charset="0"/>
                        </a:rPr>
                        <a:t>Avenir Next LT Pro</a:t>
                      </a:r>
                    </a:p>
                    <a:p>
                      <a:r>
                        <a:rPr lang="en-US" sz="1100" b="1">
                          <a:latin typeface="Avenir Next LT Pro" panose="020B0504020202020204" pitchFamily="34" charset="0"/>
                        </a:rPr>
                        <a:t>ABCDEFGHIJKLMNOPQRSTUVWXYZ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err="1">
                          <a:latin typeface="Avenir Next LT Pro" panose="020B0504020202020204" pitchFamily="34" charset="0"/>
                        </a:rPr>
                        <a:t>abcdefghijklmnopqrstuvwxyz</a:t>
                      </a:r>
                      <a:endParaRPr lang="en-US" sz="1100" b="1">
                        <a:latin typeface="Avenir Next LT Pro" panose="020B05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a:latin typeface="Avenir Next LT Pro" panose="020B0504020202020204" pitchFamily="34" charset="0"/>
                        </a:rPr>
                        <a:t>1234567890</a:t>
                      </a:r>
                    </a:p>
                  </a:txBody>
                  <a:tcPr marR="0" marT="91440" marB="91440">
                    <a:lnL w="12700" cmpd="sng">
                      <a:noFill/>
                    </a:lnL>
                    <a:lnR w="12700" cmpd="sng">
                      <a:noFill/>
                    </a:lnR>
                    <a:lnT w="12700" cap="flat" cmpd="sng" algn="ctr">
                      <a:solidFill>
                        <a:schemeClr val="accent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1488202"/>
                  </a:ext>
                </a:extLst>
              </a:tr>
              <a:tr h="370840">
                <a:tc>
                  <a:txBody>
                    <a:bodyPr/>
                    <a:lstStyle/>
                    <a:p>
                      <a:r>
                        <a:rPr lang="en-US" sz="1100" i="1">
                          <a:latin typeface="Avenir Next LT Pro" panose="020B0504020202020204" pitchFamily="34" charset="0"/>
                        </a:rPr>
                        <a:t>Avenir Next LT Pro</a:t>
                      </a:r>
                    </a:p>
                    <a:p>
                      <a:r>
                        <a:rPr lang="en-US" sz="1100" i="1">
                          <a:latin typeface="Avenir Next LT Pro" panose="020B0504020202020204" pitchFamily="34" charset="0"/>
                        </a:rPr>
                        <a:t>ABCDEFGHIJKLMNOPQRSTUVWXYZ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i="1" err="1">
                          <a:latin typeface="Avenir Next LT Pro" panose="020B0504020202020204" pitchFamily="34" charset="0"/>
                        </a:rPr>
                        <a:t>abcdefghijklmnopqrstuvwxyz</a:t>
                      </a:r>
                      <a:endParaRPr lang="en-US" sz="1100" i="1">
                        <a:latin typeface="Avenir Next LT Pro" panose="020B05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i="1">
                          <a:latin typeface="Avenir Next LT Pro" panose="020B0504020202020204" pitchFamily="34" charset="0"/>
                        </a:rPr>
                        <a:t>1234567890</a:t>
                      </a:r>
                    </a:p>
                  </a:txBody>
                  <a:tcPr marL="0" marT="9144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100" b="1" i="1">
                          <a:latin typeface="Avenir Next LT Pro" panose="020B0504020202020204" pitchFamily="34" charset="0"/>
                        </a:rPr>
                        <a:t>Avenir Next LT Pro</a:t>
                      </a:r>
                    </a:p>
                    <a:p>
                      <a:r>
                        <a:rPr lang="en-US" sz="1100" b="1" i="1">
                          <a:latin typeface="Avenir Next LT Pro" panose="020B0504020202020204" pitchFamily="34" charset="0"/>
                        </a:rPr>
                        <a:t>ABCDEFGHIJKLMNOPQRSTUVWXYZ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1" err="1">
                          <a:latin typeface="Avenir Next LT Pro" panose="020B0504020202020204" pitchFamily="34" charset="0"/>
                        </a:rPr>
                        <a:t>abcdefghijklmnopqrstuvwxyz</a:t>
                      </a:r>
                      <a:endParaRPr lang="en-US" sz="1100" b="1" i="1">
                        <a:latin typeface="Avenir Next LT Pro" panose="020B05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1">
                          <a:latin typeface="Avenir Next LT Pro" panose="020B0504020202020204" pitchFamily="34" charset="0"/>
                        </a:rPr>
                        <a:t>1234567890</a:t>
                      </a:r>
                    </a:p>
                  </a:txBody>
                  <a:tcPr marR="0" marT="9144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81896612"/>
                  </a:ext>
                </a:extLst>
              </a:tr>
            </a:tbl>
          </a:graphicData>
        </a:graphic>
      </p:graphicFrame>
      <p:sp>
        <p:nvSpPr>
          <p:cNvPr id="9" name="object 3">
            <a:extLst>
              <a:ext uri="{FF2B5EF4-FFF2-40B4-BE49-F238E27FC236}">
                <a16:creationId xmlns:a16="http://schemas.microsoft.com/office/drawing/2014/main" id="{953663B5-9051-8CDD-C336-A09601CFEE3D}"/>
              </a:ext>
            </a:extLst>
          </p:cNvPr>
          <p:cNvSpPr txBox="1"/>
          <p:nvPr/>
        </p:nvSpPr>
        <p:spPr>
          <a:xfrm>
            <a:off x="6414770" y="1491230"/>
            <a:ext cx="5167630" cy="437886"/>
          </a:xfrm>
          <a:prstGeom prst="rect">
            <a:avLst/>
          </a:prstGeom>
        </p:spPr>
        <p:txBody>
          <a:bodyPr vert="horz" wrap="square" lIns="0" tIns="6931" rIns="0" bIns="0" rtlCol="0">
            <a:sp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800" b="0" i="0" u="none" strike="noStrike" kern="1200" cap="none" spc="0" normalizeH="0" baseline="0" noProof="0">
                <a:ln>
                  <a:noFill/>
                </a:ln>
                <a:solidFill>
                  <a:srgbClr val="B3B3B5"/>
                </a:solidFill>
                <a:effectLst/>
                <a:uLnTx/>
                <a:uFillTx/>
                <a:latin typeface="Avenir Next LT Pro" panose="020B0504020202020204" pitchFamily="34" charset="77"/>
                <a:ea typeface="+mn-ea"/>
                <a:cs typeface="Arial" panose="020B0604020202020204" pitchFamily="34" charset="0"/>
              </a:rPr>
              <a:t>Short Qualifier Lines </a:t>
            </a:r>
            <a:r>
              <a:rPr kumimoji="0" lang="en-US" sz="1100" b="0" i="0" u="none" strike="noStrike" kern="1200" cap="none" spc="0" normalizeH="0" baseline="0" noProof="0">
                <a:ln>
                  <a:noFill/>
                </a:ln>
                <a:solidFill>
                  <a:srgbClr val="B3B3B5"/>
                </a:solidFill>
                <a:effectLst/>
                <a:uLnTx/>
                <a:uFillTx/>
                <a:latin typeface="Avenir Next LT Pro" panose="020B0504020202020204" pitchFamily="34" charset="77"/>
                <a:ea typeface="+mn-ea"/>
                <a:cs typeface="Arial" panose="020B0604020202020204" pitchFamily="34" charset="0"/>
              </a:rPr>
              <a:t>PT 28</a:t>
            </a:r>
            <a:endParaRPr kumimoji="0" lang="en-US" sz="1400" b="0" i="0" u="none" strike="noStrike" kern="1200" cap="none" spc="0" normalizeH="0" baseline="0" noProof="0">
              <a:ln>
                <a:noFill/>
              </a:ln>
              <a:solidFill>
                <a:srgbClr val="B3B3B5"/>
              </a:solidFill>
              <a:effectLst/>
              <a:uLnTx/>
              <a:uFillTx/>
              <a:latin typeface="Avenir Next LT Pro" panose="020B0504020202020204" pitchFamily="34" charset="77"/>
              <a:ea typeface="+mn-ea"/>
              <a:cs typeface="Arial" panose="020B0604020202020204" pitchFamily="34" charset="0"/>
            </a:endParaRPr>
          </a:p>
        </p:txBody>
      </p:sp>
      <p:sp>
        <p:nvSpPr>
          <p:cNvPr id="14" name="Slide Number Placeholder 13">
            <a:extLst>
              <a:ext uri="{FF2B5EF4-FFF2-40B4-BE49-F238E27FC236}">
                <a16:creationId xmlns:a16="http://schemas.microsoft.com/office/drawing/2014/main" id="{51B9C754-57F5-170A-D5F9-67F371967DB3}"/>
              </a:ext>
            </a:extLst>
          </p:cNvPr>
          <p:cNvSpPr>
            <a:spLocks noGrp="1"/>
          </p:cNvSpPr>
          <p:nvPr>
            <p:ph type="sldNum" sz="quarter" idx="19"/>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6BEFCD-68CD-420C-AFFE-D63F7C2523FA}" type="slidenum">
              <a:rPr kumimoji="0" lang="en-US" sz="1000" b="0" i="0" u="none" strike="noStrike" kern="1200" cap="none" spc="0" normalizeH="0" baseline="0" noProof="0" smtClean="0">
                <a:ln>
                  <a:noFill/>
                </a:ln>
                <a:solidFill>
                  <a:srgbClr val="8F8F8F"/>
                </a:solidFill>
                <a:effectLst/>
                <a:uLnTx/>
                <a:uFillTx/>
                <a:latin typeface="Avenir Next LT Pro Light" panose="020B03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00" b="0" i="0" u="none" strike="noStrike" kern="1200" cap="none" spc="0" normalizeH="0" baseline="0" noProof="0">
              <a:ln>
                <a:noFill/>
              </a:ln>
              <a:solidFill>
                <a:srgbClr val="8F8F8F"/>
              </a:solidFill>
              <a:effectLst/>
              <a:uLnTx/>
              <a:uFillTx/>
              <a:latin typeface="Avenir Next LT Pro Light" panose="020B0304020202020204" pitchFamily="34" charset="0"/>
              <a:ea typeface="+mn-ea"/>
              <a:cs typeface="+mn-cs"/>
            </a:endParaRPr>
          </a:p>
        </p:txBody>
      </p:sp>
    </p:spTree>
    <p:extLst>
      <p:ext uri="{BB962C8B-B14F-4D97-AF65-F5344CB8AC3E}">
        <p14:creationId xmlns:p14="http://schemas.microsoft.com/office/powerpoint/2010/main" val="2170464268"/>
      </p:ext>
    </p:extLst>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itle 64">
            <a:extLst>
              <a:ext uri="{FF2B5EF4-FFF2-40B4-BE49-F238E27FC236}">
                <a16:creationId xmlns:a16="http://schemas.microsoft.com/office/drawing/2014/main" id="{12FFF605-2241-6BDC-249D-0F5F43B611AF}"/>
              </a:ext>
            </a:extLst>
          </p:cNvPr>
          <p:cNvSpPr>
            <a:spLocks noGrp="1"/>
          </p:cNvSpPr>
          <p:nvPr>
            <p:ph type="title"/>
          </p:nvPr>
        </p:nvSpPr>
        <p:spPr/>
        <p:txBody>
          <a:bodyPr/>
          <a:lstStyle/>
          <a:p>
            <a:r>
              <a:rPr lang="en-US" dirty="0"/>
              <a:t>Quick &amp; Easy Column-Based Layouts</a:t>
            </a:r>
          </a:p>
        </p:txBody>
      </p:sp>
      <p:sp>
        <p:nvSpPr>
          <p:cNvPr id="66" name="Text Placeholder 65">
            <a:extLst>
              <a:ext uri="{FF2B5EF4-FFF2-40B4-BE49-F238E27FC236}">
                <a16:creationId xmlns:a16="http://schemas.microsoft.com/office/drawing/2014/main" id="{8DE8B6D3-917F-BCB9-DE00-9BD41CA229E8}"/>
              </a:ext>
            </a:extLst>
          </p:cNvPr>
          <p:cNvSpPr>
            <a:spLocks noGrp="1"/>
          </p:cNvSpPr>
          <p:nvPr>
            <p:ph type="body" sz="quarter" idx="11"/>
          </p:nvPr>
        </p:nvSpPr>
        <p:spPr/>
        <p:txBody>
          <a:bodyPr/>
          <a:lstStyle/>
          <a:p>
            <a:r>
              <a:rPr lang="en-US" dirty="0"/>
              <a:t>Below are optimal column-based layouts for reference and to use as a starting point for your own slides</a:t>
            </a:r>
          </a:p>
        </p:txBody>
      </p:sp>
      <p:sp>
        <p:nvSpPr>
          <p:cNvPr id="67" name="Text Placeholder 66">
            <a:extLst>
              <a:ext uri="{FF2B5EF4-FFF2-40B4-BE49-F238E27FC236}">
                <a16:creationId xmlns:a16="http://schemas.microsoft.com/office/drawing/2014/main" id="{C7D8FB0E-3BFF-6502-A486-139D1EDE7A0C}"/>
              </a:ext>
            </a:extLst>
          </p:cNvPr>
          <p:cNvSpPr>
            <a:spLocks noGrp="1"/>
          </p:cNvSpPr>
          <p:nvPr>
            <p:ph type="body" sz="quarter" idx="18"/>
          </p:nvPr>
        </p:nvSpPr>
        <p:spPr/>
        <p:txBody>
          <a:bodyPr/>
          <a:lstStyle/>
          <a:p>
            <a:r>
              <a:rPr lang="en-US" dirty="0"/>
              <a:t>TEMPLATE GUIDELINES</a:t>
            </a:r>
          </a:p>
        </p:txBody>
      </p:sp>
      <p:sp>
        <p:nvSpPr>
          <p:cNvPr id="60" name="Rectangle 59">
            <a:extLst>
              <a:ext uri="{FF2B5EF4-FFF2-40B4-BE49-F238E27FC236}">
                <a16:creationId xmlns:a16="http://schemas.microsoft.com/office/drawing/2014/main" id="{51914A44-50D5-5795-2F29-499C3E032BE0}"/>
              </a:ext>
            </a:extLst>
          </p:cNvPr>
          <p:cNvSpPr/>
          <p:nvPr/>
        </p:nvSpPr>
        <p:spPr>
          <a:xfrm>
            <a:off x="2437448" y="6299096"/>
            <a:ext cx="18288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a:t>
            </a:r>
          </a:p>
        </p:txBody>
      </p:sp>
      <p:sp>
        <p:nvSpPr>
          <p:cNvPr id="61" name="Rectangle 60">
            <a:extLst>
              <a:ext uri="{FF2B5EF4-FFF2-40B4-BE49-F238E27FC236}">
                <a16:creationId xmlns:a16="http://schemas.microsoft.com/office/drawing/2014/main" id="{36415E40-481D-538B-0828-21A6C45393AE}"/>
              </a:ext>
            </a:extLst>
          </p:cNvPr>
          <p:cNvSpPr/>
          <p:nvPr/>
        </p:nvSpPr>
        <p:spPr>
          <a:xfrm>
            <a:off x="4266882" y="6299096"/>
            <a:ext cx="18288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a:t>
            </a:r>
          </a:p>
        </p:txBody>
      </p:sp>
      <p:sp>
        <p:nvSpPr>
          <p:cNvPr id="62" name="Rectangle 61">
            <a:extLst>
              <a:ext uri="{FF2B5EF4-FFF2-40B4-BE49-F238E27FC236}">
                <a16:creationId xmlns:a16="http://schemas.microsoft.com/office/drawing/2014/main" id="{738EE12C-6AF9-0CB7-40BB-E7D27A9E399A}"/>
              </a:ext>
            </a:extLst>
          </p:cNvPr>
          <p:cNvSpPr/>
          <p:nvPr/>
        </p:nvSpPr>
        <p:spPr>
          <a:xfrm>
            <a:off x="6096316" y="6299096"/>
            <a:ext cx="18288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a:t>
            </a:r>
          </a:p>
        </p:txBody>
      </p:sp>
      <p:sp>
        <p:nvSpPr>
          <p:cNvPr id="63" name="Rectangle 62">
            <a:extLst>
              <a:ext uri="{FF2B5EF4-FFF2-40B4-BE49-F238E27FC236}">
                <a16:creationId xmlns:a16="http://schemas.microsoft.com/office/drawing/2014/main" id="{67236E0A-F506-5B4A-C215-AD0F067BA917}"/>
              </a:ext>
            </a:extLst>
          </p:cNvPr>
          <p:cNvSpPr/>
          <p:nvPr/>
        </p:nvSpPr>
        <p:spPr>
          <a:xfrm>
            <a:off x="7925750" y="6299096"/>
            <a:ext cx="18288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a:t>
            </a:r>
          </a:p>
        </p:txBody>
      </p:sp>
      <p:sp>
        <p:nvSpPr>
          <p:cNvPr id="79" name="Rectangle 78">
            <a:extLst>
              <a:ext uri="{FF2B5EF4-FFF2-40B4-BE49-F238E27FC236}">
                <a16:creationId xmlns:a16="http://schemas.microsoft.com/office/drawing/2014/main" id="{31F4B69F-5497-60E1-4B0D-4C1C3021F569}"/>
              </a:ext>
            </a:extLst>
          </p:cNvPr>
          <p:cNvSpPr/>
          <p:nvPr/>
        </p:nvSpPr>
        <p:spPr>
          <a:xfrm>
            <a:off x="0" y="6299096"/>
            <a:ext cx="607378" cy="24468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343434"/>
                </a:solidFill>
                <a:effectLst/>
                <a:uLnTx/>
                <a:uFillTx/>
                <a:latin typeface="Avenir Next LT Pro"/>
                <a:ea typeface="+mn-ea"/>
                <a:cs typeface="+mn-cs"/>
              </a:rPr>
              <a:t>6 cols</a:t>
            </a:r>
          </a:p>
        </p:txBody>
      </p:sp>
      <p:sp>
        <p:nvSpPr>
          <p:cNvPr id="55" name="Rectangle 54">
            <a:extLst>
              <a:ext uri="{FF2B5EF4-FFF2-40B4-BE49-F238E27FC236}">
                <a16:creationId xmlns:a16="http://schemas.microsoft.com/office/drawing/2014/main" id="{48E323FB-75A2-23D6-6761-1F39785BABFE}"/>
              </a:ext>
            </a:extLst>
          </p:cNvPr>
          <p:cNvSpPr/>
          <p:nvPr/>
        </p:nvSpPr>
        <p:spPr>
          <a:xfrm>
            <a:off x="2803367" y="5551135"/>
            <a:ext cx="219456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2.4"</a:t>
            </a:r>
          </a:p>
        </p:txBody>
      </p:sp>
      <p:sp>
        <p:nvSpPr>
          <p:cNvPr id="56" name="Rectangle 55">
            <a:extLst>
              <a:ext uri="{FF2B5EF4-FFF2-40B4-BE49-F238E27FC236}">
                <a16:creationId xmlns:a16="http://schemas.microsoft.com/office/drawing/2014/main" id="{0F1252F5-4E62-3C28-5B59-3EB965B357AC}"/>
              </a:ext>
            </a:extLst>
          </p:cNvPr>
          <p:cNvSpPr/>
          <p:nvPr/>
        </p:nvSpPr>
        <p:spPr>
          <a:xfrm>
            <a:off x="4998720" y="5551135"/>
            <a:ext cx="219456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2.4"</a:t>
            </a:r>
          </a:p>
        </p:txBody>
      </p:sp>
      <p:sp>
        <p:nvSpPr>
          <p:cNvPr id="57" name="Rectangle 56">
            <a:extLst>
              <a:ext uri="{FF2B5EF4-FFF2-40B4-BE49-F238E27FC236}">
                <a16:creationId xmlns:a16="http://schemas.microsoft.com/office/drawing/2014/main" id="{EB3FB48C-1BC8-6283-B819-892438F431DE}"/>
              </a:ext>
            </a:extLst>
          </p:cNvPr>
          <p:cNvSpPr/>
          <p:nvPr/>
        </p:nvSpPr>
        <p:spPr>
          <a:xfrm>
            <a:off x="7194073" y="5551135"/>
            <a:ext cx="219456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2.4"</a:t>
            </a:r>
          </a:p>
        </p:txBody>
      </p:sp>
      <p:sp>
        <p:nvSpPr>
          <p:cNvPr id="80" name="Rectangle 79">
            <a:extLst>
              <a:ext uri="{FF2B5EF4-FFF2-40B4-BE49-F238E27FC236}">
                <a16:creationId xmlns:a16="http://schemas.microsoft.com/office/drawing/2014/main" id="{AA3C8577-DF0B-E365-8ECE-2FAECDAA9A5D}"/>
              </a:ext>
            </a:extLst>
          </p:cNvPr>
          <p:cNvSpPr/>
          <p:nvPr/>
        </p:nvSpPr>
        <p:spPr>
          <a:xfrm>
            <a:off x="0" y="5540824"/>
            <a:ext cx="607378" cy="26141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343434"/>
                </a:solidFill>
                <a:effectLst/>
                <a:uLnTx/>
                <a:uFillTx/>
                <a:latin typeface="Avenir Next LT Pro"/>
                <a:ea typeface="+mn-ea"/>
                <a:cs typeface="+mn-cs"/>
              </a:rPr>
              <a:t>5 cols</a:t>
            </a:r>
          </a:p>
        </p:txBody>
      </p:sp>
      <p:sp>
        <p:nvSpPr>
          <p:cNvPr id="39" name="Rectangle 38">
            <a:extLst>
              <a:ext uri="{FF2B5EF4-FFF2-40B4-BE49-F238E27FC236}">
                <a16:creationId xmlns:a16="http://schemas.microsoft.com/office/drawing/2014/main" id="{A1BAF52F-863D-4C86-5A42-6673F67CF771}"/>
              </a:ext>
            </a:extLst>
          </p:cNvPr>
          <p:cNvSpPr/>
          <p:nvPr/>
        </p:nvSpPr>
        <p:spPr>
          <a:xfrm>
            <a:off x="3351214" y="4562393"/>
            <a:ext cx="27432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3"</a:t>
            </a:r>
          </a:p>
        </p:txBody>
      </p:sp>
      <p:sp>
        <p:nvSpPr>
          <p:cNvPr id="45" name="Rectangle 44">
            <a:extLst>
              <a:ext uri="{FF2B5EF4-FFF2-40B4-BE49-F238E27FC236}">
                <a16:creationId xmlns:a16="http://schemas.microsoft.com/office/drawing/2014/main" id="{97AA79D7-AC79-71F8-FE37-D3ADB7D52440}"/>
              </a:ext>
            </a:extLst>
          </p:cNvPr>
          <p:cNvSpPr/>
          <p:nvPr/>
        </p:nvSpPr>
        <p:spPr>
          <a:xfrm>
            <a:off x="6090797" y="4562393"/>
            <a:ext cx="27432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3"</a:t>
            </a:r>
          </a:p>
        </p:txBody>
      </p:sp>
      <p:sp>
        <p:nvSpPr>
          <p:cNvPr id="51" name="Rectangle 50">
            <a:extLst>
              <a:ext uri="{FF2B5EF4-FFF2-40B4-BE49-F238E27FC236}">
                <a16:creationId xmlns:a16="http://schemas.microsoft.com/office/drawing/2014/main" id="{1F362973-D3CA-E1D8-B0BF-0D6F3C120D1F}"/>
              </a:ext>
            </a:extLst>
          </p:cNvPr>
          <p:cNvSpPr/>
          <p:nvPr/>
        </p:nvSpPr>
        <p:spPr>
          <a:xfrm>
            <a:off x="3409125" y="4810824"/>
            <a:ext cx="2569464"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2.81"</a:t>
            </a:r>
          </a:p>
        </p:txBody>
      </p:sp>
      <p:sp>
        <p:nvSpPr>
          <p:cNvPr id="52" name="Rectangle 51">
            <a:extLst>
              <a:ext uri="{FF2B5EF4-FFF2-40B4-BE49-F238E27FC236}">
                <a16:creationId xmlns:a16="http://schemas.microsoft.com/office/drawing/2014/main" id="{E25BABC6-5B94-3D82-05D1-EE8851255230}"/>
              </a:ext>
            </a:extLst>
          </p:cNvPr>
          <p:cNvSpPr/>
          <p:nvPr/>
        </p:nvSpPr>
        <p:spPr>
          <a:xfrm>
            <a:off x="6210236" y="4810824"/>
            <a:ext cx="2569464"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2.81"</a:t>
            </a:r>
          </a:p>
        </p:txBody>
      </p:sp>
      <p:sp>
        <p:nvSpPr>
          <p:cNvPr id="81" name="Rectangle 80">
            <a:extLst>
              <a:ext uri="{FF2B5EF4-FFF2-40B4-BE49-F238E27FC236}">
                <a16:creationId xmlns:a16="http://schemas.microsoft.com/office/drawing/2014/main" id="{4C166CF3-B386-B522-4FD7-7EEF15070394}"/>
              </a:ext>
            </a:extLst>
          </p:cNvPr>
          <p:cNvSpPr/>
          <p:nvPr/>
        </p:nvSpPr>
        <p:spPr>
          <a:xfrm>
            <a:off x="0" y="4575134"/>
            <a:ext cx="607378" cy="46882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343434"/>
                </a:solidFill>
                <a:effectLst/>
                <a:uLnTx/>
                <a:uFillTx/>
                <a:latin typeface="Avenir Next LT Pro"/>
                <a:ea typeface="+mn-ea"/>
                <a:cs typeface="+mn-cs"/>
              </a:rPr>
              <a:t>4 cols</a:t>
            </a:r>
          </a:p>
        </p:txBody>
      </p:sp>
      <p:sp>
        <p:nvSpPr>
          <p:cNvPr id="40" name="Rectangle 39">
            <a:extLst>
              <a:ext uri="{FF2B5EF4-FFF2-40B4-BE49-F238E27FC236}">
                <a16:creationId xmlns:a16="http://schemas.microsoft.com/office/drawing/2014/main" id="{25DC2047-8BC0-5515-1E8A-ECEED06C979C}"/>
              </a:ext>
            </a:extLst>
          </p:cNvPr>
          <p:cNvSpPr/>
          <p:nvPr/>
        </p:nvSpPr>
        <p:spPr>
          <a:xfrm>
            <a:off x="4420466" y="3820851"/>
            <a:ext cx="3346704"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3.66"</a:t>
            </a:r>
          </a:p>
        </p:txBody>
      </p:sp>
      <p:sp>
        <p:nvSpPr>
          <p:cNvPr id="43" name="Rectangle 42">
            <a:extLst>
              <a:ext uri="{FF2B5EF4-FFF2-40B4-BE49-F238E27FC236}">
                <a16:creationId xmlns:a16="http://schemas.microsoft.com/office/drawing/2014/main" id="{301659F1-6EF8-5FDD-8E04-1A7988A54E86}"/>
              </a:ext>
            </a:extLst>
          </p:cNvPr>
          <p:cNvSpPr/>
          <p:nvPr/>
        </p:nvSpPr>
        <p:spPr>
          <a:xfrm>
            <a:off x="4342742" y="3578205"/>
            <a:ext cx="3502152"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3.83"</a:t>
            </a:r>
          </a:p>
        </p:txBody>
      </p:sp>
      <p:sp>
        <p:nvSpPr>
          <p:cNvPr id="29" name="Rectangle 28">
            <a:extLst>
              <a:ext uri="{FF2B5EF4-FFF2-40B4-BE49-F238E27FC236}">
                <a16:creationId xmlns:a16="http://schemas.microsoft.com/office/drawing/2014/main" id="{3E882574-30A1-CB61-CD85-4F61155E3C18}"/>
              </a:ext>
            </a:extLst>
          </p:cNvPr>
          <p:cNvSpPr/>
          <p:nvPr/>
        </p:nvSpPr>
        <p:spPr>
          <a:xfrm>
            <a:off x="4267200" y="3332774"/>
            <a:ext cx="36576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4"</a:t>
            </a:r>
          </a:p>
        </p:txBody>
      </p:sp>
      <p:sp>
        <p:nvSpPr>
          <p:cNvPr id="82" name="Rectangle 81">
            <a:extLst>
              <a:ext uri="{FF2B5EF4-FFF2-40B4-BE49-F238E27FC236}">
                <a16:creationId xmlns:a16="http://schemas.microsoft.com/office/drawing/2014/main" id="{7C1482B0-4D2B-FE61-4EEB-4458E202A028}"/>
              </a:ext>
            </a:extLst>
          </p:cNvPr>
          <p:cNvSpPr/>
          <p:nvPr/>
        </p:nvSpPr>
        <p:spPr>
          <a:xfrm>
            <a:off x="0" y="3341225"/>
            <a:ext cx="607378" cy="71828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343434"/>
                </a:solidFill>
                <a:effectLst/>
                <a:uLnTx/>
                <a:uFillTx/>
                <a:latin typeface="Avenir Next LT Pro"/>
                <a:ea typeface="+mn-ea"/>
                <a:cs typeface="+mn-cs"/>
              </a:rPr>
              <a:t>3 cols</a:t>
            </a:r>
          </a:p>
        </p:txBody>
      </p:sp>
      <p:sp>
        <p:nvSpPr>
          <p:cNvPr id="59" name="Rectangle 58">
            <a:extLst>
              <a:ext uri="{FF2B5EF4-FFF2-40B4-BE49-F238E27FC236}">
                <a16:creationId xmlns:a16="http://schemas.microsoft.com/office/drawing/2014/main" id="{AB84C9E6-3CF4-9535-730E-EF03C05B24EE}"/>
              </a:ext>
            </a:extLst>
          </p:cNvPr>
          <p:cNvSpPr/>
          <p:nvPr/>
        </p:nvSpPr>
        <p:spPr>
          <a:xfrm>
            <a:off x="604398" y="6299096"/>
            <a:ext cx="18288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a:t>
            </a:r>
          </a:p>
        </p:txBody>
      </p:sp>
      <p:sp>
        <p:nvSpPr>
          <p:cNvPr id="54" name="Rectangle 53">
            <a:extLst>
              <a:ext uri="{FF2B5EF4-FFF2-40B4-BE49-F238E27FC236}">
                <a16:creationId xmlns:a16="http://schemas.microsoft.com/office/drawing/2014/main" id="{137FB5A1-954C-60C7-BB7E-ED7C16559667}"/>
              </a:ext>
            </a:extLst>
          </p:cNvPr>
          <p:cNvSpPr/>
          <p:nvPr/>
        </p:nvSpPr>
        <p:spPr>
          <a:xfrm>
            <a:off x="604398" y="5551135"/>
            <a:ext cx="219456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2.4"</a:t>
            </a:r>
          </a:p>
        </p:txBody>
      </p:sp>
      <p:sp>
        <p:nvSpPr>
          <p:cNvPr id="31" name="Rectangle 30">
            <a:extLst>
              <a:ext uri="{FF2B5EF4-FFF2-40B4-BE49-F238E27FC236}">
                <a16:creationId xmlns:a16="http://schemas.microsoft.com/office/drawing/2014/main" id="{DA1F2C5B-7491-6B41-4D35-C2FDAE117CE2}"/>
              </a:ext>
            </a:extLst>
          </p:cNvPr>
          <p:cNvSpPr/>
          <p:nvPr/>
        </p:nvSpPr>
        <p:spPr>
          <a:xfrm>
            <a:off x="604398" y="4562393"/>
            <a:ext cx="27432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3"</a:t>
            </a:r>
          </a:p>
        </p:txBody>
      </p:sp>
      <p:sp>
        <p:nvSpPr>
          <p:cNvPr id="47" name="Rectangle 46">
            <a:extLst>
              <a:ext uri="{FF2B5EF4-FFF2-40B4-BE49-F238E27FC236}">
                <a16:creationId xmlns:a16="http://schemas.microsoft.com/office/drawing/2014/main" id="{ECD59028-231E-650E-C52F-008DF5BB7E0C}"/>
              </a:ext>
            </a:extLst>
          </p:cNvPr>
          <p:cNvSpPr/>
          <p:nvPr/>
        </p:nvSpPr>
        <p:spPr>
          <a:xfrm>
            <a:off x="604398" y="4810824"/>
            <a:ext cx="2569464"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2.81"</a:t>
            </a:r>
          </a:p>
        </p:txBody>
      </p:sp>
      <p:sp>
        <p:nvSpPr>
          <p:cNvPr id="38" name="Rectangle 37">
            <a:extLst>
              <a:ext uri="{FF2B5EF4-FFF2-40B4-BE49-F238E27FC236}">
                <a16:creationId xmlns:a16="http://schemas.microsoft.com/office/drawing/2014/main" id="{77CF5789-2CCA-4C17-94B3-A51E080E97D5}"/>
              </a:ext>
            </a:extLst>
          </p:cNvPr>
          <p:cNvSpPr/>
          <p:nvPr/>
        </p:nvSpPr>
        <p:spPr>
          <a:xfrm>
            <a:off x="604398" y="3820851"/>
            <a:ext cx="3346704"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3.66"</a:t>
            </a:r>
          </a:p>
        </p:txBody>
      </p:sp>
      <p:sp>
        <p:nvSpPr>
          <p:cNvPr id="42" name="Rectangle 41">
            <a:extLst>
              <a:ext uri="{FF2B5EF4-FFF2-40B4-BE49-F238E27FC236}">
                <a16:creationId xmlns:a16="http://schemas.microsoft.com/office/drawing/2014/main" id="{5499FB2E-D26A-0E49-3171-EB86FAC822CD}"/>
              </a:ext>
            </a:extLst>
          </p:cNvPr>
          <p:cNvSpPr/>
          <p:nvPr/>
        </p:nvSpPr>
        <p:spPr>
          <a:xfrm>
            <a:off x="604398" y="3578205"/>
            <a:ext cx="3502152"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3.83"</a:t>
            </a:r>
          </a:p>
        </p:txBody>
      </p:sp>
      <p:sp>
        <p:nvSpPr>
          <p:cNvPr id="28" name="Rectangle 27">
            <a:extLst>
              <a:ext uri="{FF2B5EF4-FFF2-40B4-BE49-F238E27FC236}">
                <a16:creationId xmlns:a16="http://schemas.microsoft.com/office/drawing/2014/main" id="{F1681574-0060-0682-50CD-BFB69AC39CBF}"/>
              </a:ext>
            </a:extLst>
          </p:cNvPr>
          <p:cNvSpPr/>
          <p:nvPr/>
        </p:nvSpPr>
        <p:spPr>
          <a:xfrm>
            <a:off x="604398" y="3332774"/>
            <a:ext cx="36576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4"</a:t>
            </a:r>
          </a:p>
        </p:txBody>
      </p:sp>
      <p:sp>
        <p:nvSpPr>
          <p:cNvPr id="8" name="Rectangle 7">
            <a:extLst>
              <a:ext uri="{FF2B5EF4-FFF2-40B4-BE49-F238E27FC236}">
                <a16:creationId xmlns:a16="http://schemas.microsoft.com/office/drawing/2014/main" id="{3F641F7E-853B-AB99-0C2D-27C37C14930F}"/>
              </a:ext>
            </a:extLst>
          </p:cNvPr>
          <p:cNvSpPr/>
          <p:nvPr/>
        </p:nvSpPr>
        <p:spPr>
          <a:xfrm>
            <a:off x="604398" y="2340134"/>
            <a:ext cx="5487986"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6"</a:t>
            </a:r>
          </a:p>
        </p:txBody>
      </p:sp>
      <p:sp>
        <p:nvSpPr>
          <p:cNvPr id="25" name="Rectangle 24">
            <a:extLst>
              <a:ext uri="{FF2B5EF4-FFF2-40B4-BE49-F238E27FC236}">
                <a16:creationId xmlns:a16="http://schemas.microsoft.com/office/drawing/2014/main" id="{48A273E2-CBA8-B61D-08DD-89F9303FD18C}"/>
              </a:ext>
            </a:extLst>
          </p:cNvPr>
          <p:cNvSpPr/>
          <p:nvPr/>
        </p:nvSpPr>
        <p:spPr>
          <a:xfrm>
            <a:off x="604398" y="2580920"/>
            <a:ext cx="52578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5.75"</a:t>
            </a:r>
          </a:p>
        </p:txBody>
      </p:sp>
      <p:sp>
        <p:nvSpPr>
          <p:cNvPr id="19" name="Rectangle 18">
            <a:extLst>
              <a:ext uri="{FF2B5EF4-FFF2-40B4-BE49-F238E27FC236}">
                <a16:creationId xmlns:a16="http://schemas.microsoft.com/office/drawing/2014/main" id="{F8F324EA-2EBA-97C5-6D53-B743E4D364A6}"/>
              </a:ext>
            </a:extLst>
          </p:cNvPr>
          <p:cNvSpPr/>
          <p:nvPr/>
        </p:nvSpPr>
        <p:spPr>
          <a:xfrm>
            <a:off x="604398" y="1596731"/>
            <a:ext cx="10972798"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12”</a:t>
            </a:r>
          </a:p>
        </p:txBody>
      </p:sp>
      <p:sp>
        <p:nvSpPr>
          <p:cNvPr id="64" name="Rectangle 63">
            <a:extLst>
              <a:ext uri="{FF2B5EF4-FFF2-40B4-BE49-F238E27FC236}">
                <a16:creationId xmlns:a16="http://schemas.microsoft.com/office/drawing/2014/main" id="{7A897101-FEE2-6510-EAB9-3F7DD2D398CD}"/>
              </a:ext>
            </a:extLst>
          </p:cNvPr>
          <p:cNvSpPr/>
          <p:nvPr/>
        </p:nvSpPr>
        <p:spPr>
          <a:xfrm>
            <a:off x="9748396" y="6299096"/>
            <a:ext cx="18288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a:t>
            </a:r>
          </a:p>
        </p:txBody>
      </p:sp>
      <p:sp>
        <p:nvSpPr>
          <p:cNvPr id="58" name="Rectangle 57">
            <a:extLst>
              <a:ext uri="{FF2B5EF4-FFF2-40B4-BE49-F238E27FC236}">
                <a16:creationId xmlns:a16="http://schemas.microsoft.com/office/drawing/2014/main" id="{51D22CAA-544F-0691-F677-C457E39AF82C}"/>
              </a:ext>
            </a:extLst>
          </p:cNvPr>
          <p:cNvSpPr/>
          <p:nvPr/>
        </p:nvSpPr>
        <p:spPr>
          <a:xfrm>
            <a:off x="9382636" y="5551135"/>
            <a:ext cx="219456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2.4"</a:t>
            </a:r>
          </a:p>
        </p:txBody>
      </p:sp>
      <p:sp>
        <p:nvSpPr>
          <p:cNvPr id="46" name="Rectangle 45">
            <a:extLst>
              <a:ext uri="{FF2B5EF4-FFF2-40B4-BE49-F238E27FC236}">
                <a16:creationId xmlns:a16="http://schemas.microsoft.com/office/drawing/2014/main" id="{B419166C-8E5E-F9A7-A749-91F2804FAB0D}"/>
              </a:ext>
            </a:extLst>
          </p:cNvPr>
          <p:cNvSpPr/>
          <p:nvPr/>
        </p:nvSpPr>
        <p:spPr>
          <a:xfrm>
            <a:off x="8833996" y="4562393"/>
            <a:ext cx="27432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3"</a:t>
            </a:r>
          </a:p>
        </p:txBody>
      </p:sp>
      <p:sp>
        <p:nvSpPr>
          <p:cNvPr id="53" name="Rectangle 52">
            <a:extLst>
              <a:ext uri="{FF2B5EF4-FFF2-40B4-BE49-F238E27FC236}">
                <a16:creationId xmlns:a16="http://schemas.microsoft.com/office/drawing/2014/main" id="{3D492129-A03C-20AC-00C6-65E73D1F99BB}"/>
              </a:ext>
            </a:extLst>
          </p:cNvPr>
          <p:cNvSpPr/>
          <p:nvPr/>
        </p:nvSpPr>
        <p:spPr>
          <a:xfrm>
            <a:off x="9007732" y="4810824"/>
            <a:ext cx="2569464"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2.81"</a:t>
            </a:r>
          </a:p>
        </p:txBody>
      </p:sp>
      <p:sp>
        <p:nvSpPr>
          <p:cNvPr id="41" name="Rectangle 40">
            <a:extLst>
              <a:ext uri="{FF2B5EF4-FFF2-40B4-BE49-F238E27FC236}">
                <a16:creationId xmlns:a16="http://schemas.microsoft.com/office/drawing/2014/main" id="{2A8CB797-F431-4F7C-B670-8036061987E5}"/>
              </a:ext>
            </a:extLst>
          </p:cNvPr>
          <p:cNvSpPr/>
          <p:nvPr/>
        </p:nvSpPr>
        <p:spPr>
          <a:xfrm>
            <a:off x="8230492" y="3820851"/>
            <a:ext cx="3346704"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3.66"</a:t>
            </a:r>
          </a:p>
        </p:txBody>
      </p:sp>
      <p:sp>
        <p:nvSpPr>
          <p:cNvPr id="44" name="Rectangle 43">
            <a:extLst>
              <a:ext uri="{FF2B5EF4-FFF2-40B4-BE49-F238E27FC236}">
                <a16:creationId xmlns:a16="http://schemas.microsoft.com/office/drawing/2014/main" id="{E8BBAAAA-3673-FE0F-5376-454F537B39F9}"/>
              </a:ext>
            </a:extLst>
          </p:cNvPr>
          <p:cNvSpPr/>
          <p:nvPr/>
        </p:nvSpPr>
        <p:spPr>
          <a:xfrm>
            <a:off x="8075044" y="3578205"/>
            <a:ext cx="3502152"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3.83"</a:t>
            </a:r>
          </a:p>
        </p:txBody>
      </p:sp>
      <p:sp>
        <p:nvSpPr>
          <p:cNvPr id="30" name="Rectangle 29">
            <a:extLst>
              <a:ext uri="{FF2B5EF4-FFF2-40B4-BE49-F238E27FC236}">
                <a16:creationId xmlns:a16="http://schemas.microsoft.com/office/drawing/2014/main" id="{236BA868-88AB-FA10-1A9B-AF79A278D769}"/>
              </a:ext>
            </a:extLst>
          </p:cNvPr>
          <p:cNvSpPr/>
          <p:nvPr/>
        </p:nvSpPr>
        <p:spPr>
          <a:xfrm>
            <a:off x="7919596" y="3332774"/>
            <a:ext cx="36576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4"</a:t>
            </a:r>
          </a:p>
        </p:txBody>
      </p:sp>
      <p:sp>
        <p:nvSpPr>
          <p:cNvPr id="24" name="Rectangle 23">
            <a:extLst>
              <a:ext uri="{FF2B5EF4-FFF2-40B4-BE49-F238E27FC236}">
                <a16:creationId xmlns:a16="http://schemas.microsoft.com/office/drawing/2014/main" id="{E582DB04-1C90-7C77-A17C-DAA18C07B979}"/>
              </a:ext>
            </a:extLst>
          </p:cNvPr>
          <p:cNvSpPr/>
          <p:nvPr/>
        </p:nvSpPr>
        <p:spPr>
          <a:xfrm>
            <a:off x="6089210" y="2340134"/>
            <a:ext cx="5487986"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6"</a:t>
            </a:r>
          </a:p>
        </p:txBody>
      </p:sp>
      <p:sp>
        <p:nvSpPr>
          <p:cNvPr id="26" name="Rectangle 25">
            <a:extLst>
              <a:ext uri="{FF2B5EF4-FFF2-40B4-BE49-F238E27FC236}">
                <a16:creationId xmlns:a16="http://schemas.microsoft.com/office/drawing/2014/main" id="{1F5B3BFA-4D91-B94E-6DA0-5A41F56E5B2E}"/>
              </a:ext>
            </a:extLst>
          </p:cNvPr>
          <p:cNvSpPr/>
          <p:nvPr/>
        </p:nvSpPr>
        <p:spPr>
          <a:xfrm>
            <a:off x="6319396" y="2580920"/>
            <a:ext cx="52578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5.75"</a:t>
            </a:r>
          </a:p>
        </p:txBody>
      </p:sp>
      <p:sp>
        <p:nvSpPr>
          <p:cNvPr id="83" name="Rectangle 82">
            <a:extLst>
              <a:ext uri="{FF2B5EF4-FFF2-40B4-BE49-F238E27FC236}">
                <a16:creationId xmlns:a16="http://schemas.microsoft.com/office/drawing/2014/main" id="{D6E21884-4F9C-E484-03E6-4F21E6F5BF1C}"/>
              </a:ext>
            </a:extLst>
          </p:cNvPr>
          <p:cNvSpPr/>
          <p:nvPr/>
        </p:nvSpPr>
        <p:spPr>
          <a:xfrm>
            <a:off x="0" y="2338273"/>
            <a:ext cx="607378" cy="497641"/>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343434"/>
                </a:solidFill>
                <a:effectLst/>
                <a:uLnTx/>
                <a:uFillTx/>
                <a:latin typeface="Avenir Next LT Pro"/>
                <a:ea typeface="+mn-ea"/>
                <a:cs typeface="+mn-cs"/>
              </a:rPr>
              <a:t>2 cols</a:t>
            </a:r>
          </a:p>
        </p:txBody>
      </p:sp>
      <p:sp>
        <p:nvSpPr>
          <p:cNvPr id="3" name="Slide Number Placeholder 2">
            <a:extLst>
              <a:ext uri="{FF2B5EF4-FFF2-40B4-BE49-F238E27FC236}">
                <a16:creationId xmlns:a16="http://schemas.microsoft.com/office/drawing/2014/main" id="{F6C06DFD-8583-4226-652B-A13B8992256E}"/>
              </a:ext>
            </a:extLst>
          </p:cNvPr>
          <p:cNvSpPr>
            <a:spLocks noGrp="1"/>
          </p:cNvSpPr>
          <p:nvPr>
            <p:ph type="sldNum" sz="quarter" idx="19"/>
          </p:nvPr>
        </p:nvSpPr>
        <p:spPr>
          <a:xfrm>
            <a:off x="11582400" y="6487814"/>
            <a:ext cx="609600" cy="365125"/>
          </a:xfrm>
          <a:prstGeom prst="rect">
            <a:avLst/>
          </a:prstGeom>
        </p:spPr>
        <p:txBody>
          <a:bodyPr vert="horz" lIns="0" tIns="0" rIns="0" bIns="0" rtlCol="0" anchor="ctr"/>
          <a:lstStyle>
            <a:defPPr>
              <a:defRPr lang="en-US"/>
            </a:defPPr>
            <a:lvl1pPr marL="0" algn="ctr" defTabSz="914400" rtl="0" eaLnBrk="1" latinLnBrk="0" hangingPunct="1">
              <a:defRPr sz="1000" kern="1200">
                <a:solidFill>
                  <a:srgbClr val="8F8F8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C22C51A1-D21B-4FB8-B406-0459D16B2AAE}" type="slidenum">
              <a:rPr kumimoji="0" lang="en-US" sz="1000" b="0" i="0" u="none" strike="noStrike" kern="1200" cap="none" spc="0" normalizeH="0" baseline="0" noProof="0" smtClean="0">
                <a:ln>
                  <a:noFill/>
                </a:ln>
                <a:solidFill>
                  <a:srgbClr val="8F8F8F"/>
                </a:solidFill>
                <a:effectLst/>
                <a:uLnTx/>
                <a:uFillTx/>
                <a:latin typeface="Avenir Next LT Pro"/>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000" b="0" i="0" u="none" strike="noStrike" kern="1200" cap="none" spc="0" normalizeH="0" baseline="0" noProof="0">
              <a:ln>
                <a:noFill/>
              </a:ln>
              <a:solidFill>
                <a:srgbClr val="8F8F8F"/>
              </a:solidFill>
              <a:effectLst/>
              <a:uLnTx/>
              <a:uFillTx/>
              <a:latin typeface="Avenir Next LT Pro"/>
              <a:ea typeface="+mn-ea"/>
              <a:cs typeface="+mn-cs"/>
            </a:endParaRPr>
          </a:p>
        </p:txBody>
      </p:sp>
    </p:spTree>
    <p:extLst>
      <p:ext uri="{BB962C8B-B14F-4D97-AF65-F5344CB8AC3E}">
        <p14:creationId xmlns:p14="http://schemas.microsoft.com/office/powerpoint/2010/main" val="3933023660"/>
      </p:ext>
    </p:extLst>
  </p:cSld>
  <p:clrMapOvr>
    <a:masterClrMapping/>
  </p:clrMapOvr>
  <p:transition>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2059508"/>
      </p:ext>
    </p:extLst>
  </p:cSld>
  <p:clrMapOvr>
    <a:masterClrMapping/>
  </p:clrMapOvr>
  <p:transition>
    <p:wipe/>
  </p:transition>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p118gh7NpEmBGCoaHNy_jQ"/>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p118gh7NpEmBGCoaHNy_jQ"/>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p118gh7NpEmBGCoaHNy_j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p118gh7NpEmBGCoaHNy_j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p118gh7NpEmBGCoaHNy_j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p118gh7NpEmBGCoaHNy_jQ"/>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p118gh7NpEmBGCoaHNy_jQ"/>
</p:tagLst>
</file>

<file path=ppt/theme/theme1.xml><?xml version="1.0" encoding="utf-8"?>
<a:theme xmlns:a="http://schemas.openxmlformats.org/drawingml/2006/main" name="UM Cover Slides">
  <a:themeElements>
    <a:clrScheme name="MASTER TEMPLATE COLORS">
      <a:dk1>
        <a:srgbClr val="343434"/>
      </a:dk1>
      <a:lt1>
        <a:srgbClr val="FFFFFF"/>
      </a:lt1>
      <a:dk2>
        <a:srgbClr val="313A45"/>
      </a:dk2>
      <a:lt2>
        <a:srgbClr val="C4C5C5"/>
      </a:lt2>
      <a:accent1>
        <a:srgbClr val="F47321"/>
      </a:accent1>
      <a:accent2>
        <a:srgbClr val="005030"/>
      </a:accent2>
      <a:accent3>
        <a:srgbClr val="006888"/>
      </a:accent3>
      <a:accent4>
        <a:srgbClr val="585855"/>
      </a:accent4>
      <a:accent5>
        <a:srgbClr val="FCE3D2"/>
      </a:accent5>
      <a:accent6>
        <a:srgbClr val="FAC7A6"/>
      </a:accent6>
      <a:hlink>
        <a:srgbClr val="00485E"/>
      </a:hlink>
      <a:folHlink>
        <a:srgbClr val="FF6120"/>
      </a:folHlink>
    </a:clrScheme>
    <a:fontScheme name="*TEMPLATE FONTS*">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A7A8AC"/>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defRPr b="1"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marL="166688" indent="-166688">
          <a:spcBef>
            <a:spcPts val="1200"/>
          </a:spcBef>
          <a:buFont typeface="Arial" pitchFamily="34" charset="0"/>
          <a:buChar char="•"/>
          <a:defRPr dirty="0">
            <a:solidFill>
              <a:srgbClr val="000000"/>
            </a:solidFill>
          </a:defRPr>
        </a:defPPr>
      </a:lstStyle>
    </a:txDef>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UH/MSOM Cover Slides">
  <a:themeElements>
    <a:clrScheme name="MASTER TEMPLATE COLORS">
      <a:dk1>
        <a:srgbClr val="343434"/>
      </a:dk1>
      <a:lt1>
        <a:srgbClr val="FFFFFF"/>
      </a:lt1>
      <a:dk2>
        <a:srgbClr val="313A45"/>
      </a:dk2>
      <a:lt2>
        <a:srgbClr val="C4C5C5"/>
      </a:lt2>
      <a:accent1>
        <a:srgbClr val="F47321"/>
      </a:accent1>
      <a:accent2>
        <a:srgbClr val="005030"/>
      </a:accent2>
      <a:accent3>
        <a:srgbClr val="006888"/>
      </a:accent3>
      <a:accent4>
        <a:srgbClr val="585855"/>
      </a:accent4>
      <a:accent5>
        <a:srgbClr val="FCE3D2"/>
      </a:accent5>
      <a:accent6>
        <a:srgbClr val="FAC7A6"/>
      </a:accent6>
      <a:hlink>
        <a:srgbClr val="00485E"/>
      </a:hlink>
      <a:folHlink>
        <a:srgbClr val="FF6120"/>
      </a:folHlink>
    </a:clrScheme>
    <a:fontScheme name="*TEMPLATE FONTS*">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A7A8AC"/>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defRPr b="1"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marL="166688" indent="-166688">
          <a:spcBef>
            <a:spcPts val="1200"/>
          </a:spcBef>
          <a:buFont typeface="Arial" pitchFamily="34" charset="0"/>
          <a:buChar char="•"/>
          <a:defRPr dirty="0">
            <a:solidFill>
              <a:srgbClr val="000000"/>
            </a:solidFill>
          </a:defRPr>
        </a:defPPr>
      </a:lstStyle>
    </a:txDef>
  </a:objectDefaults>
  <a:extraClrSchemeLst/>
</a:theme>
</file>

<file path=ppt/theme/theme3.xml><?xml version="1.0" encoding="utf-8"?>
<a:theme xmlns:a="http://schemas.openxmlformats.org/drawingml/2006/main" name="Divider Slides">
  <a:themeElements>
    <a:clrScheme name="MASTER TEMPLATE COLORS">
      <a:dk1>
        <a:srgbClr val="343434"/>
      </a:dk1>
      <a:lt1>
        <a:srgbClr val="FFFFFF"/>
      </a:lt1>
      <a:dk2>
        <a:srgbClr val="313A45"/>
      </a:dk2>
      <a:lt2>
        <a:srgbClr val="C4C5C5"/>
      </a:lt2>
      <a:accent1>
        <a:srgbClr val="F47321"/>
      </a:accent1>
      <a:accent2>
        <a:srgbClr val="005030"/>
      </a:accent2>
      <a:accent3>
        <a:srgbClr val="006888"/>
      </a:accent3>
      <a:accent4>
        <a:srgbClr val="585855"/>
      </a:accent4>
      <a:accent5>
        <a:srgbClr val="FCE3D2"/>
      </a:accent5>
      <a:accent6>
        <a:srgbClr val="FAC7A6"/>
      </a:accent6>
      <a:hlink>
        <a:srgbClr val="00485E"/>
      </a:hlink>
      <a:folHlink>
        <a:srgbClr val="FF61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UM Interior Slides">
  <a:themeElements>
    <a:clrScheme name="MASTER TEMPLATE COLORS">
      <a:dk1>
        <a:srgbClr val="343434"/>
      </a:dk1>
      <a:lt1>
        <a:srgbClr val="FFFFFF"/>
      </a:lt1>
      <a:dk2>
        <a:srgbClr val="313A45"/>
      </a:dk2>
      <a:lt2>
        <a:srgbClr val="C4C5C5"/>
      </a:lt2>
      <a:accent1>
        <a:srgbClr val="F47321"/>
      </a:accent1>
      <a:accent2>
        <a:srgbClr val="005030"/>
      </a:accent2>
      <a:accent3>
        <a:srgbClr val="006888"/>
      </a:accent3>
      <a:accent4>
        <a:srgbClr val="585855"/>
      </a:accent4>
      <a:accent5>
        <a:srgbClr val="FCE3D2"/>
      </a:accent5>
      <a:accent6>
        <a:srgbClr val="FAC7A6"/>
      </a:accent6>
      <a:hlink>
        <a:srgbClr val="00485E"/>
      </a:hlink>
      <a:folHlink>
        <a:srgbClr val="FF6120"/>
      </a:folHlink>
    </a:clrScheme>
    <a:fontScheme name="*TEMPLATE FONTS*">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A7A8AC"/>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defRPr b="1"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marL="166688" indent="-166688">
          <a:spcBef>
            <a:spcPts val="1200"/>
          </a:spcBef>
          <a:buFont typeface="Arial" pitchFamily="34" charset="0"/>
          <a:buChar char="•"/>
          <a:defRPr dirty="0">
            <a:solidFill>
              <a:srgbClr val="000000"/>
            </a:solidFill>
          </a:defRPr>
        </a:defPPr>
      </a:lstStyle>
    </a:txDef>
  </a:objectDefaults>
  <a:extraClrSchemeLst/>
</a:theme>
</file>

<file path=ppt/theme/theme5.xml><?xml version="1.0" encoding="utf-8"?>
<a:theme xmlns:a="http://schemas.openxmlformats.org/drawingml/2006/main" name="UM Interior Slides (Logo)">
  <a:themeElements>
    <a:clrScheme name="MASTER TEMPLATE COLORS">
      <a:dk1>
        <a:srgbClr val="343434"/>
      </a:dk1>
      <a:lt1>
        <a:srgbClr val="FFFFFF"/>
      </a:lt1>
      <a:dk2>
        <a:srgbClr val="313A45"/>
      </a:dk2>
      <a:lt2>
        <a:srgbClr val="C4C5C5"/>
      </a:lt2>
      <a:accent1>
        <a:srgbClr val="F47321"/>
      </a:accent1>
      <a:accent2>
        <a:srgbClr val="005030"/>
      </a:accent2>
      <a:accent3>
        <a:srgbClr val="006888"/>
      </a:accent3>
      <a:accent4>
        <a:srgbClr val="585855"/>
      </a:accent4>
      <a:accent5>
        <a:srgbClr val="FCE3D2"/>
      </a:accent5>
      <a:accent6>
        <a:srgbClr val="FAC7A6"/>
      </a:accent6>
      <a:hlink>
        <a:srgbClr val="00485E"/>
      </a:hlink>
      <a:folHlink>
        <a:srgbClr val="FF6120"/>
      </a:folHlink>
    </a:clrScheme>
    <a:fontScheme name="*TEMPLATE FONTS*">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A7A8AC"/>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defRPr b="1"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marL="166688" indent="-166688">
          <a:spcBef>
            <a:spcPts val="1200"/>
          </a:spcBef>
          <a:buFont typeface="Arial" pitchFamily="34" charset="0"/>
          <a:buChar char="•"/>
          <a:defRPr dirty="0">
            <a:solidFill>
              <a:srgbClr val="000000"/>
            </a:solidFill>
          </a:defRPr>
        </a:defPPr>
      </a:lstStyle>
    </a:txDef>
  </a:objectDefaults>
  <a:extraClrSchemeLst/>
</a:theme>
</file>

<file path=ppt/theme/theme6.xml><?xml version="1.0" encoding="utf-8"?>
<a:theme xmlns:a="http://schemas.openxmlformats.org/drawingml/2006/main" name="UH/MSOM Interior Slides">
  <a:themeElements>
    <a:clrScheme name="MASTER TEMPLATE COLORS">
      <a:dk1>
        <a:srgbClr val="343434"/>
      </a:dk1>
      <a:lt1>
        <a:srgbClr val="FFFFFF"/>
      </a:lt1>
      <a:dk2>
        <a:srgbClr val="313A45"/>
      </a:dk2>
      <a:lt2>
        <a:srgbClr val="C4C5C5"/>
      </a:lt2>
      <a:accent1>
        <a:srgbClr val="F47321"/>
      </a:accent1>
      <a:accent2>
        <a:srgbClr val="005030"/>
      </a:accent2>
      <a:accent3>
        <a:srgbClr val="006888"/>
      </a:accent3>
      <a:accent4>
        <a:srgbClr val="585855"/>
      </a:accent4>
      <a:accent5>
        <a:srgbClr val="FCE3D2"/>
      </a:accent5>
      <a:accent6>
        <a:srgbClr val="FAC7A6"/>
      </a:accent6>
      <a:hlink>
        <a:srgbClr val="00485E"/>
      </a:hlink>
      <a:folHlink>
        <a:srgbClr val="FF6120"/>
      </a:folHlink>
    </a:clrScheme>
    <a:fontScheme name="*TEMPLATE FONTS*">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A7A8AC"/>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defRPr b="1"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marL="166688" indent="-166688">
          <a:spcBef>
            <a:spcPts val="1200"/>
          </a:spcBef>
          <a:buFont typeface="Arial" pitchFamily="34" charset="0"/>
          <a:buChar char="•"/>
          <a:defRPr dirty="0">
            <a:solidFill>
              <a:srgbClr val="000000"/>
            </a:solidFill>
          </a:defRPr>
        </a:defPPr>
      </a:lstStyle>
    </a:txDef>
  </a:objectDefaults>
  <a:extraClrSchemeLst/>
</a:theme>
</file>

<file path=ppt/theme/theme7.xml><?xml version="1.0" encoding="utf-8"?>
<a:theme xmlns:a="http://schemas.openxmlformats.org/drawingml/2006/main" name="UH/MSOM Interior Slides (Logo)">
  <a:themeElements>
    <a:clrScheme name="MASTER TEMPLATE COLORS">
      <a:dk1>
        <a:srgbClr val="343434"/>
      </a:dk1>
      <a:lt1>
        <a:srgbClr val="FFFFFF"/>
      </a:lt1>
      <a:dk2>
        <a:srgbClr val="313A45"/>
      </a:dk2>
      <a:lt2>
        <a:srgbClr val="C4C5C5"/>
      </a:lt2>
      <a:accent1>
        <a:srgbClr val="F47321"/>
      </a:accent1>
      <a:accent2>
        <a:srgbClr val="005030"/>
      </a:accent2>
      <a:accent3>
        <a:srgbClr val="006888"/>
      </a:accent3>
      <a:accent4>
        <a:srgbClr val="585855"/>
      </a:accent4>
      <a:accent5>
        <a:srgbClr val="FCE3D2"/>
      </a:accent5>
      <a:accent6>
        <a:srgbClr val="FAC7A6"/>
      </a:accent6>
      <a:hlink>
        <a:srgbClr val="00485E"/>
      </a:hlink>
      <a:folHlink>
        <a:srgbClr val="FF6120"/>
      </a:folHlink>
    </a:clrScheme>
    <a:fontScheme name="*TEMPLATE FONTS*">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A7A8AC"/>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defRPr b="1"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marL="166688" indent="-166688">
          <a:spcBef>
            <a:spcPts val="1200"/>
          </a:spcBef>
          <a:buFont typeface="Arial" pitchFamily="34" charset="0"/>
          <a:buChar char="•"/>
          <a:defRPr dirty="0">
            <a:solidFill>
              <a:srgbClr val="000000"/>
            </a:solidFill>
          </a:defRPr>
        </a:defPPr>
      </a:lstStyle>
    </a:txDef>
  </a:objectDefaults>
  <a:extraClrSchemeLst/>
</a:theme>
</file>

<file path=ppt/theme/theme8.xml><?xml version="1.0" encoding="utf-8"?>
<a:theme xmlns:a="http://schemas.openxmlformats.org/drawingml/2006/main" name="NO FOOTER Interior Slides">
  <a:themeElements>
    <a:clrScheme name="MASTER TEMPLATE COLORS">
      <a:dk1>
        <a:srgbClr val="343434"/>
      </a:dk1>
      <a:lt1>
        <a:srgbClr val="FFFFFF"/>
      </a:lt1>
      <a:dk2>
        <a:srgbClr val="313A45"/>
      </a:dk2>
      <a:lt2>
        <a:srgbClr val="C4C5C5"/>
      </a:lt2>
      <a:accent1>
        <a:srgbClr val="F47321"/>
      </a:accent1>
      <a:accent2>
        <a:srgbClr val="005030"/>
      </a:accent2>
      <a:accent3>
        <a:srgbClr val="006888"/>
      </a:accent3>
      <a:accent4>
        <a:srgbClr val="585855"/>
      </a:accent4>
      <a:accent5>
        <a:srgbClr val="FCE3D2"/>
      </a:accent5>
      <a:accent6>
        <a:srgbClr val="FAC7A6"/>
      </a:accent6>
      <a:hlink>
        <a:srgbClr val="00485E"/>
      </a:hlink>
      <a:folHlink>
        <a:srgbClr val="FF6120"/>
      </a:folHlink>
    </a:clrScheme>
    <a:fontScheme name="*TEMPLATE FONTS*">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A7A8AC"/>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defRPr b="1"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marL="166688" indent="-166688">
          <a:spcBef>
            <a:spcPts val="1200"/>
          </a:spcBef>
          <a:buFont typeface="Arial" pitchFamily="34" charset="0"/>
          <a:buChar char="•"/>
          <a:defRPr dirty="0">
            <a:solidFill>
              <a:srgbClr val="000000"/>
            </a:solidFill>
          </a:defRPr>
        </a:defPPr>
      </a:lstStyle>
    </a:txDef>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06C30BB45669747BE82E533EB11EB08" ma:contentTypeVersion="7" ma:contentTypeDescription="Create a new document." ma:contentTypeScope="" ma:versionID="c9c208aad2efbd6bba9f63d3b4c30e69">
  <xsd:schema xmlns:xsd="http://www.w3.org/2001/XMLSchema" xmlns:xs="http://www.w3.org/2001/XMLSchema" xmlns:p="http://schemas.microsoft.com/office/2006/metadata/properties" xmlns:ns2="40246be6-e9f0-4bac-aed2-6f1a4d092164" xmlns:ns3="e758f554-7325-4230-8007-dbb1569892df" targetNamespace="http://schemas.microsoft.com/office/2006/metadata/properties" ma:root="true" ma:fieldsID="8c25bc11c6746fa7a7386cf0e2a4619c" ns2:_="" ns3:_="">
    <xsd:import namespace="40246be6-e9f0-4bac-aed2-6f1a4d092164"/>
    <xsd:import namespace="e758f554-7325-4230-8007-dbb1569892d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TemplateVers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246be6-e9f0-4bac-aed2-6f1a4d0921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TemplateVersion" ma:index="13" nillable="true" ma:displayName="Template Version" ma:format="DateOnly" ma:internalName="TemplateVersion">
      <xsd:simpleType>
        <xsd:restriction base="dms:DateTime"/>
      </xsd:simpleType>
    </xsd:element>
    <xsd:element name="MediaServiceSearchProperties" ma:index="1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758f554-7325-4230-8007-dbb1569892df"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e758f554-7325-4230-8007-dbb1569892df">
      <UserInfo>
        <DisplayName>Melton, Kammy</DisplayName>
        <AccountId>12</AccountId>
        <AccountType/>
      </UserInfo>
      <UserInfo>
        <DisplayName>Litano, Gracia Maria</DisplayName>
        <AccountId>22</AccountId>
        <AccountType/>
      </UserInfo>
      <UserInfo>
        <DisplayName>Lopez, Juan Manuel</DisplayName>
        <AccountId>44</AccountId>
        <AccountType/>
      </UserInfo>
      <UserInfo>
        <DisplayName>Garcia, Janette Alexa</DisplayName>
        <AccountId>48</AccountId>
        <AccountType/>
      </UserInfo>
      <UserInfo>
        <DisplayName>Weider, Matthew</DisplayName>
        <AccountId>56</AccountId>
        <AccountType/>
      </UserInfo>
      <UserInfo>
        <DisplayName>Calvo, David</DisplayName>
        <AccountId>81</AccountId>
        <AccountType/>
      </UserInfo>
      <UserInfo>
        <DisplayName>Ruiz, Lellany</DisplayName>
        <AccountId>83</AccountId>
        <AccountType/>
      </UserInfo>
      <UserInfo>
        <DisplayName>Alvarez, Gabriel Alejandro</DisplayName>
        <AccountId>87</AccountId>
        <AccountType/>
      </UserInfo>
      <UserInfo>
        <DisplayName>Pavlovic, Michael Mladen Jr.</DisplayName>
        <AccountId>124</AccountId>
        <AccountType/>
      </UserInfo>
      <UserInfo>
        <DisplayName>Barnet, Ariel</DisplayName>
        <AccountId>126</AccountId>
        <AccountType/>
      </UserInfo>
      <UserInfo>
        <DisplayName>Amador, Daniella</DisplayName>
        <AccountId>128</AccountId>
        <AccountType/>
      </UserInfo>
      <UserInfo>
        <DisplayName>Riehl, Liselotte</DisplayName>
        <AccountId>130</AccountId>
        <AccountType/>
      </UserInfo>
      <UserInfo>
        <DisplayName>Moore Narducci, Caroline</DisplayName>
        <AccountId>137</AccountId>
        <AccountType/>
      </UserInfo>
      <UserInfo>
        <DisplayName>LaBelle, Tom R.</DisplayName>
        <AccountId>172</AccountId>
        <AccountType/>
      </UserInfo>
      <UserInfo>
        <DisplayName>Charles-Pierre, Johanne</DisplayName>
        <AccountId>201</AccountId>
        <AccountType/>
      </UserInfo>
      <UserInfo>
        <DisplayName>Bajorek, Jennifer Lynn</DisplayName>
        <AccountId>214</AccountId>
        <AccountType/>
      </UserInfo>
      <UserInfo>
        <DisplayName>Rego, Daniel Antonio</DisplayName>
        <AccountId>216</AccountId>
        <AccountType/>
      </UserInfo>
      <UserInfo>
        <DisplayName>Lama Perez, Maria Elisa</DisplayName>
        <AccountId>215</AccountId>
        <AccountType/>
      </UserInfo>
      <UserInfo>
        <DisplayName>Wu, Lizi</DisplayName>
        <AccountId>247</AccountId>
        <AccountType/>
      </UserInfo>
      <UserInfo>
        <DisplayName>Thernes, Whitney</DisplayName>
        <AccountId>274</AccountId>
        <AccountType/>
      </UserInfo>
      <UserInfo>
        <DisplayName>Metcalfe, David Christopher</DisplayName>
        <AccountId>275</AccountId>
        <AccountType/>
      </UserInfo>
    </SharedWithUsers>
    <TemplateVersion xmlns="40246be6-e9f0-4bac-aed2-6f1a4d092164">2023-11-06T08:00:00+00:00</TemplateVersion>
  </documentManagement>
</p:properties>
</file>

<file path=customXml/item4.xml>��< ? x m l   v e r s i o n = " 1 . 0 "   e n c o d i n g = " u t f - 1 6 " ? > < p r o p e r t i e s   x m l n s = " h t t p : / / w w w . i m a n a g e . c o m / w o r k / x m l s c h e m a " >  
     < d o c u m e n t i d > A M E R I C A S ! 2 8 1 5 9 2 . 1 0 < / d o c u m e n t i d >  
     < s e n d e r i d > X B B N 0 9 M < / s e n d e r i d >  
     < s e n d e r e m a i l > G R A Z I A N A . L A Z Z A R O @ B N Y M E L L O N . C O M < / s e n d e r e m a i l >  
     < l a s t m o d i f i e d > 2 0 2 3 - 0 7 - 1 1 T 1 0 : 0 5 : 5 3 . 0 0 0 0 0 0 0 - 0 4 : 0 0 < / l a s t m o d i f i e d >  
     < d a t a b a s e > A M E R I C A S < / d a t a b a s e >  
 < / p r o p e r t i e s > 
</file>

<file path=customXml/itemProps1.xml><?xml version="1.0" encoding="utf-8"?>
<ds:datastoreItem xmlns:ds="http://schemas.openxmlformats.org/officeDocument/2006/customXml" ds:itemID="{8CA3B6BD-0EFC-46EC-990F-5737E0211B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0246be6-e9f0-4bac-aed2-6f1a4d092164"/>
    <ds:schemaRef ds:uri="e758f554-7325-4230-8007-dbb1569892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DDDA983-2C8E-4811-B555-BA155BCD68EA}">
  <ds:schemaRefs>
    <ds:schemaRef ds:uri="http://schemas.microsoft.com/sharepoint/v3/contenttype/forms"/>
  </ds:schemaRefs>
</ds:datastoreItem>
</file>

<file path=customXml/itemProps3.xml><?xml version="1.0" encoding="utf-8"?>
<ds:datastoreItem xmlns:ds="http://schemas.openxmlformats.org/officeDocument/2006/customXml" ds:itemID="{AE9DCBC6-FE10-4CE6-B347-89B4F5A35047}">
  <ds:schemaRefs>
    <ds:schemaRef ds:uri="http://purl.org/dc/terms/"/>
    <ds:schemaRef ds:uri="http://schemas.microsoft.com/office/2006/documentManagement/types"/>
    <ds:schemaRef ds:uri="http://purl.org/dc/dcmitype/"/>
    <ds:schemaRef ds:uri="http://www.w3.org/XML/1998/namespace"/>
    <ds:schemaRef ds:uri="http://purl.org/dc/elements/1.1/"/>
    <ds:schemaRef ds:uri="http://schemas.microsoft.com/office/infopath/2007/PartnerControls"/>
    <ds:schemaRef ds:uri="http://schemas.openxmlformats.org/package/2006/metadata/core-properties"/>
    <ds:schemaRef ds:uri="e758f554-7325-4230-8007-dbb1569892df"/>
    <ds:schemaRef ds:uri="40246be6-e9f0-4bac-aed2-6f1a4d092164"/>
    <ds:schemaRef ds:uri="http://schemas.microsoft.com/office/2006/metadata/properties"/>
  </ds:schemaRefs>
</ds:datastoreItem>
</file>

<file path=customXml/itemProps4.xml><?xml version="1.0" encoding="utf-8"?>
<ds:datastoreItem xmlns:ds="http://schemas.openxmlformats.org/officeDocument/2006/customXml" ds:itemID="{AE89AC74-B490-48BE-B13C-23A98E6579AD}">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emplate/>
  <TotalTime>82</TotalTime>
  <Words>630</Words>
  <Application>Microsoft Office PowerPoint</Application>
  <PresentationFormat>Widescreen</PresentationFormat>
  <Paragraphs>205</Paragraphs>
  <Slides>6</Slides>
  <Notes>1</Notes>
  <HiddenSlides>0</HiddenSlides>
  <MMClips>0</MMClips>
  <ScaleCrop>false</ScaleCrop>
  <HeadingPairs>
    <vt:vector size="8" baseType="variant">
      <vt:variant>
        <vt:lpstr>Fonts Used</vt:lpstr>
      </vt:variant>
      <vt:variant>
        <vt:i4>8</vt:i4>
      </vt:variant>
      <vt:variant>
        <vt:lpstr>Theme</vt:lpstr>
      </vt:variant>
      <vt:variant>
        <vt:i4>8</vt:i4>
      </vt:variant>
      <vt:variant>
        <vt:lpstr>Embedded OLE Servers</vt:lpstr>
      </vt:variant>
      <vt:variant>
        <vt:i4>1</vt:i4>
      </vt:variant>
      <vt:variant>
        <vt:lpstr>Slide Titles</vt:lpstr>
      </vt:variant>
      <vt:variant>
        <vt:i4>6</vt:i4>
      </vt:variant>
    </vt:vector>
  </HeadingPairs>
  <TitlesOfParts>
    <vt:vector size="23" baseType="lpstr">
      <vt:lpstr>Arial</vt:lpstr>
      <vt:lpstr>Avenir Next LT Pro</vt:lpstr>
      <vt:lpstr>Avenir Next LT Pro Light</vt:lpstr>
      <vt:lpstr>Georgia</vt:lpstr>
      <vt:lpstr>Impact</vt:lpstr>
      <vt:lpstr>Times New Roman</vt:lpstr>
      <vt:lpstr>Verdana</vt:lpstr>
      <vt:lpstr>Wingdings</vt:lpstr>
      <vt:lpstr>UM Cover Slides</vt:lpstr>
      <vt:lpstr>UH/MSOM Cover Slides</vt:lpstr>
      <vt:lpstr>Divider Slides</vt:lpstr>
      <vt:lpstr>UM Interior Slides</vt:lpstr>
      <vt:lpstr>UM Interior Slides (Logo)</vt:lpstr>
      <vt:lpstr>UH/MSOM Interior Slides</vt:lpstr>
      <vt:lpstr>UH/MSOM Interior Slides (Logo)</vt:lpstr>
      <vt:lpstr>NO FOOTER Interior Slides</vt:lpstr>
      <vt:lpstr>think-cell Slide</vt:lpstr>
      <vt:lpstr>PowerPoint Presentation</vt:lpstr>
      <vt:lpstr>STYLE OVERVIEW</vt:lpstr>
      <vt:lpstr>COLOR</vt:lpstr>
      <vt:lpstr>TYPOGRAPHY</vt:lpstr>
      <vt:lpstr>Quick &amp; Easy Column-Based Layouts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Lawhorn, Jack</cp:lastModifiedBy>
  <cp:revision>3</cp:revision>
  <cp:lastPrinted>2019-11-22T17:34:15Z</cp:lastPrinted>
  <dcterms:created xsi:type="dcterms:W3CDTF">2013-10-18T22:47:27Z</dcterms:created>
  <dcterms:modified xsi:type="dcterms:W3CDTF">2024-11-18T14:43:32Z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0x010100106C30BB45669747BE82E533EB11EB08</vt:lpwstr>
  </property>
  <property fmtid="{D5CDD505-2E9C-101B-9397-08002B2CF9AE}" pid="3" name="MSIP_Label_24989e87-1826-4595-8085-9c11e7f9468e_Enabled">
    <vt:lpwstr>true</vt:lpwstr>
  </property>
  <property fmtid="{D5CDD505-2E9C-101B-9397-08002B2CF9AE}" pid="4" name="MSIP_Label_24989e87-1826-4595-8085-9c11e7f9468e_SetDate">
    <vt:lpwstr>2021-05-11T12:56:12Z</vt:lpwstr>
  </property>
  <property fmtid="{D5CDD505-2E9C-101B-9397-08002B2CF9AE}" pid="5" name="MSIP_Label_24989e87-1826-4595-8085-9c11e7f9468e_Method">
    <vt:lpwstr>Privileged</vt:lpwstr>
  </property>
  <property fmtid="{D5CDD505-2E9C-101B-9397-08002B2CF9AE}" pid="6" name="MSIP_Label_24989e87-1826-4595-8085-9c11e7f9468e_Name">
    <vt:lpwstr>Internal Use Only</vt:lpwstr>
  </property>
  <property fmtid="{D5CDD505-2E9C-101B-9397-08002B2CF9AE}" pid="7" name="MSIP_Label_24989e87-1826-4595-8085-9c11e7f9468e_SiteId">
    <vt:lpwstr>106bdeea-f616-4dfc-bc1d-6cbbf45e2011</vt:lpwstr>
  </property>
  <property fmtid="{D5CDD505-2E9C-101B-9397-08002B2CF9AE}" pid="8" name="MSIP_Label_24989e87-1826-4595-8085-9c11e7f9468e_ActionId">
    <vt:lpwstr>d508d96d-8cbe-4135-a380-647867893709</vt:lpwstr>
  </property>
  <property fmtid="{D5CDD505-2E9C-101B-9397-08002B2CF9AE}" pid="9" name="MSIP_Label_24989e87-1826-4595-8085-9c11e7f9468e_ContentBits">
    <vt:lpwstr>0</vt:lpwstr>
  </property>
  <property fmtid="{D5CDD505-2E9C-101B-9397-08002B2CF9AE}" pid="10" name="MediaServiceImageTags">
    <vt:lpwstr/>
  </property>
</Properties>
</file>