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5.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6.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8.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021" r:id="rId5"/>
    <p:sldMasterId id="2147484161" r:id="rId6"/>
    <p:sldMasterId id="2147484378" r:id="rId7"/>
    <p:sldMasterId id="2147483811" r:id="rId8"/>
    <p:sldMasterId id="2147484429" r:id="rId9"/>
    <p:sldMasterId id="2147484228" r:id="rId10"/>
    <p:sldMasterId id="2147484445" r:id="rId11"/>
    <p:sldMasterId id="2147484271" r:id="rId12"/>
  </p:sldMasterIdLst>
  <p:notesMasterIdLst>
    <p:notesMasterId r:id="rId35"/>
  </p:notesMasterIdLst>
  <p:handoutMasterIdLst>
    <p:handoutMasterId r:id="rId36"/>
  </p:handoutMasterIdLst>
  <p:sldIdLst>
    <p:sldId id="737" r:id="rId13"/>
    <p:sldId id="770" r:id="rId14"/>
    <p:sldId id="765" r:id="rId15"/>
    <p:sldId id="764" r:id="rId16"/>
    <p:sldId id="795" r:id="rId17"/>
    <p:sldId id="796" r:id="rId18"/>
    <p:sldId id="761" r:id="rId19"/>
    <p:sldId id="758" r:id="rId20"/>
    <p:sldId id="775" r:id="rId21"/>
    <p:sldId id="759" r:id="rId22"/>
    <p:sldId id="760" r:id="rId23"/>
    <p:sldId id="777" r:id="rId24"/>
    <p:sldId id="763" r:id="rId25"/>
    <p:sldId id="793" r:id="rId26"/>
    <p:sldId id="794" r:id="rId27"/>
    <p:sldId id="790" r:id="rId28"/>
    <p:sldId id="792" r:id="rId29"/>
    <p:sldId id="788" r:id="rId30"/>
    <p:sldId id="797" r:id="rId31"/>
    <p:sldId id="262" r:id="rId32"/>
    <p:sldId id="261" r:id="rId33"/>
    <p:sldId id="263" r:id="rId34"/>
  </p:sldIdLst>
  <p:sldSz cx="12192000" cy="6858000"/>
  <p:notesSz cx="7023100" cy="9309100"/>
  <p:custDataLst>
    <p:tags r:id="rId3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1AF4CC7-8F53-7A46-AF32-B2C9CF10F91E}">
          <p14:sldIdLst>
            <p14:sldId id="737"/>
            <p14:sldId id="770"/>
            <p14:sldId id="765"/>
            <p14:sldId id="764"/>
          </p14:sldIdLst>
        </p14:section>
        <p14:section name="Presentation Materials" id="{4FF5A274-C286-584B-9AE9-1C799C6F37A6}">
          <p14:sldIdLst>
            <p14:sldId id="795"/>
            <p14:sldId id="796"/>
            <p14:sldId id="761"/>
            <p14:sldId id="758"/>
            <p14:sldId id="775"/>
          </p14:sldIdLst>
        </p14:section>
        <p14:section name="Read Only" id="{42728AD8-E82F-3142-94EB-390E252C6A63}">
          <p14:sldIdLst>
            <p14:sldId id="759"/>
            <p14:sldId id="760"/>
            <p14:sldId id="777"/>
          </p14:sldIdLst>
        </p14:section>
        <p14:section name="Appendix" id="{97EC7356-EB9A-784A-BE16-2214677EFC48}">
          <p14:sldIdLst>
            <p14:sldId id="763"/>
          </p14:sldIdLst>
        </p14:section>
        <p14:section name="Back Cover" id="{A079BD4A-3ACE-9341-B45A-233DE51E1418}">
          <p14:sldIdLst>
            <p14:sldId id="793"/>
            <p14:sldId id="794"/>
          </p14:sldIdLst>
        </p14:section>
        <p14:section name="Template Guidelines" id="{74672DBE-2073-4BF0-8D34-14B824FBE790}">
          <p14:sldIdLst>
            <p14:sldId id="790"/>
            <p14:sldId id="792"/>
            <p14:sldId id="788"/>
            <p14:sldId id="797"/>
          </p14:sldIdLst>
        </p14:section>
        <p14:section name="Deck Collaboration Guidelines" id="{D46F9205-EDEB-4A69-A60F-C6A989F048A4}">
          <p14:sldIdLst>
            <p14:sldId id="262"/>
            <p14:sldId id="261"/>
            <p14:sldId id="263"/>
          </p14:sldIdLst>
        </p14:section>
      </p14:sectionLst>
    </p:ext>
    <p:ext uri="{EFAFB233-063F-42B5-8137-9DF3F51BA10A}">
      <p15:sldGuideLst xmlns:p15="http://schemas.microsoft.com/office/powerpoint/2012/main">
        <p15:guide id="1" orient="horz" pos="288" userDrawn="1">
          <p15:clr>
            <a:srgbClr val="A4A3A4"/>
          </p15:clr>
        </p15:guide>
        <p15:guide id="9" pos="3840" userDrawn="1">
          <p15:clr>
            <a:srgbClr val="A4A3A4"/>
          </p15:clr>
        </p15:guide>
        <p15:guide id="10" pos="384" userDrawn="1">
          <p15:clr>
            <a:srgbClr val="A4A3A4"/>
          </p15:clr>
        </p15:guide>
        <p15:guide id="13" pos="192" userDrawn="1">
          <p15:clr>
            <a:srgbClr val="A4A3A4"/>
          </p15:clr>
        </p15:guide>
      </p15:sldGuideLst>
    </p:ext>
    <p:ext uri="{2D200454-40CA-4A62-9FC3-DE9A4176ACB9}">
      <p15:notesGuideLst xmlns:p15="http://schemas.microsoft.com/office/powerpoint/2012/main">
        <p15:guide id="1" orient="horz" pos="2933" userDrawn="1">
          <p15:clr>
            <a:srgbClr val="A4A3A4"/>
          </p15:clr>
        </p15:guide>
        <p15:guide id="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neiderman, Donna" initials="SD" lastIdx="9" clrIdx="0">
    <p:extLst>
      <p:ext uri="{19B8F6BF-5375-455C-9EA6-DF929625EA0E}">
        <p15:presenceInfo xmlns:p15="http://schemas.microsoft.com/office/powerpoint/2012/main" userId="S-1-5-21-3968842235-3059295030-978783784-3573822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7592"/>
    <a:srgbClr val="2B819C"/>
    <a:srgbClr val="408EA6"/>
    <a:srgbClr val="559AB0"/>
    <a:srgbClr val="6AA7BA"/>
    <a:srgbClr val="80B4C4"/>
    <a:srgbClr val="95C0CD"/>
    <a:srgbClr val="AACDD7"/>
    <a:srgbClr val="BFD9E1"/>
    <a:srgbClr val="D5E6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07FE62-DDEB-4DFC-AC40-50D037CADEBF}" v="3" dt="2024-11-18T14:42:59.2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68" d="100"/>
          <a:sy n="168" d="100"/>
        </p:scale>
        <p:origin x="3270" y="144"/>
      </p:cViewPr>
      <p:guideLst>
        <p:guide orient="horz" pos="288"/>
        <p:guide pos="3840"/>
        <p:guide pos="384"/>
        <p:guide pos="192"/>
      </p:guideLst>
    </p:cSldViewPr>
  </p:slideViewPr>
  <p:notesTextViewPr>
    <p:cViewPr>
      <p:scale>
        <a:sx n="1" d="1"/>
        <a:sy n="1" d="1"/>
      </p:scale>
      <p:origin x="0" y="0"/>
    </p:cViewPr>
  </p:notesTextViewPr>
  <p:notesViewPr>
    <p:cSldViewPr snapToGrid="0">
      <p:cViewPr>
        <p:scale>
          <a:sx n="1" d="2"/>
          <a:sy n="1" d="2"/>
        </p:scale>
        <p:origin x="0" y="0"/>
      </p:cViewPr>
      <p:guideLst>
        <p:guide orient="horz" pos="2933"/>
        <p:guide pos="221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presProps" Target="presProps.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tableStyles" Target="tableStyles.xml"/><Relationship Id="rId7" Type="http://schemas.openxmlformats.org/officeDocument/2006/relationships/slideMaster" Target="slideMasters/slideMaster3.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tags" Target="tags/tag1.xml"/><Relationship Id="rId40"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handoutMaster" Target="handoutMasters/handoutMaster1.xml"/><Relationship Id="rId10" Type="http://schemas.openxmlformats.org/officeDocument/2006/relationships/slideMaster" Target="slideMasters/slideMaster6.xml"/><Relationship Id="rId19" Type="http://schemas.openxmlformats.org/officeDocument/2006/relationships/slide" Target="slides/slide7.xml"/><Relationship Id="rId31" Type="http://schemas.openxmlformats.org/officeDocument/2006/relationships/slide" Target="slides/slide19.xml"/><Relationship Id="rId44"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notesMaster" Target="notesMasters/notesMaster1.xml"/><Relationship Id="rId43" Type="http://schemas.microsoft.com/office/2016/11/relationships/changesInfo" Target="changesInfos/changesInfo1.xml"/><Relationship Id="rId8" Type="http://schemas.openxmlformats.org/officeDocument/2006/relationships/slideMaster" Target="slideMasters/slideMaster4.xml"/><Relationship Id="rId3" Type="http://schemas.openxmlformats.org/officeDocument/2006/relationships/customXml" Target="../customXml/item3.xml"/><Relationship Id="rId12" Type="http://schemas.openxmlformats.org/officeDocument/2006/relationships/slideMaster" Target="slideMasters/slideMaster8.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nandez, Mike" userId="70c94743-265e-407f-b818-64b335ce189b" providerId="ADAL" clId="{8C4CB497-9920-DD4A-81E3-E6C6B87B61E4}"/>
    <pc:docChg chg="undo custSel modSld">
      <pc:chgData name="Fernandez, Mike" userId="70c94743-265e-407f-b818-64b335ce189b" providerId="ADAL" clId="{8C4CB497-9920-DD4A-81E3-E6C6B87B61E4}" dt="2024-11-13T14:58:51.829" v="39" actId="20577"/>
      <pc:docMkLst>
        <pc:docMk/>
      </pc:docMkLst>
      <pc:sldChg chg="modSp mod">
        <pc:chgData name="Fernandez, Mike" userId="70c94743-265e-407f-b818-64b335ce189b" providerId="ADAL" clId="{8C4CB497-9920-DD4A-81E3-E6C6B87B61E4}" dt="2024-11-13T14:58:51.829" v="39" actId="20577"/>
        <pc:sldMkLst>
          <pc:docMk/>
          <pc:sldMk cId="935667619" sldId="737"/>
        </pc:sldMkLst>
        <pc:spChg chg="mod">
          <ac:chgData name="Fernandez, Mike" userId="70c94743-265e-407f-b818-64b335ce189b" providerId="ADAL" clId="{8C4CB497-9920-DD4A-81E3-E6C6B87B61E4}" dt="2024-11-13T14:58:51.829" v="39" actId="20577"/>
          <ac:spMkLst>
            <pc:docMk/>
            <pc:sldMk cId="935667619" sldId="737"/>
            <ac:spMk id="6" creationId="{EE812C11-465C-7AF9-2865-F89A1A15AFA4}"/>
          </ac:spMkLst>
        </pc:spChg>
      </pc:sldChg>
    </pc:docChg>
  </pc:docChgLst>
  <pc:docChgLst>
    <pc:chgData name="Lawhorn, Jack" userId="962662ce-4955-4858-901f-2e5cca54e476" providerId="ADAL" clId="{4307FE62-DDEB-4DFC-AC40-50D037CADEBF}"/>
    <pc:docChg chg="addSld delSld modSld">
      <pc:chgData name="Lawhorn, Jack" userId="962662ce-4955-4858-901f-2e5cca54e476" providerId="ADAL" clId="{4307FE62-DDEB-4DFC-AC40-50D037CADEBF}" dt="2024-11-18T14:43:14.702" v="14"/>
      <pc:docMkLst>
        <pc:docMk/>
      </pc:docMkLst>
      <pc:sldChg chg="modSp add del mod">
        <pc:chgData name="Lawhorn, Jack" userId="962662ce-4955-4858-901f-2e5cca54e476" providerId="ADAL" clId="{4307FE62-DDEB-4DFC-AC40-50D037CADEBF}" dt="2024-11-18T14:43:14.702" v="14"/>
        <pc:sldMkLst>
          <pc:docMk/>
          <pc:sldMk cId="3933023660" sldId="797"/>
        </pc:sldMkLst>
        <pc:spChg chg="mod">
          <ac:chgData name="Lawhorn, Jack" userId="962662ce-4955-4858-901f-2e5cca54e476" providerId="ADAL" clId="{4307FE62-DDEB-4DFC-AC40-50D037CADEBF}" dt="2024-11-18T14:43:10.757" v="13" actId="20577"/>
          <ac:spMkLst>
            <pc:docMk/>
            <pc:sldMk cId="3933023660" sldId="797"/>
            <ac:spMk id="65" creationId="{12FFF605-2241-6BDC-249D-0F5F43B611AF}"/>
          </ac:spMkLst>
        </pc:spChg>
        <pc:spChg chg="mod">
          <ac:chgData name="Lawhorn, Jack" userId="962662ce-4955-4858-901f-2e5cca54e476" providerId="ADAL" clId="{4307FE62-DDEB-4DFC-AC40-50D037CADEBF}" dt="2024-11-18T14:43:14.702" v="14"/>
          <ac:spMkLst>
            <pc:docMk/>
            <pc:sldMk cId="3933023660" sldId="797"/>
            <ac:spMk id="67" creationId="{C7D8FB0E-3BFF-6502-A486-139D1EDE7A0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extBox 5"/>
          <p:cNvSpPr txBox="1"/>
          <p:nvPr/>
        </p:nvSpPr>
        <p:spPr>
          <a:xfrm>
            <a:off x="6574819" y="9028723"/>
            <a:ext cx="418396" cy="250666"/>
          </a:xfrm>
          <a:prstGeom prst="rect">
            <a:avLst/>
          </a:prstGeom>
        </p:spPr>
        <p:txBody>
          <a:bodyPr vert="horz" lIns="92894" tIns="46447" rIns="92894" bIns="46447" rtlCol="0" anchor="b"/>
          <a:lstStyle>
            <a:defPPr>
              <a:defRPr lang="en-US"/>
            </a:defPPr>
            <a:lvl1pPr algn="r">
              <a:defRPr sz="1000"/>
            </a:lvl1pPr>
          </a:lstStyle>
          <a:p>
            <a:pPr lvl="0"/>
            <a:fld id="{01B4DA0A-A9CF-48DD-B2B0-FEB75B755A34}" type="slidenum">
              <a:rPr lang="en-US" smtClean="0">
                <a:latin typeface="Avenir Next LT Pro" panose="020B0504020202020204" pitchFamily="34" charset="0"/>
              </a:rPr>
              <a:pPr lvl="0"/>
              <a:t>‹#›</a:t>
            </a:fld>
            <a:endParaRPr lang="en-US">
              <a:latin typeface="Avenir Next LT Pro" panose="020B0504020202020204" pitchFamily="34" charset="0"/>
            </a:endParaRPr>
          </a:p>
        </p:txBody>
      </p:sp>
    </p:spTree>
    <p:extLst>
      <p:ext uri="{BB962C8B-B14F-4D97-AF65-F5344CB8AC3E}">
        <p14:creationId xmlns:p14="http://schemas.microsoft.com/office/powerpoint/2010/main" val="2145129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841375" y="427038"/>
            <a:ext cx="5340350" cy="3003550"/>
          </a:xfrm>
          <a:prstGeom prst="rect">
            <a:avLst/>
          </a:prstGeom>
          <a:noFill/>
          <a:ln w="12700">
            <a:solidFill>
              <a:prstClr val="black"/>
            </a:solidFill>
          </a:ln>
        </p:spPr>
        <p:txBody>
          <a:bodyPr vert="horz" lIns="92894" tIns="46447" rIns="92894" bIns="46447" rtlCol="0" anchor="ctr"/>
          <a:lstStyle/>
          <a:p>
            <a:endParaRPr lang="en-US"/>
          </a:p>
        </p:txBody>
      </p:sp>
      <p:sp>
        <p:nvSpPr>
          <p:cNvPr id="5" name="Notes Placeholder 4"/>
          <p:cNvSpPr>
            <a:spLocks noGrp="1"/>
          </p:cNvSpPr>
          <p:nvPr>
            <p:ph type="body" sz="quarter" idx="3"/>
          </p:nvPr>
        </p:nvSpPr>
        <p:spPr>
          <a:xfrm>
            <a:off x="518016" y="3693931"/>
            <a:ext cx="5987069" cy="5238844"/>
          </a:xfrm>
          <a:prstGeom prst="rect">
            <a:avLst/>
          </a:prstGeom>
        </p:spPr>
        <p:txBody>
          <a:bodyPr vert="horz" lIns="92894" tIns="46447" rIns="92894" bIns="4644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Box 7"/>
          <p:cNvSpPr txBox="1"/>
          <p:nvPr/>
        </p:nvSpPr>
        <p:spPr>
          <a:xfrm>
            <a:off x="6574819" y="9028723"/>
            <a:ext cx="418396" cy="250666"/>
          </a:xfrm>
          <a:prstGeom prst="rect">
            <a:avLst/>
          </a:prstGeom>
        </p:spPr>
        <p:txBody>
          <a:bodyPr vert="horz" lIns="92894" tIns="46447" rIns="92894" bIns="46447" rtlCol="0" anchor="b"/>
          <a:lstStyle>
            <a:defPPr>
              <a:defRPr lang="en-US"/>
            </a:defPPr>
            <a:lvl1pPr algn="r">
              <a:defRPr sz="1000"/>
            </a:lvl1pPr>
          </a:lstStyle>
          <a:p>
            <a:pPr lvl="0"/>
            <a:fld id="{01B4DA0A-A9CF-48DD-B2B0-FEB75B755A34}" type="slidenum">
              <a:rPr lang="en-US" smtClean="0">
                <a:latin typeface="Avenir Next LT Pro" panose="020B0504020202020204" pitchFamily="34" charset="0"/>
              </a:rPr>
              <a:pPr lvl="0"/>
              <a:t>‹#›</a:t>
            </a:fld>
            <a:endParaRPr lang="en-US">
              <a:latin typeface="Avenir Next LT Pro" panose="020B0504020202020204" pitchFamily="34" charset="0"/>
            </a:endParaRPr>
          </a:p>
        </p:txBody>
      </p:sp>
    </p:spTree>
    <p:extLst>
      <p:ext uri="{BB962C8B-B14F-4D97-AF65-F5344CB8AC3E}">
        <p14:creationId xmlns:p14="http://schemas.microsoft.com/office/powerpoint/2010/main" val="4109805565"/>
      </p:ext>
    </p:extLst>
  </p:cSld>
  <p:clrMap bg1="lt1" tx1="dk1" bg2="lt2" tx2="dk2" accent1="accent1" accent2="accent2" accent3="accent3" accent4="accent4" accent5="accent5" accent6="accent6" hlink="hlink" folHlink="folHlink"/>
  <p:notesStyle>
    <a:lvl1pPr marL="114300" indent="-114300" algn="l" defTabSz="914400" rtl="0" eaLnBrk="1" latinLnBrk="0" hangingPunct="1">
      <a:lnSpc>
        <a:spcPct val="95000"/>
      </a:lnSpc>
      <a:spcBef>
        <a:spcPts val="600"/>
      </a:spcBef>
      <a:buFont typeface="Arial" pitchFamily="34" charset="0"/>
      <a:buChar char="•"/>
      <a:defRPr sz="1200" kern="1200">
        <a:solidFill>
          <a:schemeClr val="tx1"/>
        </a:solidFill>
        <a:latin typeface="Avenir Next LT Pro" panose="020B0504020202020204" pitchFamily="34" charset="0"/>
        <a:ea typeface="+mn-ea"/>
        <a:cs typeface="+mn-cs"/>
      </a:defRPr>
    </a:lvl1pPr>
    <a:lvl2pPr marL="288925" indent="-123825" algn="l" defTabSz="914400" rtl="0" eaLnBrk="1" latinLnBrk="0" hangingPunct="1">
      <a:lnSpc>
        <a:spcPct val="95000"/>
      </a:lnSpc>
      <a:spcBef>
        <a:spcPts val="600"/>
      </a:spcBef>
      <a:buFont typeface="Arial" pitchFamily="34" charset="0"/>
      <a:buChar char="–"/>
      <a:defRPr sz="1200" kern="1200">
        <a:solidFill>
          <a:schemeClr val="tx1"/>
        </a:solidFill>
        <a:latin typeface="Avenir Next LT Pro" panose="020B0504020202020204" pitchFamily="34" charset="0"/>
        <a:ea typeface="+mn-ea"/>
        <a:cs typeface="+mn-cs"/>
      </a:defRPr>
    </a:lvl2pPr>
    <a:lvl3pPr marL="515938" indent="-115888" algn="l" defTabSz="914400" rtl="0" eaLnBrk="1" latinLnBrk="0" hangingPunct="1">
      <a:lnSpc>
        <a:spcPct val="95000"/>
      </a:lnSpc>
      <a:spcBef>
        <a:spcPts val="300"/>
      </a:spcBef>
      <a:buFont typeface="Arial" pitchFamily="34" charset="0"/>
      <a:buChar char="˃"/>
      <a:defRPr sz="1100" kern="1200">
        <a:solidFill>
          <a:schemeClr val="tx1"/>
        </a:solidFill>
        <a:latin typeface="Avenir Next LT Pro" panose="020B0504020202020204" pitchFamily="34" charset="0"/>
        <a:ea typeface="+mn-ea"/>
        <a:cs typeface="+mn-cs"/>
      </a:defRPr>
    </a:lvl3pPr>
    <a:lvl4pPr marL="746125" indent="-123825" algn="l" defTabSz="914400" rtl="0" eaLnBrk="1" latinLnBrk="0" hangingPunct="1">
      <a:lnSpc>
        <a:spcPct val="95000"/>
      </a:lnSpc>
      <a:spcBef>
        <a:spcPts val="300"/>
      </a:spcBef>
      <a:buFont typeface="Arial" pitchFamily="34" charset="0"/>
      <a:buChar char="•"/>
      <a:defRPr sz="1100" kern="1200">
        <a:solidFill>
          <a:schemeClr val="tx1"/>
        </a:solidFill>
        <a:latin typeface="Avenir Next LT Pro" panose="020B0504020202020204" pitchFamily="34" charset="0"/>
        <a:ea typeface="+mn-ea"/>
        <a:cs typeface="+mn-cs"/>
      </a:defRPr>
    </a:lvl4pPr>
    <a:lvl5pPr marL="973138" indent="-117475" algn="l" defTabSz="914400" rtl="0" eaLnBrk="1" latinLnBrk="0" hangingPunct="1">
      <a:lnSpc>
        <a:spcPct val="95000"/>
      </a:lnSpc>
      <a:spcBef>
        <a:spcPts val="300"/>
      </a:spcBef>
      <a:buFont typeface="Verdana" pitchFamily="34" charset="0"/>
      <a:buChar char="–"/>
      <a:defRPr sz="1100" kern="1200">
        <a:solidFill>
          <a:schemeClr val="tx1"/>
        </a:solidFill>
        <a:latin typeface="Avenir Next LT Pro"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053000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 name="Rectangle 50">
            <a:extLst>
              <a:ext uri="{FF2B5EF4-FFF2-40B4-BE49-F238E27FC236}">
                <a16:creationId xmlns:a16="http://schemas.microsoft.com/office/drawing/2014/main" id="{3332027F-0F46-B9C1-C7D3-E578AD32BEB7}"/>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sp>
        <p:nvSpPr>
          <p:cNvPr id="7" name="Text Placeholder 6">
            <a:extLst>
              <a:ext uri="{FF2B5EF4-FFF2-40B4-BE49-F238E27FC236}">
                <a16:creationId xmlns:a16="http://schemas.microsoft.com/office/drawing/2014/main" id="{DB5FB764-63D5-9B4E-8526-92A528BACE65}"/>
              </a:ext>
            </a:extLst>
          </p:cNvPr>
          <p:cNvSpPr>
            <a:spLocks noGrp="1"/>
          </p:cNvSpPr>
          <p:nvPr>
            <p:ph type="body" sz="quarter" idx="11" hasCustomPrompt="1"/>
          </p:nvPr>
        </p:nvSpPr>
        <p:spPr>
          <a:xfrm>
            <a:off x="1227296" y="4293657"/>
            <a:ext cx="7596843" cy="787835"/>
          </a:xfrm>
          <a:prstGeom prst="rect">
            <a:avLst/>
          </a:prstGeom>
        </p:spPr>
        <p:txBody>
          <a:bodyPr lIns="0"/>
          <a:lstStyle>
            <a:lvl1pPr marL="0" indent="0">
              <a:buNone/>
              <a:defRPr sz="1800">
                <a:solidFill>
                  <a:schemeClr val="accent1"/>
                </a:solidFill>
                <a:latin typeface="Avenir Next LT Pro" panose="020B0504020202020204" pitchFamily="34" charset="77"/>
              </a:defRPr>
            </a:lvl1pPr>
            <a:lvl2pPr marL="169863" indent="0">
              <a:buNone/>
              <a:defRPr/>
            </a:lvl2pPr>
            <a:lvl3pPr marL="344487" indent="0">
              <a:buNone/>
              <a:defRPr/>
            </a:lvl3pPr>
            <a:lvl4pPr marL="514350" indent="0">
              <a:buNone/>
              <a:defRPr/>
            </a:lvl4pPr>
            <a:lvl5pPr marL="688975" indent="0">
              <a:buNone/>
              <a:defRPr/>
            </a:lvl5pPr>
          </a:lstStyle>
          <a:p>
            <a:pPr lvl="0"/>
            <a:r>
              <a:rPr lang="en-US"/>
              <a:t>Subhead 1-3 Lines Title Case Avenir Next 18pt Orange</a:t>
            </a:r>
          </a:p>
        </p:txBody>
      </p:sp>
      <p:sp>
        <p:nvSpPr>
          <p:cNvPr id="4" name="Text Placeholder 4">
            <a:extLst>
              <a:ext uri="{FF2B5EF4-FFF2-40B4-BE49-F238E27FC236}">
                <a16:creationId xmlns:a16="http://schemas.microsoft.com/office/drawing/2014/main" id="{7C10BF78-B2FB-47DC-804A-C002F9FE397F}"/>
              </a:ext>
            </a:extLst>
          </p:cNvPr>
          <p:cNvSpPr>
            <a:spLocks noGrp="1"/>
          </p:cNvSpPr>
          <p:nvPr>
            <p:ph type="body" sz="quarter" idx="10" hasCustomPrompt="1"/>
          </p:nvPr>
        </p:nvSpPr>
        <p:spPr>
          <a:xfrm>
            <a:off x="1227296" y="2656121"/>
            <a:ext cx="7596851" cy="1637537"/>
          </a:xfrm>
          <a:prstGeom prst="rect">
            <a:avLst/>
          </a:prstGeom>
        </p:spPr>
        <p:txBody>
          <a:bodyPr lIns="0" anchor="b" anchorCtr="0"/>
          <a:lstStyle>
            <a:lvl1pPr marL="0" indent="0">
              <a:lnSpc>
                <a:spcPts val="5400"/>
              </a:lnSpc>
              <a:buNone/>
              <a:defRPr sz="5400" b="0" i="0" cap="all" baseline="0">
                <a:solidFill>
                  <a:schemeClr val="bg1"/>
                </a:solidFill>
                <a:latin typeface="Avenir Next LT Pro Light"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LARGE TITLE</a:t>
            </a:r>
            <a:br>
              <a:rPr lang="en-US"/>
            </a:br>
            <a:r>
              <a:rPr lang="en-US"/>
              <a:t>2 LINES CAPS </a:t>
            </a:r>
          </a:p>
        </p:txBody>
      </p:sp>
      <p:sp>
        <p:nvSpPr>
          <p:cNvPr id="6" name="Rectangle 5">
            <a:extLst>
              <a:ext uri="{FF2B5EF4-FFF2-40B4-BE49-F238E27FC236}">
                <a16:creationId xmlns:a16="http://schemas.microsoft.com/office/drawing/2014/main" id="{3920660B-BA09-F07B-714F-D9B4F25660B5}"/>
              </a:ext>
            </a:extLst>
          </p:cNvPr>
          <p:cNvSpPr/>
          <p:nvPr userDrawn="1"/>
        </p:nvSpPr>
        <p:spPr>
          <a:xfrm>
            <a:off x="0" y="2293145"/>
            <a:ext cx="584200" cy="2290047"/>
          </a:xfrm>
          <a:prstGeom prst="rect">
            <a:avLst/>
          </a:prstGeom>
          <a:pattFill prst="wdUpDiag">
            <a:fgClr>
              <a:schemeClr val="accent1"/>
            </a:fgClr>
            <a:bgClr>
              <a:schemeClr val="tx2"/>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11" name="Text Placeholder 4">
            <a:extLst>
              <a:ext uri="{FF2B5EF4-FFF2-40B4-BE49-F238E27FC236}">
                <a16:creationId xmlns:a16="http://schemas.microsoft.com/office/drawing/2014/main" id="{038580F4-0655-8B11-38B0-4D351B5F26EC}"/>
              </a:ext>
            </a:extLst>
          </p:cNvPr>
          <p:cNvSpPr>
            <a:spLocks noGrp="1"/>
          </p:cNvSpPr>
          <p:nvPr>
            <p:ph type="body" sz="quarter" idx="12" hasCustomPrompt="1"/>
          </p:nvPr>
        </p:nvSpPr>
        <p:spPr>
          <a:xfrm>
            <a:off x="1227296" y="2159165"/>
            <a:ext cx="7596851" cy="494536"/>
          </a:xfrm>
          <a:prstGeom prst="rect">
            <a:avLst/>
          </a:prstGeom>
        </p:spPr>
        <p:txBody>
          <a:bodyPr lIns="0" anchor="b" anchorCtr="0"/>
          <a:lstStyle>
            <a:lvl1pPr marL="0" indent="0">
              <a:lnSpc>
                <a:spcPts val="5400"/>
              </a:lnSpc>
              <a:buNone/>
              <a:defRPr sz="2800">
                <a:solidFill>
                  <a:schemeClr val="bg1"/>
                </a:solidFill>
                <a:latin typeface="Avenir Next LT Pro"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Short Qualifier on 1 Line</a:t>
            </a:r>
          </a:p>
        </p:txBody>
      </p:sp>
      <p:pic>
        <p:nvPicPr>
          <p:cNvPr id="5" name="Picture 4">
            <a:extLst>
              <a:ext uri="{FF2B5EF4-FFF2-40B4-BE49-F238E27FC236}">
                <a16:creationId xmlns:a16="http://schemas.microsoft.com/office/drawing/2014/main" id="{8B2EC285-538F-CE8F-0F0F-0807660E3DF3}"/>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8915780" y="5843257"/>
            <a:ext cx="2532184" cy="655129"/>
          </a:xfrm>
          <a:prstGeom prst="rect">
            <a:avLst/>
          </a:prstGeom>
        </p:spPr>
      </p:pic>
    </p:spTree>
    <p:extLst>
      <p:ext uri="{BB962C8B-B14F-4D97-AF65-F5344CB8AC3E}">
        <p14:creationId xmlns:p14="http://schemas.microsoft.com/office/powerpoint/2010/main" val="3629802061"/>
      </p:ext>
    </p:extLst>
  </p:cSld>
  <p:clrMapOvr>
    <a:masterClrMapping/>
  </p:clrMapOvr>
  <p:transition>
    <p:wipe/>
  </p:transition>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ppendix Divider Slide">
    <p:spTree>
      <p:nvGrpSpPr>
        <p:cNvPr id="1" name=""/>
        <p:cNvGrpSpPr/>
        <p:nvPr/>
      </p:nvGrpSpPr>
      <p:grpSpPr>
        <a:xfrm>
          <a:off x="0" y="0"/>
          <a:ext cx="0" cy="0"/>
          <a:chOff x="0" y="0"/>
          <a:chExt cx="0" cy="0"/>
        </a:xfrm>
      </p:grpSpPr>
      <p:sp>
        <p:nvSpPr>
          <p:cNvPr id="5" name="Rectangle 50">
            <a:extLst>
              <a:ext uri="{FF2B5EF4-FFF2-40B4-BE49-F238E27FC236}">
                <a16:creationId xmlns:a16="http://schemas.microsoft.com/office/drawing/2014/main" id="{82FA3516-6171-A1F5-3C5B-A77E1B33A480}"/>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sp>
        <p:nvSpPr>
          <p:cNvPr id="6" name="Text Placeholder 6">
            <a:extLst>
              <a:ext uri="{FF2B5EF4-FFF2-40B4-BE49-F238E27FC236}">
                <a16:creationId xmlns:a16="http://schemas.microsoft.com/office/drawing/2014/main" id="{B42E63C0-9FF4-192E-DEB5-061AAB33A2BB}"/>
              </a:ext>
            </a:extLst>
          </p:cNvPr>
          <p:cNvSpPr>
            <a:spLocks noGrp="1"/>
          </p:cNvSpPr>
          <p:nvPr>
            <p:ph type="body" sz="quarter" idx="12" hasCustomPrompt="1"/>
          </p:nvPr>
        </p:nvSpPr>
        <p:spPr>
          <a:xfrm>
            <a:off x="1227296" y="4293658"/>
            <a:ext cx="7596843" cy="787834"/>
          </a:xfrm>
          <a:prstGeom prst="rect">
            <a:avLst/>
          </a:prstGeom>
        </p:spPr>
        <p:txBody>
          <a:bodyPr lIns="0"/>
          <a:lstStyle>
            <a:lvl1pPr marL="0" indent="0">
              <a:buNone/>
              <a:defRPr sz="1800">
                <a:solidFill>
                  <a:schemeClr val="accent1"/>
                </a:solidFill>
                <a:latin typeface="Avenir Next LT Pro" panose="020B0504020202020204" pitchFamily="34" charset="77"/>
              </a:defRPr>
            </a:lvl1pPr>
            <a:lvl2pPr marL="169863" indent="0">
              <a:buNone/>
              <a:defRPr/>
            </a:lvl2pPr>
            <a:lvl3pPr marL="344487" indent="0">
              <a:buNone/>
              <a:defRPr/>
            </a:lvl3pPr>
            <a:lvl4pPr marL="514350" indent="0">
              <a:buNone/>
              <a:defRPr/>
            </a:lvl4pPr>
            <a:lvl5pPr marL="688975" indent="0">
              <a:buNone/>
              <a:defRPr/>
            </a:lvl5pPr>
          </a:lstStyle>
          <a:p>
            <a:pPr lvl="0"/>
            <a:r>
              <a:rPr lang="en-US"/>
              <a:t>Appendix title 1-3 Lines Title Case Avenir Next 18pt Orange</a:t>
            </a:r>
          </a:p>
        </p:txBody>
      </p:sp>
      <p:sp>
        <p:nvSpPr>
          <p:cNvPr id="2" name="TextBox 1">
            <a:extLst>
              <a:ext uri="{FF2B5EF4-FFF2-40B4-BE49-F238E27FC236}">
                <a16:creationId xmlns:a16="http://schemas.microsoft.com/office/drawing/2014/main" id="{FC1E16CB-E29C-26C8-BA36-CA6B1C06DD47}"/>
              </a:ext>
            </a:extLst>
          </p:cNvPr>
          <p:cNvSpPr txBox="1"/>
          <p:nvPr userDrawn="1"/>
        </p:nvSpPr>
        <p:spPr>
          <a:xfrm>
            <a:off x="1227297" y="2656121"/>
            <a:ext cx="7596842" cy="1637537"/>
          </a:xfrm>
          <a:prstGeom prst="rect">
            <a:avLst/>
          </a:prstGeom>
        </p:spPr>
        <p:txBody>
          <a:bodyPr lIns="0" anchor="b" anchorCtr="0"/>
          <a:lstStyle>
            <a:lvl1pPr lvl="0" indent="0">
              <a:lnSpc>
                <a:spcPts val="5400"/>
              </a:lnSpc>
              <a:spcBef>
                <a:spcPts val="1000"/>
              </a:spcBef>
              <a:buFont typeface="Arial" panose="020B0604020202020204" pitchFamily="34" charset="0"/>
              <a:buNone/>
              <a:defRPr sz="5400" b="0" i="0">
                <a:solidFill>
                  <a:schemeClr val="bg1"/>
                </a:solidFill>
                <a:latin typeface="Avenir Next LT Pro Light" panose="020B0504020202020204" pitchFamily="34" charset="77"/>
              </a:defRPr>
            </a:lvl1pPr>
            <a:lvl2pPr marL="169863" indent="0">
              <a:lnSpc>
                <a:spcPts val="11000"/>
              </a:lnSpc>
              <a:spcBef>
                <a:spcPts val="500"/>
              </a:spcBef>
              <a:buFont typeface="Arial" panose="020B0604020202020204" pitchFamily="34" charset="0"/>
              <a:buNone/>
              <a:defRPr sz="11500">
                <a:latin typeface="Impact" panose="020B0806030902050204" pitchFamily="34" charset="0"/>
              </a:defRPr>
            </a:lvl2pPr>
            <a:lvl3pPr marL="344487" indent="0">
              <a:lnSpc>
                <a:spcPts val="11000"/>
              </a:lnSpc>
              <a:spcBef>
                <a:spcPts val="500"/>
              </a:spcBef>
              <a:buFont typeface="Arial" panose="020B0604020202020204" pitchFamily="34" charset="0"/>
              <a:buNone/>
              <a:defRPr sz="11500">
                <a:latin typeface="Impact" panose="020B0806030902050204" pitchFamily="34" charset="0"/>
              </a:defRPr>
            </a:lvl3pPr>
            <a:lvl4pPr marL="514350" indent="0">
              <a:lnSpc>
                <a:spcPts val="11000"/>
              </a:lnSpc>
              <a:spcBef>
                <a:spcPts val="500"/>
              </a:spcBef>
              <a:buFont typeface="Arial" panose="020B0604020202020204" pitchFamily="34" charset="0"/>
              <a:buNone/>
              <a:defRPr sz="11500">
                <a:latin typeface="Impact" panose="020B0806030902050204" pitchFamily="34" charset="0"/>
              </a:defRPr>
            </a:lvl4pPr>
            <a:lvl5pPr marL="688975" indent="0">
              <a:lnSpc>
                <a:spcPts val="11000"/>
              </a:lnSpc>
              <a:spcBef>
                <a:spcPts val="500"/>
              </a:spcBef>
              <a:buFont typeface="Arial" panose="020B0604020202020204" pitchFamily="34" charset="0"/>
              <a:buNone/>
              <a:defRPr sz="11500">
                <a:latin typeface="Impact" panose="020B0806030902050204" pitchFamily="34"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lvl="0"/>
            <a:r>
              <a:rPr lang="en-US"/>
              <a:t>APPENDIX</a:t>
            </a:r>
          </a:p>
        </p:txBody>
      </p:sp>
    </p:spTree>
    <p:extLst>
      <p:ext uri="{BB962C8B-B14F-4D97-AF65-F5344CB8AC3E}">
        <p14:creationId xmlns:p14="http://schemas.microsoft.com/office/powerpoint/2010/main" val="1516071068"/>
      </p:ext>
    </p:extLst>
  </p:cSld>
  <p:clrMapOvr>
    <a:masterClrMapping/>
  </p:clrMapOvr>
  <p:transition>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Content Placeholder 2">
            <a:extLst>
              <a:ext uri="{FF2B5EF4-FFF2-40B4-BE49-F238E27FC236}">
                <a16:creationId xmlns:a16="http://schemas.microsoft.com/office/drawing/2014/main" id="{A29298CC-4750-D74A-81DE-F3F6814ED942}"/>
              </a:ext>
            </a:extLst>
          </p:cNvPr>
          <p:cNvSpPr>
            <a:spLocks noGrp="1"/>
          </p:cNvSpPr>
          <p:nvPr>
            <p:ph sz="quarter" idx="17"/>
          </p:nvPr>
        </p:nvSpPr>
        <p:spPr>
          <a:xfrm>
            <a:off x="609601" y="1488557"/>
            <a:ext cx="10972799" cy="4029593"/>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p:txBody>
      </p:sp>
      <p:sp>
        <p:nvSpPr>
          <p:cNvPr id="9" name="Text Placeholder 7">
            <a:extLst>
              <a:ext uri="{FF2B5EF4-FFF2-40B4-BE49-F238E27FC236}">
                <a16:creationId xmlns:a16="http://schemas.microsoft.com/office/drawing/2014/main" id="{24A18B9D-75ED-3D24-B1D7-F9155FE88B8E}"/>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
        <p:nvSpPr>
          <p:cNvPr id="7" name="Text Placeholder 12">
            <a:extLst>
              <a:ext uri="{FF2B5EF4-FFF2-40B4-BE49-F238E27FC236}">
                <a16:creationId xmlns:a16="http://schemas.microsoft.com/office/drawing/2014/main" id="{DF90D246-C591-3CE4-BCBA-777DFBE8927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itle 4">
            <a:extLst>
              <a:ext uri="{FF2B5EF4-FFF2-40B4-BE49-F238E27FC236}">
                <a16:creationId xmlns:a16="http://schemas.microsoft.com/office/drawing/2014/main" id="{9296523E-C4C7-F071-A690-554416A6EC5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26686713"/>
      </p:ext>
    </p:extLst>
  </p:cSld>
  <p:clrMapOvr>
    <a:masterClrMapping/>
  </p:clrMapOvr>
  <p:transition>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er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Text Placeholder 7">
            <a:extLst>
              <a:ext uri="{FF2B5EF4-FFF2-40B4-BE49-F238E27FC236}">
                <a16:creationId xmlns:a16="http://schemas.microsoft.com/office/drawing/2014/main" id="{44081720-7F45-A8FE-3467-09261FB49ABA}"/>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3037752361"/>
      </p:ext>
    </p:extLst>
  </p:cSld>
  <p:clrMapOvr>
    <a:masterClrMapping/>
  </p:clrMapOvr>
  <p:transition>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1C765-8955-CE4B-8205-51C1E6CEB36C}"/>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Agenda Title</a:t>
            </a:r>
          </a:p>
        </p:txBody>
      </p:sp>
      <p:sp>
        <p:nvSpPr>
          <p:cNvPr id="3" name="Text Placeholder 7">
            <a:extLst>
              <a:ext uri="{FF2B5EF4-FFF2-40B4-BE49-F238E27FC236}">
                <a16:creationId xmlns:a16="http://schemas.microsoft.com/office/drawing/2014/main" id="{408AF6BE-7BB1-83B2-AFC9-2072A29F6C74}"/>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1200" cap="all" spc="300" baseline="0">
                <a:solidFill>
                  <a:schemeClr val="accent1"/>
                </a:solidFill>
                <a:latin typeface="Avenir Next LT Pro" panose="020B0504020202020204" pitchFamily="34" charset="77"/>
              </a:defRPr>
            </a:lvl1pPr>
          </a:lstStyle>
          <a:p>
            <a:pPr lvl="0"/>
            <a:r>
              <a:rPr lang="en-US"/>
              <a:t>DATE/TIME</a:t>
            </a:r>
          </a:p>
        </p:txBody>
      </p:sp>
    </p:spTree>
    <p:extLst>
      <p:ext uri="{BB962C8B-B14F-4D97-AF65-F5344CB8AC3E}">
        <p14:creationId xmlns:p14="http://schemas.microsoft.com/office/powerpoint/2010/main" val="3089321595"/>
      </p:ext>
    </p:extLst>
  </p:cSld>
  <p:clrMapOvr>
    <a:masterClrMapping/>
  </p:clrMapOvr>
  <p:transition>
    <p:wipe/>
  </p:transition>
  <p:extLst>
    <p:ext uri="{DCECCB84-F9BA-43D5-87BE-67443E8EF086}">
      <p15:sldGuideLst xmlns:p15="http://schemas.microsoft.com/office/powerpoint/2012/main">
        <p15:guide id="1" orient="horz" pos="34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Slide with Imag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Picture Placeholder 5">
            <a:extLst>
              <a:ext uri="{FF2B5EF4-FFF2-40B4-BE49-F238E27FC236}">
                <a16:creationId xmlns:a16="http://schemas.microsoft.com/office/drawing/2014/main" id="{ABC7191E-D4B1-5944-831B-8DD70BF953F6}"/>
              </a:ext>
            </a:extLst>
          </p:cNvPr>
          <p:cNvSpPr>
            <a:spLocks noGrp="1"/>
          </p:cNvSpPr>
          <p:nvPr>
            <p:ph type="pic" sz="quarter" idx="17"/>
          </p:nvPr>
        </p:nvSpPr>
        <p:spPr>
          <a:xfrm>
            <a:off x="6096000" y="1498600"/>
            <a:ext cx="5486400" cy="4029573"/>
          </a:xfrm>
          <a:prstGeom prst="rect">
            <a:avLst/>
          </a:prstGeom>
          <a:solidFill>
            <a:schemeClr val="bg1">
              <a:lumMod val="75000"/>
            </a:schemeClr>
          </a:solidFill>
          <a:ln>
            <a:noFill/>
          </a:ln>
        </p:spPr>
        <p:txBody>
          <a:bodyPr/>
          <a:lstStyle>
            <a:lvl1pPr>
              <a:defRPr>
                <a:latin typeface="Avenir Next LT Pro" panose="020B0504020202020204" pitchFamily="34" charset="77"/>
              </a:defRPr>
            </a:lvl1pPr>
          </a:lstStyle>
          <a:p>
            <a:endParaRPr lang="en-US"/>
          </a:p>
        </p:txBody>
      </p:sp>
      <p:sp>
        <p:nvSpPr>
          <p:cNvPr id="12" name="Text Placeholder 3">
            <a:extLst>
              <a:ext uri="{FF2B5EF4-FFF2-40B4-BE49-F238E27FC236}">
                <a16:creationId xmlns:a16="http://schemas.microsoft.com/office/drawing/2014/main" id="{781CBDD1-BE12-3443-91C4-432DF6A29A6F}"/>
              </a:ext>
            </a:extLst>
          </p:cNvPr>
          <p:cNvSpPr>
            <a:spLocks noGrp="1"/>
          </p:cNvSpPr>
          <p:nvPr>
            <p:ph type="body" sz="quarter" idx="20"/>
          </p:nvPr>
        </p:nvSpPr>
        <p:spPr>
          <a:xfrm>
            <a:off x="609600" y="1498579"/>
            <a:ext cx="5486400" cy="4029594"/>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marL="1082675" indent="-168275">
              <a:defRPr lang="en-US" sz="1200" kern="1200" spc="0" dirty="0">
                <a:solidFill>
                  <a:schemeClr val="tx1"/>
                </a:solidFill>
                <a:latin typeface="Avenir Next LT Pro" panose="020B0504020202020204" pitchFamily="34" charset="77"/>
                <a:ea typeface="+mn-ea"/>
                <a:cs typeface="Arial" panose="020B0604020202020204" pitchFamily="34" charset="0"/>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lvl="4"/>
            <a:r>
              <a:rPr lang="en-US"/>
              <a:t>Fifth level</a:t>
            </a:r>
          </a:p>
        </p:txBody>
      </p:sp>
      <p:sp>
        <p:nvSpPr>
          <p:cNvPr id="4" name="Text Placeholder 11">
            <a:extLst>
              <a:ext uri="{FF2B5EF4-FFF2-40B4-BE49-F238E27FC236}">
                <a16:creationId xmlns:a16="http://schemas.microsoft.com/office/drawing/2014/main" id="{D4B5D57C-490E-FAC1-178B-4A7D842DE38A}"/>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9" name="Text Placeholder 12">
            <a:extLst>
              <a:ext uri="{FF2B5EF4-FFF2-40B4-BE49-F238E27FC236}">
                <a16:creationId xmlns:a16="http://schemas.microsoft.com/office/drawing/2014/main" id="{4E1651FC-A411-5C9A-2B81-14A01683F576}"/>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3" name="Text Placeholder 7">
            <a:extLst>
              <a:ext uri="{FF2B5EF4-FFF2-40B4-BE49-F238E27FC236}">
                <a16:creationId xmlns:a16="http://schemas.microsoft.com/office/drawing/2014/main" id="{9E73CC9C-7A26-35F1-F58C-30115F4B9ECD}"/>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303409483"/>
      </p:ext>
    </p:extLst>
  </p:cSld>
  <p:clrMapOvr>
    <a:masterClrMapping/>
  </p:clrMapOvr>
  <p:transition>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ar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8" name="Chart Placeholder 6">
            <a:extLst>
              <a:ext uri="{FF2B5EF4-FFF2-40B4-BE49-F238E27FC236}">
                <a16:creationId xmlns:a16="http://schemas.microsoft.com/office/drawing/2014/main" id="{180E5361-57AA-244A-AE7E-7B37880436D3}"/>
              </a:ext>
            </a:extLst>
          </p:cNvPr>
          <p:cNvSpPr>
            <a:spLocks noGrp="1"/>
          </p:cNvSpPr>
          <p:nvPr>
            <p:ph type="chart" sz="quarter" idx="18"/>
          </p:nvPr>
        </p:nvSpPr>
        <p:spPr>
          <a:xfrm>
            <a:off x="609600" y="1489075"/>
            <a:ext cx="5352288" cy="1939925"/>
          </a:xfrm>
          <a:prstGeom prst="rect">
            <a:avLst/>
          </a:prstGeom>
          <a:noFill/>
        </p:spPr>
        <p:txBody>
          <a:bodyPr/>
          <a:lstStyle>
            <a:lvl1pPr marL="0" indent="0">
              <a:buNone/>
              <a:defRPr>
                <a:solidFill>
                  <a:schemeClr val="tx2"/>
                </a:solidFill>
                <a:latin typeface="Avenir Next LT Pro" panose="020B0504020202020204" pitchFamily="34" charset="77"/>
              </a:defRPr>
            </a:lvl1pPr>
          </a:lstStyle>
          <a:p>
            <a:endParaRPr lang="en-US"/>
          </a:p>
        </p:txBody>
      </p:sp>
      <p:sp>
        <p:nvSpPr>
          <p:cNvPr id="7" name="Chart Placeholder 6">
            <a:extLst>
              <a:ext uri="{FF2B5EF4-FFF2-40B4-BE49-F238E27FC236}">
                <a16:creationId xmlns:a16="http://schemas.microsoft.com/office/drawing/2014/main" id="{205816B6-96EC-5540-BA1F-DE87CC3FB048}"/>
              </a:ext>
            </a:extLst>
          </p:cNvPr>
          <p:cNvSpPr>
            <a:spLocks noGrp="1"/>
          </p:cNvSpPr>
          <p:nvPr>
            <p:ph type="chart" sz="quarter" idx="19"/>
          </p:nvPr>
        </p:nvSpPr>
        <p:spPr>
          <a:xfrm>
            <a:off x="6230112" y="1489075"/>
            <a:ext cx="5352288" cy="1939925"/>
          </a:xfrm>
          <a:prstGeom prst="rect">
            <a:avLst/>
          </a:prstGeom>
          <a:noFill/>
        </p:spPr>
        <p:txBody>
          <a:bodyPr/>
          <a:lstStyle>
            <a:lvl1pPr marL="0" indent="0">
              <a:buNone/>
              <a:defRPr>
                <a:solidFill>
                  <a:schemeClr val="tx2"/>
                </a:solidFill>
                <a:latin typeface="Avenir Next LT Pro" panose="020B0504020202020204" pitchFamily="34" charset="77"/>
              </a:defRPr>
            </a:lvl1pPr>
          </a:lstStyle>
          <a:p>
            <a:endParaRPr lang="en-US"/>
          </a:p>
        </p:txBody>
      </p:sp>
      <p:sp>
        <p:nvSpPr>
          <p:cNvPr id="9" name="Chart Placeholder 6">
            <a:extLst>
              <a:ext uri="{FF2B5EF4-FFF2-40B4-BE49-F238E27FC236}">
                <a16:creationId xmlns:a16="http://schemas.microsoft.com/office/drawing/2014/main" id="{DED39288-21C0-3948-9C35-7A25FD99A39F}"/>
              </a:ext>
            </a:extLst>
          </p:cNvPr>
          <p:cNvSpPr>
            <a:spLocks noGrp="1"/>
          </p:cNvSpPr>
          <p:nvPr>
            <p:ph type="chart" sz="quarter" idx="20"/>
          </p:nvPr>
        </p:nvSpPr>
        <p:spPr>
          <a:xfrm>
            <a:off x="609600" y="3773487"/>
            <a:ext cx="5352288" cy="1939925"/>
          </a:xfrm>
          <a:prstGeom prst="rect">
            <a:avLst/>
          </a:prstGeom>
          <a:noFill/>
        </p:spPr>
        <p:txBody>
          <a:bodyPr/>
          <a:lstStyle>
            <a:lvl1pPr marL="0" indent="0">
              <a:buNone/>
              <a:defRPr>
                <a:solidFill>
                  <a:schemeClr val="tx2"/>
                </a:solidFill>
                <a:latin typeface="Avenir Next LT Pro" panose="020B0504020202020204" pitchFamily="34" charset="77"/>
              </a:defRPr>
            </a:lvl1pPr>
          </a:lstStyle>
          <a:p>
            <a:endParaRPr lang="en-US"/>
          </a:p>
        </p:txBody>
      </p:sp>
      <p:sp>
        <p:nvSpPr>
          <p:cNvPr id="10" name="Chart Placeholder 6">
            <a:extLst>
              <a:ext uri="{FF2B5EF4-FFF2-40B4-BE49-F238E27FC236}">
                <a16:creationId xmlns:a16="http://schemas.microsoft.com/office/drawing/2014/main" id="{4CF21D8F-4FF5-274D-99FB-CB857B2455E8}"/>
              </a:ext>
            </a:extLst>
          </p:cNvPr>
          <p:cNvSpPr>
            <a:spLocks noGrp="1"/>
          </p:cNvSpPr>
          <p:nvPr>
            <p:ph type="chart" sz="quarter" idx="21"/>
          </p:nvPr>
        </p:nvSpPr>
        <p:spPr>
          <a:xfrm>
            <a:off x="6230112" y="3773487"/>
            <a:ext cx="5352288" cy="1939925"/>
          </a:xfrm>
          <a:prstGeom prst="rect">
            <a:avLst/>
          </a:prstGeom>
          <a:noFill/>
        </p:spPr>
        <p:txBody>
          <a:bodyPr/>
          <a:lstStyle>
            <a:lvl1pPr marL="0" indent="0">
              <a:buNone/>
              <a:defRPr>
                <a:solidFill>
                  <a:schemeClr val="tx2"/>
                </a:solidFill>
                <a:latin typeface="Avenir Next LT Pro" panose="020B0504020202020204" pitchFamily="34" charset="77"/>
              </a:defRPr>
            </a:lvl1pPr>
          </a:lstStyle>
          <a:p>
            <a:endParaRPr lang="en-US"/>
          </a:p>
        </p:txBody>
      </p:sp>
      <p:sp>
        <p:nvSpPr>
          <p:cNvPr id="4" name="Text Placeholder 11">
            <a:extLst>
              <a:ext uri="{FF2B5EF4-FFF2-40B4-BE49-F238E27FC236}">
                <a16:creationId xmlns:a16="http://schemas.microsoft.com/office/drawing/2014/main" id="{C91808D5-756C-606B-F120-41E0769EC57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F4640D91-B077-6D7E-30A1-B04807E04DB7}"/>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1DC63584-16BA-19C4-DBC4-5372282139D2}"/>
              </a:ext>
            </a:extLst>
          </p:cNvPr>
          <p:cNvSpPr>
            <a:spLocks noGrp="1"/>
          </p:cNvSpPr>
          <p:nvPr>
            <p:ph type="body" sz="quarter" idx="2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1518805861"/>
      </p:ext>
    </p:extLst>
  </p:cSld>
  <p:clrMapOvr>
    <a:masterClrMapping/>
  </p:clrMapOvr>
  <p:transition>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meline Slide 1">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FDF83024-8957-E243-8DCD-D3D040B75B6D}"/>
              </a:ext>
            </a:extLst>
          </p:cNvPr>
          <p:cNvCxnSpPr>
            <a:cxnSpLocks/>
          </p:cNvCxnSpPr>
          <p:nvPr userDrawn="1"/>
        </p:nvCxnSpPr>
        <p:spPr>
          <a:xfrm>
            <a:off x="0" y="3664808"/>
            <a:ext cx="11582398" cy="0"/>
          </a:xfrm>
          <a:prstGeom prst="straightConnector1">
            <a:avLst/>
          </a:prstGeom>
          <a:ln>
            <a:solidFill>
              <a:schemeClr val="bg1">
                <a:lumMod val="50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027462BF-CC17-76EB-382A-E085B37D3E07}"/>
              </a:ext>
            </a:extLst>
          </p:cNvPr>
          <p:cNvCxnSpPr/>
          <p:nvPr userDrawn="1"/>
        </p:nvCxnSpPr>
        <p:spPr>
          <a:xfrm>
            <a:off x="800833"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1A2DD78-FE1F-FF79-919B-62A1B67D1114}"/>
              </a:ext>
            </a:extLst>
          </p:cNvPr>
          <p:cNvCxnSpPr/>
          <p:nvPr userDrawn="1"/>
        </p:nvCxnSpPr>
        <p:spPr>
          <a:xfrm>
            <a:off x="5120958"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002BCBF-E140-820E-B769-23B3C6B5DD69}"/>
              </a:ext>
            </a:extLst>
          </p:cNvPr>
          <p:cNvCxnSpPr/>
          <p:nvPr userDrawn="1"/>
        </p:nvCxnSpPr>
        <p:spPr>
          <a:xfrm>
            <a:off x="9441332" y="3664808"/>
            <a:ext cx="0" cy="40337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AD4C8E9-BB20-9EA7-C2CF-037364FEEDDE}"/>
              </a:ext>
            </a:extLst>
          </p:cNvPr>
          <p:cNvCxnSpPr/>
          <p:nvPr userDrawn="1"/>
        </p:nvCxnSpPr>
        <p:spPr>
          <a:xfrm>
            <a:off x="2945882"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E6A5FEE-5849-8DEC-7777-ABB3E3EC7662}"/>
              </a:ext>
            </a:extLst>
          </p:cNvPr>
          <p:cNvCxnSpPr/>
          <p:nvPr userDrawn="1"/>
        </p:nvCxnSpPr>
        <p:spPr>
          <a:xfrm>
            <a:off x="7296034"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F6DEA580-AF8B-D483-AC94-D12A8DADF30F}"/>
              </a:ext>
            </a:extLst>
          </p:cNvPr>
          <p:cNvSpPr/>
          <p:nvPr/>
        </p:nvSpPr>
        <p:spPr>
          <a:xfrm>
            <a:off x="667181"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25" name="Oval 24">
            <a:extLst>
              <a:ext uri="{FF2B5EF4-FFF2-40B4-BE49-F238E27FC236}">
                <a16:creationId xmlns:a16="http://schemas.microsoft.com/office/drawing/2014/main" id="{9317316F-7B52-078F-6162-0EE3F8F79C44}"/>
              </a:ext>
            </a:extLst>
          </p:cNvPr>
          <p:cNvSpPr/>
          <p:nvPr/>
        </p:nvSpPr>
        <p:spPr>
          <a:xfrm>
            <a:off x="746797"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27" name="Oval 26">
            <a:extLst>
              <a:ext uri="{FF2B5EF4-FFF2-40B4-BE49-F238E27FC236}">
                <a16:creationId xmlns:a16="http://schemas.microsoft.com/office/drawing/2014/main" id="{B8CD4124-22BB-212D-1A09-2D0B568A6045}"/>
              </a:ext>
            </a:extLst>
          </p:cNvPr>
          <p:cNvSpPr/>
          <p:nvPr/>
        </p:nvSpPr>
        <p:spPr>
          <a:xfrm>
            <a:off x="2810362"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28" name="Oval 27">
            <a:extLst>
              <a:ext uri="{FF2B5EF4-FFF2-40B4-BE49-F238E27FC236}">
                <a16:creationId xmlns:a16="http://schemas.microsoft.com/office/drawing/2014/main" id="{E11CDD4E-E9C5-DE88-D155-EED518AB7D63}"/>
              </a:ext>
            </a:extLst>
          </p:cNvPr>
          <p:cNvSpPr/>
          <p:nvPr/>
        </p:nvSpPr>
        <p:spPr>
          <a:xfrm>
            <a:off x="2889978"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0" name="Oval 29">
            <a:extLst>
              <a:ext uri="{FF2B5EF4-FFF2-40B4-BE49-F238E27FC236}">
                <a16:creationId xmlns:a16="http://schemas.microsoft.com/office/drawing/2014/main" id="{9448871D-B441-D299-691A-0CE2BF313387}"/>
              </a:ext>
            </a:extLst>
          </p:cNvPr>
          <p:cNvSpPr/>
          <p:nvPr/>
        </p:nvSpPr>
        <p:spPr>
          <a:xfrm>
            <a:off x="4987554"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31" name="Oval 30">
            <a:extLst>
              <a:ext uri="{FF2B5EF4-FFF2-40B4-BE49-F238E27FC236}">
                <a16:creationId xmlns:a16="http://schemas.microsoft.com/office/drawing/2014/main" id="{7D8ADB1C-E48F-F87F-A79E-F1088D48065F}"/>
              </a:ext>
            </a:extLst>
          </p:cNvPr>
          <p:cNvSpPr/>
          <p:nvPr/>
        </p:nvSpPr>
        <p:spPr>
          <a:xfrm>
            <a:off x="5067170"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3" name="Oval 32">
            <a:extLst>
              <a:ext uri="{FF2B5EF4-FFF2-40B4-BE49-F238E27FC236}">
                <a16:creationId xmlns:a16="http://schemas.microsoft.com/office/drawing/2014/main" id="{3193325B-CA89-31CE-EB0F-9623A0CADE4F}"/>
              </a:ext>
            </a:extLst>
          </p:cNvPr>
          <p:cNvSpPr/>
          <p:nvPr/>
        </p:nvSpPr>
        <p:spPr>
          <a:xfrm>
            <a:off x="7162630"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34" name="Oval 33">
            <a:extLst>
              <a:ext uri="{FF2B5EF4-FFF2-40B4-BE49-F238E27FC236}">
                <a16:creationId xmlns:a16="http://schemas.microsoft.com/office/drawing/2014/main" id="{6BCB0B70-4004-63AF-6487-9057DCAB79C4}"/>
              </a:ext>
            </a:extLst>
          </p:cNvPr>
          <p:cNvSpPr/>
          <p:nvPr/>
        </p:nvSpPr>
        <p:spPr>
          <a:xfrm>
            <a:off x="7242246"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6" name="Oval 35">
            <a:extLst>
              <a:ext uri="{FF2B5EF4-FFF2-40B4-BE49-F238E27FC236}">
                <a16:creationId xmlns:a16="http://schemas.microsoft.com/office/drawing/2014/main" id="{A21B6CAA-20ED-12F7-F1E6-856B011206F0}"/>
              </a:ext>
            </a:extLst>
          </p:cNvPr>
          <p:cNvSpPr/>
          <p:nvPr userDrawn="1"/>
        </p:nvSpPr>
        <p:spPr>
          <a:xfrm>
            <a:off x="9307679" y="3533504"/>
            <a:ext cx="266808" cy="266808"/>
          </a:xfrm>
          <a:prstGeom prst="ellipse">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7" name="Oval 36">
            <a:extLst>
              <a:ext uri="{FF2B5EF4-FFF2-40B4-BE49-F238E27FC236}">
                <a16:creationId xmlns:a16="http://schemas.microsoft.com/office/drawing/2014/main" id="{B7B16B09-0574-3727-5341-49248BF1A4A8}"/>
              </a:ext>
            </a:extLst>
          </p:cNvPr>
          <p:cNvSpPr/>
          <p:nvPr userDrawn="1"/>
        </p:nvSpPr>
        <p:spPr>
          <a:xfrm>
            <a:off x="9387295" y="3613120"/>
            <a:ext cx="107577" cy="107577"/>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40" name="Text Placeholder 39">
            <a:extLst>
              <a:ext uri="{FF2B5EF4-FFF2-40B4-BE49-F238E27FC236}">
                <a16:creationId xmlns:a16="http://schemas.microsoft.com/office/drawing/2014/main" id="{F64025F2-EDB8-F3ED-211F-30505D5C9B88}"/>
              </a:ext>
            </a:extLst>
          </p:cNvPr>
          <p:cNvSpPr>
            <a:spLocks noGrp="1"/>
          </p:cNvSpPr>
          <p:nvPr userDrawn="1">
            <p:ph type="body" sz="quarter" idx="11" hasCustomPrompt="1"/>
          </p:nvPr>
        </p:nvSpPr>
        <p:spPr>
          <a:xfrm>
            <a:off x="800833"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01</a:t>
            </a:r>
          </a:p>
        </p:txBody>
      </p:sp>
      <p:sp>
        <p:nvSpPr>
          <p:cNvPr id="42" name="Text Placeholder 41">
            <a:extLst>
              <a:ext uri="{FF2B5EF4-FFF2-40B4-BE49-F238E27FC236}">
                <a16:creationId xmlns:a16="http://schemas.microsoft.com/office/drawing/2014/main" id="{F41FEDF9-304D-A72A-27EA-2C6E126F68B5}"/>
              </a:ext>
            </a:extLst>
          </p:cNvPr>
          <p:cNvSpPr>
            <a:spLocks noGrp="1"/>
          </p:cNvSpPr>
          <p:nvPr userDrawn="1">
            <p:ph type="body" sz="quarter" idx="12" hasCustomPrompt="1"/>
          </p:nvPr>
        </p:nvSpPr>
        <p:spPr>
          <a:xfrm>
            <a:off x="794628"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3" name="Text Placeholder 39">
            <a:extLst>
              <a:ext uri="{FF2B5EF4-FFF2-40B4-BE49-F238E27FC236}">
                <a16:creationId xmlns:a16="http://schemas.microsoft.com/office/drawing/2014/main" id="{54D60D81-C6BF-C7D7-3EF1-53820E00634D}"/>
              </a:ext>
            </a:extLst>
          </p:cNvPr>
          <p:cNvSpPr>
            <a:spLocks noGrp="1"/>
          </p:cNvSpPr>
          <p:nvPr userDrawn="1">
            <p:ph type="body" sz="quarter" idx="13" hasCustomPrompt="1"/>
          </p:nvPr>
        </p:nvSpPr>
        <p:spPr>
          <a:xfrm>
            <a:off x="5120958" y="4151113"/>
            <a:ext cx="2081213" cy="350837"/>
          </a:xfrm>
          <a:prstGeom prst="rect">
            <a:avLst/>
          </a:prstGeom>
        </p:spPr>
        <p:txBody>
          <a:bodyPr lIns="0"/>
          <a:lstStyle>
            <a:lvl1pPr marL="0" indent="0">
              <a:buNone/>
              <a:defRPr sz="1400" b="1" i="0">
                <a:solidFill>
                  <a:srgbClr val="313A45"/>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03</a:t>
            </a:r>
          </a:p>
        </p:txBody>
      </p:sp>
      <p:sp>
        <p:nvSpPr>
          <p:cNvPr id="44" name="Text Placeholder 41">
            <a:extLst>
              <a:ext uri="{FF2B5EF4-FFF2-40B4-BE49-F238E27FC236}">
                <a16:creationId xmlns:a16="http://schemas.microsoft.com/office/drawing/2014/main" id="{5EB809A7-3B6F-AF76-AD1E-2B1AE2DE5611}"/>
              </a:ext>
            </a:extLst>
          </p:cNvPr>
          <p:cNvSpPr>
            <a:spLocks noGrp="1"/>
          </p:cNvSpPr>
          <p:nvPr userDrawn="1">
            <p:ph type="body" sz="quarter" idx="14" hasCustomPrompt="1"/>
          </p:nvPr>
        </p:nvSpPr>
        <p:spPr>
          <a:xfrm>
            <a:off x="5114753"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5" name="Text Placeholder 39">
            <a:extLst>
              <a:ext uri="{FF2B5EF4-FFF2-40B4-BE49-F238E27FC236}">
                <a16:creationId xmlns:a16="http://schemas.microsoft.com/office/drawing/2014/main" id="{638189A9-8A8A-702B-B0A5-0BA43E20CAA8}"/>
              </a:ext>
            </a:extLst>
          </p:cNvPr>
          <p:cNvSpPr>
            <a:spLocks noGrp="1"/>
          </p:cNvSpPr>
          <p:nvPr userDrawn="1">
            <p:ph type="body" sz="quarter" idx="15" hasCustomPrompt="1"/>
          </p:nvPr>
        </p:nvSpPr>
        <p:spPr>
          <a:xfrm>
            <a:off x="9447537" y="4151113"/>
            <a:ext cx="2081213" cy="350837"/>
          </a:xfrm>
          <a:prstGeom prst="rect">
            <a:avLst/>
          </a:prstGeom>
        </p:spPr>
        <p:txBody>
          <a:bodyPr lIns="0"/>
          <a:lstStyle>
            <a:lvl1pPr marL="0" indent="0">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05</a:t>
            </a:r>
          </a:p>
        </p:txBody>
      </p:sp>
      <p:sp>
        <p:nvSpPr>
          <p:cNvPr id="46" name="Text Placeholder 41">
            <a:extLst>
              <a:ext uri="{FF2B5EF4-FFF2-40B4-BE49-F238E27FC236}">
                <a16:creationId xmlns:a16="http://schemas.microsoft.com/office/drawing/2014/main" id="{E113A727-A4C5-CA05-917A-E3A9807EEA24}"/>
              </a:ext>
            </a:extLst>
          </p:cNvPr>
          <p:cNvSpPr>
            <a:spLocks noGrp="1"/>
          </p:cNvSpPr>
          <p:nvPr userDrawn="1">
            <p:ph type="body" sz="quarter" idx="16" hasCustomPrompt="1"/>
          </p:nvPr>
        </p:nvSpPr>
        <p:spPr>
          <a:xfrm>
            <a:off x="9441332" y="4486075"/>
            <a:ext cx="2111290" cy="1382713"/>
          </a:xfrm>
          <a:prstGeom prst="rect">
            <a:avLst/>
          </a:prstGeom>
        </p:spPr>
        <p:txBody>
          <a:bodyPr lIns="0"/>
          <a:lstStyle>
            <a:lvl1pPr marL="0" indent="0">
              <a:buNone/>
              <a:defRPr sz="1100">
                <a:solidFill>
                  <a:schemeClr val="tx2"/>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7" name="Text Placeholder 39">
            <a:extLst>
              <a:ext uri="{FF2B5EF4-FFF2-40B4-BE49-F238E27FC236}">
                <a16:creationId xmlns:a16="http://schemas.microsoft.com/office/drawing/2014/main" id="{3ABA6A4E-7B7A-561D-A51B-942B6B1ADFCC}"/>
              </a:ext>
            </a:extLst>
          </p:cNvPr>
          <p:cNvSpPr>
            <a:spLocks noGrp="1"/>
          </p:cNvSpPr>
          <p:nvPr userDrawn="1">
            <p:ph type="body" sz="quarter" idx="17" hasCustomPrompt="1"/>
          </p:nvPr>
        </p:nvSpPr>
        <p:spPr>
          <a:xfrm>
            <a:off x="2962085" y="1488936"/>
            <a:ext cx="2081213" cy="350837"/>
          </a:xfrm>
          <a:prstGeom prst="rect">
            <a:avLst/>
          </a:prstGeom>
        </p:spPr>
        <p:txBody>
          <a:bodyPr lIns="0"/>
          <a:lstStyle>
            <a:lvl1pPr marL="0" indent="0">
              <a:buNone/>
              <a:defRPr sz="1400" b="1" i="0">
                <a:solidFill>
                  <a:srgbClr val="313A45"/>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02</a:t>
            </a:r>
          </a:p>
        </p:txBody>
      </p:sp>
      <p:sp>
        <p:nvSpPr>
          <p:cNvPr id="48" name="Text Placeholder 41">
            <a:extLst>
              <a:ext uri="{FF2B5EF4-FFF2-40B4-BE49-F238E27FC236}">
                <a16:creationId xmlns:a16="http://schemas.microsoft.com/office/drawing/2014/main" id="{C316A838-FE4C-3FF7-E103-A5B12690F778}"/>
              </a:ext>
            </a:extLst>
          </p:cNvPr>
          <p:cNvSpPr>
            <a:spLocks noGrp="1"/>
          </p:cNvSpPr>
          <p:nvPr userDrawn="1">
            <p:ph type="body" sz="quarter" idx="18" hasCustomPrompt="1"/>
          </p:nvPr>
        </p:nvSpPr>
        <p:spPr>
          <a:xfrm>
            <a:off x="2955880" y="1823898"/>
            <a:ext cx="2111290" cy="1382713"/>
          </a:xfrm>
          <a:prstGeom prst="rect">
            <a:avLst/>
          </a:prstGeom>
        </p:spPr>
        <p:txBody>
          <a:bodyPr lIns="0"/>
          <a:lstStyle>
            <a:lvl1pPr marL="0" indent="0">
              <a:buNone/>
              <a:defRPr sz="1100">
                <a:solidFill>
                  <a:schemeClr val="tx2"/>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9" name="Text Placeholder 39">
            <a:extLst>
              <a:ext uri="{FF2B5EF4-FFF2-40B4-BE49-F238E27FC236}">
                <a16:creationId xmlns:a16="http://schemas.microsoft.com/office/drawing/2014/main" id="{45B87FDE-5242-E8A6-8085-E6EDF0BCE6DB}"/>
              </a:ext>
            </a:extLst>
          </p:cNvPr>
          <p:cNvSpPr>
            <a:spLocks noGrp="1"/>
          </p:cNvSpPr>
          <p:nvPr userDrawn="1">
            <p:ph type="body" sz="quarter" idx="19" hasCustomPrompt="1"/>
          </p:nvPr>
        </p:nvSpPr>
        <p:spPr>
          <a:xfrm>
            <a:off x="7306082" y="1488936"/>
            <a:ext cx="2081213" cy="350837"/>
          </a:xfrm>
          <a:prstGeom prst="rect">
            <a:avLst/>
          </a:prstGeom>
        </p:spPr>
        <p:txBody>
          <a:bodyPr lIns="0"/>
          <a:lstStyle>
            <a:lvl1pPr marL="0" indent="0">
              <a:buNone/>
              <a:defRPr sz="1400" b="1" i="0">
                <a:solidFill>
                  <a:srgbClr val="313A45"/>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04</a:t>
            </a:r>
          </a:p>
        </p:txBody>
      </p:sp>
      <p:sp>
        <p:nvSpPr>
          <p:cNvPr id="50" name="Text Placeholder 41">
            <a:extLst>
              <a:ext uri="{FF2B5EF4-FFF2-40B4-BE49-F238E27FC236}">
                <a16:creationId xmlns:a16="http://schemas.microsoft.com/office/drawing/2014/main" id="{45C4EF04-6D88-1F70-910B-68EE3B3FA113}"/>
              </a:ext>
            </a:extLst>
          </p:cNvPr>
          <p:cNvSpPr>
            <a:spLocks noGrp="1"/>
          </p:cNvSpPr>
          <p:nvPr userDrawn="1">
            <p:ph type="body" sz="quarter" idx="20" hasCustomPrompt="1"/>
          </p:nvPr>
        </p:nvSpPr>
        <p:spPr>
          <a:xfrm>
            <a:off x="7299877" y="1823898"/>
            <a:ext cx="2111290" cy="1382713"/>
          </a:xfrm>
          <a:prstGeom prst="rect">
            <a:avLst/>
          </a:prstGeom>
        </p:spPr>
        <p:txBody>
          <a:bodyPr lIns="0"/>
          <a:lstStyle>
            <a:lvl1pPr marL="0" indent="0">
              <a:buNone/>
              <a:defRPr sz="1100">
                <a:solidFill>
                  <a:schemeClr val="tx2"/>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2" name="Title 1">
            <a:extLst>
              <a:ext uri="{FF2B5EF4-FFF2-40B4-BE49-F238E27FC236}">
                <a16:creationId xmlns:a16="http://schemas.microsoft.com/office/drawing/2014/main" id="{2C12A076-ECFF-EEF4-67CD-AF60153BF979}"/>
              </a:ext>
            </a:extLst>
          </p:cNvPr>
          <p:cNvSpPr>
            <a:spLocks noGrp="1"/>
          </p:cNvSpPr>
          <p:nvPr>
            <p:ph type="title" hasCustomPrompt="1"/>
          </p:nvPr>
        </p:nvSpPr>
        <p:spPr>
          <a:xfrm>
            <a:off x="609601" y="457201"/>
            <a:ext cx="10972799" cy="461665"/>
          </a:xfrm>
        </p:spPr>
        <p:txBody>
          <a:bodyPr rIns="0"/>
          <a:lstStyle>
            <a:lvl1pPr>
              <a:defRPr>
                <a:solidFill>
                  <a:srgbClr val="313A45"/>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39D296A-9CC1-F5DA-2E41-E6F8F7B8B4F9}"/>
              </a:ext>
            </a:extLst>
          </p:cNvPr>
          <p:cNvSpPr>
            <a:spLocks noGrp="1"/>
          </p:cNvSpPr>
          <p:nvPr>
            <p:ph type="body" sz="quarter" idx="23"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979C885A-7F35-39EF-D231-5448042178A7}"/>
              </a:ext>
            </a:extLst>
          </p:cNvPr>
          <p:cNvSpPr>
            <a:spLocks noGrp="1"/>
          </p:cNvSpPr>
          <p:nvPr>
            <p:ph type="body" sz="quarter" idx="25"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D988507D-6106-0C28-D691-350F9663AD82}"/>
              </a:ext>
            </a:extLst>
          </p:cNvPr>
          <p:cNvSpPr>
            <a:spLocks noGrp="1"/>
          </p:cNvSpPr>
          <p:nvPr>
            <p:ph type="body" sz="quarter" idx="26"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1689862425"/>
      </p:ext>
    </p:extLst>
  </p:cSld>
  <p:clrMapOvr>
    <a:masterClrMapping/>
  </p:clrMapOvr>
  <p:transition>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meline Slide 2">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B3FD44E3-0F1F-FA60-78E7-F90768292482}"/>
              </a:ext>
            </a:extLst>
          </p:cNvPr>
          <p:cNvSpPr/>
          <p:nvPr userDrawn="1"/>
        </p:nvSpPr>
        <p:spPr>
          <a:xfrm>
            <a:off x="685965" y="2635663"/>
            <a:ext cx="1946501" cy="338772"/>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solidFill>
                <a:schemeClr val="tx2"/>
              </a:solidFill>
              <a:latin typeface="Avenir Next LT Pro" panose="020B0504020202020204" pitchFamily="34" charset="77"/>
            </a:endParaRPr>
          </a:p>
        </p:txBody>
      </p:sp>
      <p:sp>
        <p:nvSpPr>
          <p:cNvPr id="7" name="Rounded Rectangle 6">
            <a:extLst>
              <a:ext uri="{FF2B5EF4-FFF2-40B4-BE49-F238E27FC236}">
                <a16:creationId xmlns:a16="http://schemas.microsoft.com/office/drawing/2014/main" id="{F6454E31-92D8-E716-9E8A-DC7913B2DAA3}"/>
              </a:ext>
            </a:extLst>
          </p:cNvPr>
          <p:cNvSpPr/>
          <p:nvPr userDrawn="1"/>
        </p:nvSpPr>
        <p:spPr>
          <a:xfrm>
            <a:off x="2768308" y="2635663"/>
            <a:ext cx="1946501" cy="33877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8" name="Rounded Rectangle 7">
            <a:extLst>
              <a:ext uri="{FF2B5EF4-FFF2-40B4-BE49-F238E27FC236}">
                <a16:creationId xmlns:a16="http://schemas.microsoft.com/office/drawing/2014/main" id="{E629D9A1-F61A-2D39-11E5-28502866B9A5}"/>
              </a:ext>
            </a:extLst>
          </p:cNvPr>
          <p:cNvSpPr/>
          <p:nvPr userDrawn="1"/>
        </p:nvSpPr>
        <p:spPr>
          <a:xfrm>
            <a:off x="4850651" y="2635663"/>
            <a:ext cx="1946501" cy="338772"/>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latin typeface="Avenir Next LT Pro" panose="020B0504020202020204" pitchFamily="34" charset="77"/>
            </a:endParaRPr>
          </a:p>
        </p:txBody>
      </p:sp>
      <p:sp>
        <p:nvSpPr>
          <p:cNvPr id="9" name="Rounded Rectangle 8">
            <a:extLst>
              <a:ext uri="{FF2B5EF4-FFF2-40B4-BE49-F238E27FC236}">
                <a16:creationId xmlns:a16="http://schemas.microsoft.com/office/drawing/2014/main" id="{0F21646A-62D8-A366-BF45-A0E71470C1DC}"/>
              </a:ext>
            </a:extLst>
          </p:cNvPr>
          <p:cNvSpPr/>
          <p:nvPr userDrawn="1"/>
        </p:nvSpPr>
        <p:spPr>
          <a:xfrm>
            <a:off x="6932994" y="2635663"/>
            <a:ext cx="1946501" cy="33877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solidFill>
                <a:srgbClr val="F2A13A"/>
              </a:solidFill>
              <a:latin typeface="Avenir Next LT Pro" panose="020B0504020202020204" pitchFamily="34" charset="77"/>
            </a:endParaRPr>
          </a:p>
        </p:txBody>
      </p:sp>
      <p:sp>
        <p:nvSpPr>
          <p:cNvPr id="12" name="Right Arrow 11">
            <a:extLst>
              <a:ext uri="{FF2B5EF4-FFF2-40B4-BE49-F238E27FC236}">
                <a16:creationId xmlns:a16="http://schemas.microsoft.com/office/drawing/2014/main" id="{BB01D48B-6097-2EF4-6B6F-994D228DE675}"/>
              </a:ext>
            </a:extLst>
          </p:cNvPr>
          <p:cNvSpPr/>
          <p:nvPr userDrawn="1"/>
        </p:nvSpPr>
        <p:spPr>
          <a:xfrm>
            <a:off x="9015337" y="2457566"/>
            <a:ext cx="2304704" cy="69377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38" name="Oval 37">
            <a:extLst>
              <a:ext uri="{FF2B5EF4-FFF2-40B4-BE49-F238E27FC236}">
                <a16:creationId xmlns:a16="http://schemas.microsoft.com/office/drawing/2014/main" id="{84366320-09EE-7D95-8127-B20B50D71FA3}"/>
              </a:ext>
            </a:extLst>
          </p:cNvPr>
          <p:cNvSpPr/>
          <p:nvPr userDrawn="1"/>
        </p:nvSpPr>
        <p:spPr>
          <a:xfrm>
            <a:off x="1289245" y="1705212"/>
            <a:ext cx="752354" cy="752354"/>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9" name="Oval 38">
            <a:extLst>
              <a:ext uri="{FF2B5EF4-FFF2-40B4-BE49-F238E27FC236}">
                <a16:creationId xmlns:a16="http://schemas.microsoft.com/office/drawing/2014/main" id="{4A1876C5-DBE3-79D5-D7FA-4081F78F91E6}"/>
              </a:ext>
            </a:extLst>
          </p:cNvPr>
          <p:cNvSpPr/>
          <p:nvPr userDrawn="1"/>
        </p:nvSpPr>
        <p:spPr>
          <a:xfrm>
            <a:off x="3371588" y="1705212"/>
            <a:ext cx="752354" cy="752354"/>
          </a:xfrm>
          <a:prstGeom prst="ellipse">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41" name="Oval 40">
            <a:extLst>
              <a:ext uri="{FF2B5EF4-FFF2-40B4-BE49-F238E27FC236}">
                <a16:creationId xmlns:a16="http://schemas.microsoft.com/office/drawing/2014/main" id="{42DBAB61-0C02-D921-23BE-BA6690887791}"/>
              </a:ext>
            </a:extLst>
          </p:cNvPr>
          <p:cNvSpPr/>
          <p:nvPr userDrawn="1"/>
        </p:nvSpPr>
        <p:spPr>
          <a:xfrm>
            <a:off x="5444622" y="1705212"/>
            <a:ext cx="752354" cy="752354"/>
          </a:xfrm>
          <a:prstGeom prst="ellipse">
            <a:avLst/>
          </a:prstGeom>
          <a:no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51" name="Oval 50">
            <a:extLst>
              <a:ext uri="{FF2B5EF4-FFF2-40B4-BE49-F238E27FC236}">
                <a16:creationId xmlns:a16="http://schemas.microsoft.com/office/drawing/2014/main" id="{5F70F8A2-A1EB-2842-9ED9-57029E1628FF}"/>
              </a:ext>
            </a:extLst>
          </p:cNvPr>
          <p:cNvSpPr/>
          <p:nvPr userDrawn="1"/>
        </p:nvSpPr>
        <p:spPr>
          <a:xfrm>
            <a:off x="7536274" y="1705212"/>
            <a:ext cx="752354" cy="752354"/>
          </a:xfrm>
          <a:prstGeom prst="ellipse">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52" name="Oval 51">
            <a:extLst>
              <a:ext uri="{FF2B5EF4-FFF2-40B4-BE49-F238E27FC236}">
                <a16:creationId xmlns:a16="http://schemas.microsoft.com/office/drawing/2014/main" id="{1AA22409-A64C-F6D8-7221-D9E6C34F383D}"/>
              </a:ext>
            </a:extLst>
          </p:cNvPr>
          <p:cNvSpPr/>
          <p:nvPr userDrawn="1"/>
        </p:nvSpPr>
        <p:spPr>
          <a:xfrm>
            <a:off x="9618617" y="1705212"/>
            <a:ext cx="752354" cy="752354"/>
          </a:xfrm>
          <a:prstGeom prst="ellipse">
            <a:avLst/>
          </a:prstGeom>
          <a:no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cxnSp>
        <p:nvCxnSpPr>
          <p:cNvPr id="53" name="Straight Connector 52">
            <a:extLst>
              <a:ext uri="{FF2B5EF4-FFF2-40B4-BE49-F238E27FC236}">
                <a16:creationId xmlns:a16="http://schemas.microsoft.com/office/drawing/2014/main" id="{390B4EAC-8F61-5F57-16F7-7FEF8F05554C}"/>
              </a:ext>
            </a:extLst>
          </p:cNvPr>
          <p:cNvCxnSpPr>
            <a:cxnSpLocks/>
            <a:stCxn id="38" idx="4"/>
            <a:endCxn id="82" idx="0"/>
          </p:cNvCxnSpPr>
          <p:nvPr userDrawn="1"/>
        </p:nvCxnSpPr>
        <p:spPr>
          <a:xfrm>
            <a:off x="1665422" y="2457566"/>
            <a:ext cx="0" cy="17606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AD53CB18-E86E-320F-3751-C99318DDFCBE}"/>
              </a:ext>
            </a:extLst>
          </p:cNvPr>
          <p:cNvCxnSpPr>
            <a:cxnSpLocks/>
            <a:stCxn id="39" idx="4"/>
            <a:endCxn id="7" idx="0"/>
          </p:cNvCxnSpPr>
          <p:nvPr userDrawn="1"/>
        </p:nvCxnSpPr>
        <p:spPr>
          <a:xfrm flipH="1">
            <a:off x="3741559" y="2457566"/>
            <a:ext cx="6206" cy="17809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DEFB8A26-2A57-5344-C4EE-33FABA95DD1B}"/>
              </a:ext>
            </a:extLst>
          </p:cNvPr>
          <p:cNvCxnSpPr>
            <a:cxnSpLocks/>
            <a:stCxn id="41" idx="4"/>
            <a:endCxn id="8" idx="0"/>
          </p:cNvCxnSpPr>
          <p:nvPr userDrawn="1"/>
        </p:nvCxnSpPr>
        <p:spPr>
          <a:xfrm>
            <a:off x="5820799" y="2457566"/>
            <a:ext cx="3103" cy="17809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2B1F8846-18A3-3637-C721-951D1C21E428}"/>
              </a:ext>
            </a:extLst>
          </p:cNvPr>
          <p:cNvCxnSpPr>
            <a:cxnSpLocks/>
            <a:stCxn id="51" idx="4"/>
            <a:endCxn id="85" idx="0"/>
          </p:cNvCxnSpPr>
          <p:nvPr userDrawn="1"/>
        </p:nvCxnSpPr>
        <p:spPr>
          <a:xfrm>
            <a:off x="7912451" y="2457566"/>
            <a:ext cx="0" cy="17606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8B5CEBDC-A281-521C-2F64-D7000C37FB89}"/>
              </a:ext>
            </a:extLst>
          </p:cNvPr>
          <p:cNvCxnSpPr>
            <a:cxnSpLocks/>
            <a:stCxn id="52" idx="4"/>
            <a:endCxn id="86" idx="0"/>
          </p:cNvCxnSpPr>
          <p:nvPr userDrawn="1"/>
        </p:nvCxnSpPr>
        <p:spPr>
          <a:xfrm>
            <a:off x="9994794" y="2457566"/>
            <a:ext cx="0" cy="17606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63" name="Text Placeholder 39">
            <a:extLst>
              <a:ext uri="{FF2B5EF4-FFF2-40B4-BE49-F238E27FC236}">
                <a16:creationId xmlns:a16="http://schemas.microsoft.com/office/drawing/2014/main" id="{B592791D-7F96-52E5-0611-71684F02A5BC}"/>
              </a:ext>
            </a:extLst>
          </p:cNvPr>
          <p:cNvSpPr>
            <a:spLocks noGrp="1"/>
          </p:cNvSpPr>
          <p:nvPr>
            <p:ph type="body" sz="quarter" idx="11" hasCustomPrompt="1"/>
          </p:nvPr>
        </p:nvSpPr>
        <p:spPr>
          <a:xfrm>
            <a:off x="692171" y="3190847"/>
            <a:ext cx="1946502" cy="350837"/>
          </a:xfrm>
          <a:prstGeom prst="rect">
            <a:avLst/>
          </a:prstGeom>
        </p:spPr>
        <p:txBody>
          <a:bodyPr lIns="91440" rIns="182880"/>
          <a:lstStyle>
            <a:lvl1pPr marL="0" indent="0" algn="ctr">
              <a:buNone/>
              <a:defRPr sz="1400" b="1" i="0">
                <a:solidFill>
                  <a:schemeClr val="tx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64" name="Text Placeholder 41">
            <a:extLst>
              <a:ext uri="{FF2B5EF4-FFF2-40B4-BE49-F238E27FC236}">
                <a16:creationId xmlns:a16="http://schemas.microsoft.com/office/drawing/2014/main" id="{33D078AD-1E0A-E703-685E-3487089141BA}"/>
              </a:ext>
            </a:extLst>
          </p:cNvPr>
          <p:cNvSpPr>
            <a:spLocks noGrp="1"/>
          </p:cNvSpPr>
          <p:nvPr>
            <p:ph type="body" sz="quarter" idx="12" hasCustomPrompt="1"/>
          </p:nvPr>
        </p:nvSpPr>
        <p:spPr>
          <a:xfrm>
            <a:off x="685965"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65" name="Text Placeholder 39">
            <a:extLst>
              <a:ext uri="{FF2B5EF4-FFF2-40B4-BE49-F238E27FC236}">
                <a16:creationId xmlns:a16="http://schemas.microsoft.com/office/drawing/2014/main" id="{C81F72A3-1637-7955-36A0-53269E53C7D4}"/>
              </a:ext>
            </a:extLst>
          </p:cNvPr>
          <p:cNvSpPr>
            <a:spLocks noGrp="1"/>
          </p:cNvSpPr>
          <p:nvPr>
            <p:ph type="body" sz="quarter" idx="13" hasCustomPrompt="1"/>
          </p:nvPr>
        </p:nvSpPr>
        <p:spPr>
          <a:xfrm>
            <a:off x="2774514" y="3190847"/>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66" name="Text Placeholder 41">
            <a:extLst>
              <a:ext uri="{FF2B5EF4-FFF2-40B4-BE49-F238E27FC236}">
                <a16:creationId xmlns:a16="http://schemas.microsoft.com/office/drawing/2014/main" id="{E364A5F2-45D2-A3AE-25BF-11BDB5AF40DB}"/>
              </a:ext>
            </a:extLst>
          </p:cNvPr>
          <p:cNvSpPr>
            <a:spLocks noGrp="1"/>
          </p:cNvSpPr>
          <p:nvPr>
            <p:ph type="body" sz="quarter" idx="14" hasCustomPrompt="1"/>
          </p:nvPr>
        </p:nvSpPr>
        <p:spPr>
          <a:xfrm>
            <a:off x="2768308"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67" name="Text Placeholder 39">
            <a:extLst>
              <a:ext uri="{FF2B5EF4-FFF2-40B4-BE49-F238E27FC236}">
                <a16:creationId xmlns:a16="http://schemas.microsoft.com/office/drawing/2014/main" id="{C8A54824-0831-C13E-62A4-BBD0BAB5E33F}"/>
              </a:ext>
            </a:extLst>
          </p:cNvPr>
          <p:cNvSpPr>
            <a:spLocks noGrp="1"/>
          </p:cNvSpPr>
          <p:nvPr>
            <p:ph type="body" sz="quarter" idx="15" hasCustomPrompt="1"/>
          </p:nvPr>
        </p:nvSpPr>
        <p:spPr>
          <a:xfrm>
            <a:off x="4847548" y="3190847"/>
            <a:ext cx="1946502" cy="350837"/>
          </a:xfrm>
          <a:prstGeom prst="rect">
            <a:avLst/>
          </a:prstGeom>
        </p:spPr>
        <p:txBody>
          <a:bodyPr lIns="91440" rIns="182880"/>
          <a:lstStyle>
            <a:lvl1pPr marL="0" indent="0" algn="ctr">
              <a:buNone/>
              <a:defRPr sz="1400" b="1" i="0">
                <a:solidFill>
                  <a:schemeClr val="accent4"/>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68" name="Text Placeholder 41">
            <a:extLst>
              <a:ext uri="{FF2B5EF4-FFF2-40B4-BE49-F238E27FC236}">
                <a16:creationId xmlns:a16="http://schemas.microsoft.com/office/drawing/2014/main" id="{C4A7D437-7891-6604-CEB9-D01B0DC2094D}"/>
              </a:ext>
            </a:extLst>
          </p:cNvPr>
          <p:cNvSpPr>
            <a:spLocks noGrp="1"/>
          </p:cNvSpPr>
          <p:nvPr>
            <p:ph type="body" sz="quarter" idx="16" hasCustomPrompt="1"/>
          </p:nvPr>
        </p:nvSpPr>
        <p:spPr>
          <a:xfrm>
            <a:off x="4841342"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69" name="Text Placeholder 39">
            <a:extLst>
              <a:ext uri="{FF2B5EF4-FFF2-40B4-BE49-F238E27FC236}">
                <a16:creationId xmlns:a16="http://schemas.microsoft.com/office/drawing/2014/main" id="{D319E021-0AA1-90DA-36B1-CA8E36BF2AAC}"/>
              </a:ext>
            </a:extLst>
          </p:cNvPr>
          <p:cNvSpPr>
            <a:spLocks noGrp="1"/>
          </p:cNvSpPr>
          <p:nvPr>
            <p:ph type="body" sz="quarter" idx="17" hasCustomPrompt="1"/>
          </p:nvPr>
        </p:nvSpPr>
        <p:spPr>
          <a:xfrm>
            <a:off x="6939200" y="3190847"/>
            <a:ext cx="1946502" cy="350837"/>
          </a:xfrm>
          <a:prstGeom prst="rect">
            <a:avLst/>
          </a:prstGeom>
        </p:spPr>
        <p:txBody>
          <a:bodyPr lIns="91440" rIns="182880"/>
          <a:lstStyle>
            <a:lvl1pPr marL="0" indent="0" algn="ctr">
              <a:buNone/>
              <a:defRPr sz="1400" b="1" i="0">
                <a:solidFill>
                  <a:schemeClr val="accent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70" name="Text Placeholder 41">
            <a:extLst>
              <a:ext uri="{FF2B5EF4-FFF2-40B4-BE49-F238E27FC236}">
                <a16:creationId xmlns:a16="http://schemas.microsoft.com/office/drawing/2014/main" id="{9028A013-4F14-0F58-144C-23F27D83C573}"/>
              </a:ext>
            </a:extLst>
          </p:cNvPr>
          <p:cNvSpPr>
            <a:spLocks noGrp="1"/>
          </p:cNvSpPr>
          <p:nvPr>
            <p:ph type="body" sz="quarter" idx="18" hasCustomPrompt="1"/>
          </p:nvPr>
        </p:nvSpPr>
        <p:spPr>
          <a:xfrm>
            <a:off x="6932994"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75" name="Text Placeholder 39">
            <a:extLst>
              <a:ext uri="{FF2B5EF4-FFF2-40B4-BE49-F238E27FC236}">
                <a16:creationId xmlns:a16="http://schemas.microsoft.com/office/drawing/2014/main" id="{E2569B5D-C5AC-3A12-0D59-4606A19A5B33}"/>
              </a:ext>
            </a:extLst>
          </p:cNvPr>
          <p:cNvSpPr>
            <a:spLocks noGrp="1"/>
          </p:cNvSpPr>
          <p:nvPr>
            <p:ph type="body" sz="quarter" idx="19" hasCustomPrompt="1"/>
          </p:nvPr>
        </p:nvSpPr>
        <p:spPr>
          <a:xfrm>
            <a:off x="9021543" y="3190847"/>
            <a:ext cx="1946502" cy="350837"/>
          </a:xfrm>
          <a:prstGeom prst="rect">
            <a:avLst/>
          </a:prstGeom>
        </p:spPr>
        <p:txBody>
          <a:bodyPr lIns="91440" rIns="182880"/>
          <a:lstStyle>
            <a:lvl1pPr marL="0" indent="0" algn="ctr">
              <a:buNone/>
              <a:defRPr sz="1400" b="1" i="0">
                <a:solidFill>
                  <a:schemeClr val="accent3"/>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76" name="Text Placeholder 41">
            <a:extLst>
              <a:ext uri="{FF2B5EF4-FFF2-40B4-BE49-F238E27FC236}">
                <a16:creationId xmlns:a16="http://schemas.microsoft.com/office/drawing/2014/main" id="{BA1203E4-6F3B-C426-B434-75B2CBE1DECC}"/>
              </a:ext>
            </a:extLst>
          </p:cNvPr>
          <p:cNvSpPr>
            <a:spLocks noGrp="1"/>
          </p:cNvSpPr>
          <p:nvPr>
            <p:ph type="body" sz="quarter" idx="20" hasCustomPrompt="1"/>
          </p:nvPr>
        </p:nvSpPr>
        <p:spPr>
          <a:xfrm>
            <a:off x="9015337"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77" name="Picture Placeholder 25">
            <a:extLst>
              <a:ext uri="{FF2B5EF4-FFF2-40B4-BE49-F238E27FC236}">
                <a16:creationId xmlns:a16="http://schemas.microsoft.com/office/drawing/2014/main" id="{22C90FE7-9E63-8B92-D5A6-EA9A2A9B6491}"/>
              </a:ext>
            </a:extLst>
          </p:cNvPr>
          <p:cNvSpPr>
            <a:spLocks noGrp="1"/>
          </p:cNvSpPr>
          <p:nvPr>
            <p:ph type="pic" sz="quarter" idx="24" hasCustomPrompt="1"/>
          </p:nvPr>
        </p:nvSpPr>
        <p:spPr>
          <a:xfrm>
            <a:off x="1454772"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 ICON</a:t>
            </a:r>
          </a:p>
        </p:txBody>
      </p:sp>
      <p:sp>
        <p:nvSpPr>
          <p:cNvPr id="78" name="Picture Placeholder 25">
            <a:extLst>
              <a:ext uri="{FF2B5EF4-FFF2-40B4-BE49-F238E27FC236}">
                <a16:creationId xmlns:a16="http://schemas.microsoft.com/office/drawing/2014/main" id="{5B25A2E6-F7B2-FA85-93C5-0CF3F677AEC8}"/>
              </a:ext>
            </a:extLst>
          </p:cNvPr>
          <p:cNvSpPr>
            <a:spLocks noGrp="1"/>
          </p:cNvSpPr>
          <p:nvPr>
            <p:ph type="pic" sz="quarter" idx="25" hasCustomPrompt="1"/>
          </p:nvPr>
        </p:nvSpPr>
        <p:spPr>
          <a:xfrm>
            <a:off x="3537115"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79" name="Picture Placeholder 25">
            <a:extLst>
              <a:ext uri="{FF2B5EF4-FFF2-40B4-BE49-F238E27FC236}">
                <a16:creationId xmlns:a16="http://schemas.microsoft.com/office/drawing/2014/main" id="{33EA980A-8D51-113A-E9FB-D2373A38B840}"/>
              </a:ext>
            </a:extLst>
          </p:cNvPr>
          <p:cNvSpPr>
            <a:spLocks noGrp="1"/>
          </p:cNvSpPr>
          <p:nvPr>
            <p:ph type="pic" sz="quarter" idx="26" hasCustomPrompt="1"/>
          </p:nvPr>
        </p:nvSpPr>
        <p:spPr>
          <a:xfrm>
            <a:off x="5610149"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80" name="Picture Placeholder 25">
            <a:extLst>
              <a:ext uri="{FF2B5EF4-FFF2-40B4-BE49-F238E27FC236}">
                <a16:creationId xmlns:a16="http://schemas.microsoft.com/office/drawing/2014/main" id="{6A8FDD27-B988-B2BB-2FAE-1910CC660EFA}"/>
              </a:ext>
            </a:extLst>
          </p:cNvPr>
          <p:cNvSpPr>
            <a:spLocks noGrp="1"/>
          </p:cNvSpPr>
          <p:nvPr>
            <p:ph type="pic" sz="quarter" idx="27" hasCustomPrompt="1"/>
          </p:nvPr>
        </p:nvSpPr>
        <p:spPr>
          <a:xfrm>
            <a:off x="7701801"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81" name="Picture Placeholder 25">
            <a:extLst>
              <a:ext uri="{FF2B5EF4-FFF2-40B4-BE49-F238E27FC236}">
                <a16:creationId xmlns:a16="http://schemas.microsoft.com/office/drawing/2014/main" id="{26AC952D-431E-00BE-E6FA-A860920F571D}"/>
              </a:ext>
            </a:extLst>
          </p:cNvPr>
          <p:cNvSpPr>
            <a:spLocks noGrp="1"/>
          </p:cNvSpPr>
          <p:nvPr>
            <p:ph type="pic" sz="quarter" idx="28" hasCustomPrompt="1"/>
          </p:nvPr>
        </p:nvSpPr>
        <p:spPr>
          <a:xfrm>
            <a:off x="9784144"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82" name="Text Placeholder 39">
            <a:extLst>
              <a:ext uri="{FF2B5EF4-FFF2-40B4-BE49-F238E27FC236}">
                <a16:creationId xmlns:a16="http://schemas.microsoft.com/office/drawing/2014/main" id="{058E16B4-C688-B845-0AC9-A2A3E505D759}"/>
              </a:ext>
            </a:extLst>
          </p:cNvPr>
          <p:cNvSpPr>
            <a:spLocks noGrp="1"/>
          </p:cNvSpPr>
          <p:nvPr>
            <p:ph type="body" sz="quarter" idx="29" hasCustomPrompt="1"/>
          </p:nvPr>
        </p:nvSpPr>
        <p:spPr>
          <a:xfrm>
            <a:off x="692171"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83" name="Text Placeholder 39">
            <a:extLst>
              <a:ext uri="{FF2B5EF4-FFF2-40B4-BE49-F238E27FC236}">
                <a16:creationId xmlns:a16="http://schemas.microsoft.com/office/drawing/2014/main" id="{82F552D8-9438-9801-60E2-2C61AF9D5E79}"/>
              </a:ext>
            </a:extLst>
          </p:cNvPr>
          <p:cNvSpPr>
            <a:spLocks noGrp="1"/>
          </p:cNvSpPr>
          <p:nvPr>
            <p:ph type="body" sz="quarter" idx="30" hasCustomPrompt="1"/>
          </p:nvPr>
        </p:nvSpPr>
        <p:spPr>
          <a:xfrm>
            <a:off x="2774514"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84" name="Text Placeholder 39">
            <a:extLst>
              <a:ext uri="{FF2B5EF4-FFF2-40B4-BE49-F238E27FC236}">
                <a16:creationId xmlns:a16="http://schemas.microsoft.com/office/drawing/2014/main" id="{09702F4F-90D3-34FF-0BDA-E3E023AD1126}"/>
              </a:ext>
            </a:extLst>
          </p:cNvPr>
          <p:cNvSpPr>
            <a:spLocks noGrp="1"/>
          </p:cNvSpPr>
          <p:nvPr>
            <p:ph type="body" sz="quarter" idx="31" hasCustomPrompt="1"/>
          </p:nvPr>
        </p:nvSpPr>
        <p:spPr>
          <a:xfrm>
            <a:off x="4847548"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85" name="Text Placeholder 39">
            <a:extLst>
              <a:ext uri="{FF2B5EF4-FFF2-40B4-BE49-F238E27FC236}">
                <a16:creationId xmlns:a16="http://schemas.microsoft.com/office/drawing/2014/main" id="{C591D6F2-D48A-2A85-1C18-9B8E5A49FC4A}"/>
              </a:ext>
            </a:extLst>
          </p:cNvPr>
          <p:cNvSpPr>
            <a:spLocks noGrp="1"/>
          </p:cNvSpPr>
          <p:nvPr>
            <p:ph type="body" sz="quarter" idx="32" hasCustomPrompt="1"/>
          </p:nvPr>
        </p:nvSpPr>
        <p:spPr>
          <a:xfrm>
            <a:off x="6939200"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86" name="Text Placeholder 39">
            <a:extLst>
              <a:ext uri="{FF2B5EF4-FFF2-40B4-BE49-F238E27FC236}">
                <a16:creationId xmlns:a16="http://schemas.microsoft.com/office/drawing/2014/main" id="{1AB1CD95-C359-E54D-410C-7A8380A01AF6}"/>
              </a:ext>
            </a:extLst>
          </p:cNvPr>
          <p:cNvSpPr>
            <a:spLocks noGrp="1"/>
          </p:cNvSpPr>
          <p:nvPr>
            <p:ph type="body" sz="quarter" idx="33" hasCustomPrompt="1"/>
          </p:nvPr>
        </p:nvSpPr>
        <p:spPr>
          <a:xfrm>
            <a:off x="9021543"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LAUNCH</a:t>
            </a:r>
          </a:p>
        </p:txBody>
      </p:sp>
      <p:sp>
        <p:nvSpPr>
          <p:cNvPr id="2" name="Title 1">
            <a:extLst>
              <a:ext uri="{FF2B5EF4-FFF2-40B4-BE49-F238E27FC236}">
                <a16:creationId xmlns:a16="http://schemas.microsoft.com/office/drawing/2014/main" id="{53E64770-064D-322D-F449-ECB84F85D56A}"/>
              </a:ext>
            </a:extLst>
          </p:cNvPr>
          <p:cNvSpPr>
            <a:spLocks noGrp="1"/>
          </p:cNvSpPr>
          <p:nvPr>
            <p:ph type="title" hasCustomPrompt="1"/>
          </p:nvPr>
        </p:nvSpPr>
        <p:spPr>
          <a:xfrm>
            <a:off x="609601" y="457201"/>
            <a:ext cx="10972799" cy="461665"/>
          </a:xfr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14A959D4-AF38-2C00-150A-7DF08CA42662}"/>
              </a:ext>
            </a:extLst>
          </p:cNvPr>
          <p:cNvSpPr>
            <a:spLocks noGrp="1"/>
          </p:cNvSpPr>
          <p:nvPr>
            <p:ph type="body" sz="quarter" idx="36"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E6D57F3-A83B-FAF0-B736-7020ED8FFA89}"/>
              </a:ext>
            </a:extLst>
          </p:cNvPr>
          <p:cNvSpPr>
            <a:spLocks noGrp="1"/>
          </p:cNvSpPr>
          <p:nvPr>
            <p:ph type="body" sz="quarter" idx="38"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18" name="Text Placeholder 7">
            <a:extLst>
              <a:ext uri="{FF2B5EF4-FFF2-40B4-BE49-F238E27FC236}">
                <a16:creationId xmlns:a16="http://schemas.microsoft.com/office/drawing/2014/main" id="{72896EE8-1522-6C0D-B0F4-3D9317082A55}"/>
              </a:ext>
            </a:extLst>
          </p:cNvPr>
          <p:cNvSpPr>
            <a:spLocks noGrp="1"/>
          </p:cNvSpPr>
          <p:nvPr>
            <p:ph type="body" sz="quarter" idx="3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2815855221"/>
      </p:ext>
    </p:extLst>
  </p:cSld>
  <p:clrMapOvr>
    <a:masterClrMapping/>
  </p:clrMapOvr>
  <p:transition>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meline Slide 3">
    <p:spTree>
      <p:nvGrpSpPr>
        <p:cNvPr id="1" name=""/>
        <p:cNvGrpSpPr/>
        <p:nvPr/>
      </p:nvGrpSpPr>
      <p:grpSpPr>
        <a:xfrm>
          <a:off x="0" y="0"/>
          <a:ext cx="0" cy="0"/>
          <a:chOff x="0" y="0"/>
          <a:chExt cx="0" cy="0"/>
        </a:xfrm>
      </p:grpSpPr>
      <p:sp>
        <p:nvSpPr>
          <p:cNvPr id="5" name="Text Placeholder 39">
            <a:extLst>
              <a:ext uri="{FF2B5EF4-FFF2-40B4-BE49-F238E27FC236}">
                <a16:creationId xmlns:a16="http://schemas.microsoft.com/office/drawing/2014/main" id="{F03EA7E3-6148-C039-266F-B3681B35043E}"/>
              </a:ext>
            </a:extLst>
          </p:cNvPr>
          <p:cNvSpPr>
            <a:spLocks noGrp="1"/>
          </p:cNvSpPr>
          <p:nvPr>
            <p:ph type="body" sz="quarter" idx="11" hasCustomPrompt="1"/>
          </p:nvPr>
        </p:nvSpPr>
        <p:spPr>
          <a:xfrm>
            <a:off x="692171"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7" name="Text Placeholder 39">
            <a:extLst>
              <a:ext uri="{FF2B5EF4-FFF2-40B4-BE49-F238E27FC236}">
                <a16:creationId xmlns:a16="http://schemas.microsoft.com/office/drawing/2014/main" id="{8A04E510-5267-41EB-70CB-AAB70BE2EED6}"/>
              </a:ext>
            </a:extLst>
          </p:cNvPr>
          <p:cNvSpPr>
            <a:spLocks noGrp="1"/>
          </p:cNvSpPr>
          <p:nvPr>
            <p:ph type="body" sz="quarter" idx="13" hasCustomPrompt="1"/>
          </p:nvPr>
        </p:nvSpPr>
        <p:spPr>
          <a:xfrm>
            <a:off x="2774514"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9" name="Text Placeholder 39">
            <a:extLst>
              <a:ext uri="{FF2B5EF4-FFF2-40B4-BE49-F238E27FC236}">
                <a16:creationId xmlns:a16="http://schemas.microsoft.com/office/drawing/2014/main" id="{4FF9AC5D-C6A3-86DA-85C7-57E739D1E434}"/>
              </a:ext>
            </a:extLst>
          </p:cNvPr>
          <p:cNvSpPr>
            <a:spLocks noGrp="1"/>
          </p:cNvSpPr>
          <p:nvPr>
            <p:ph type="body" sz="quarter" idx="15" hasCustomPrompt="1"/>
          </p:nvPr>
        </p:nvSpPr>
        <p:spPr>
          <a:xfrm>
            <a:off x="4847548"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13" name="Text Placeholder 39">
            <a:extLst>
              <a:ext uri="{FF2B5EF4-FFF2-40B4-BE49-F238E27FC236}">
                <a16:creationId xmlns:a16="http://schemas.microsoft.com/office/drawing/2014/main" id="{718BAE46-707F-F26D-8DDD-63C187DDF2E3}"/>
              </a:ext>
            </a:extLst>
          </p:cNvPr>
          <p:cNvSpPr>
            <a:spLocks noGrp="1"/>
          </p:cNvSpPr>
          <p:nvPr>
            <p:ph type="body" sz="quarter" idx="17" hasCustomPrompt="1"/>
          </p:nvPr>
        </p:nvSpPr>
        <p:spPr>
          <a:xfrm>
            <a:off x="6939200"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15" name="Text Placeholder 39">
            <a:extLst>
              <a:ext uri="{FF2B5EF4-FFF2-40B4-BE49-F238E27FC236}">
                <a16:creationId xmlns:a16="http://schemas.microsoft.com/office/drawing/2014/main" id="{6E04C898-628D-2EA8-B9B3-54D0F548C4D2}"/>
              </a:ext>
            </a:extLst>
          </p:cNvPr>
          <p:cNvSpPr>
            <a:spLocks noGrp="1"/>
          </p:cNvSpPr>
          <p:nvPr>
            <p:ph type="body" sz="quarter" idx="19" hasCustomPrompt="1"/>
          </p:nvPr>
        </p:nvSpPr>
        <p:spPr>
          <a:xfrm>
            <a:off x="9021543" y="2586551"/>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8" name="Text Placeholder 39">
            <a:extLst>
              <a:ext uri="{FF2B5EF4-FFF2-40B4-BE49-F238E27FC236}">
                <a16:creationId xmlns:a16="http://schemas.microsoft.com/office/drawing/2014/main" id="{0ECFE6D3-5A46-A1B0-E3E3-325F62637826}"/>
              </a:ext>
            </a:extLst>
          </p:cNvPr>
          <p:cNvSpPr>
            <a:spLocks noGrp="1"/>
          </p:cNvSpPr>
          <p:nvPr>
            <p:ph type="body" sz="quarter" idx="21" hasCustomPrompt="1"/>
          </p:nvPr>
        </p:nvSpPr>
        <p:spPr>
          <a:xfrm>
            <a:off x="692171"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Q1</a:t>
            </a:r>
          </a:p>
        </p:txBody>
      </p:sp>
      <p:sp>
        <p:nvSpPr>
          <p:cNvPr id="39" name="Text Placeholder 39">
            <a:extLst>
              <a:ext uri="{FF2B5EF4-FFF2-40B4-BE49-F238E27FC236}">
                <a16:creationId xmlns:a16="http://schemas.microsoft.com/office/drawing/2014/main" id="{1040C6A4-5652-14FF-A88A-41D35D440D93}"/>
              </a:ext>
            </a:extLst>
          </p:cNvPr>
          <p:cNvSpPr>
            <a:spLocks noGrp="1"/>
          </p:cNvSpPr>
          <p:nvPr>
            <p:ph type="body" sz="quarter" idx="22" hasCustomPrompt="1"/>
          </p:nvPr>
        </p:nvSpPr>
        <p:spPr>
          <a:xfrm>
            <a:off x="2774514"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Q2</a:t>
            </a:r>
          </a:p>
        </p:txBody>
      </p:sp>
      <p:sp>
        <p:nvSpPr>
          <p:cNvPr id="41" name="Text Placeholder 39">
            <a:extLst>
              <a:ext uri="{FF2B5EF4-FFF2-40B4-BE49-F238E27FC236}">
                <a16:creationId xmlns:a16="http://schemas.microsoft.com/office/drawing/2014/main" id="{FB402BC6-2C88-1D07-C922-75A7092D1028}"/>
              </a:ext>
            </a:extLst>
          </p:cNvPr>
          <p:cNvSpPr>
            <a:spLocks noGrp="1"/>
          </p:cNvSpPr>
          <p:nvPr>
            <p:ph type="body" sz="quarter" idx="23" hasCustomPrompt="1"/>
          </p:nvPr>
        </p:nvSpPr>
        <p:spPr>
          <a:xfrm>
            <a:off x="4847548"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Q3</a:t>
            </a:r>
          </a:p>
        </p:txBody>
      </p:sp>
      <p:sp>
        <p:nvSpPr>
          <p:cNvPr id="51" name="Text Placeholder 39">
            <a:extLst>
              <a:ext uri="{FF2B5EF4-FFF2-40B4-BE49-F238E27FC236}">
                <a16:creationId xmlns:a16="http://schemas.microsoft.com/office/drawing/2014/main" id="{C3E1B99D-6D3A-49D0-A6E5-72770F36C087}"/>
              </a:ext>
            </a:extLst>
          </p:cNvPr>
          <p:cNvSpPr>
            <a:spLocks noGrp="1"/>
          </p:cNvSpPr>
          <p:nvPr>
            <p:ph type="body" sz="quarter" idx="24" hasCustomPrompt="1"/>
          </p:nvPr>
        </p:nvSpPr>
        <p:spPr>
          <a:xfrm>
            <a:off x="6939200"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Q4</a:t>
            </a:r>
          </a:p>
        </p:txBody>
      </p:sp>
      <p:sp>
        <p:nvSpPr>
          <p:cNvPr id="52" name="Text Placeholder 39">
            <a:extLst>
              <a:ext uri="{FF2B5EF4-FFF2-40B4-BE49-F238E27FC236}">
                <a16:creationId xmlns:a16="http://schemas.microsoft.com/office/drawing/2014/main" id="{4500C00E-996B-7756-5C68-611FBB3F0F01}"/>
              </a:ext>
            </a:extLst>
          </p:cNvPr>
          <p:cNvSpPr>
            <a:spLocks noGrp="1"/>
          </p:cNvSpPr>
          <p:nvPr>
            <p:ph type="body" sz="quarter" idx="25" hasCustomPrompt="1"/>
          </p:nvPr>
        </p:nvSpPr>
        <p:spPr>
          <a:xfrm>
            <a:off x="9021543" y="2049349"/>
            <a:ext cx="1946502" cy="350837"/>
          </a:xfrm>
          <a:prstGeom prst="rect">
            <a:avLst/>
          </a:prstGeom>
        </p:spPr>
        <p:txBody>
          <a:bodyPr lIns="91440" rIns="182880" anchor="b" anchorCtr="0"/>
          <a:lstStyle>
            <a:lvl1pPr marL="0" indent="0" algn="ctr">
              <a:buNone/>
              <a:defRPr sz="3600" b="0" i="0">
                <a:solidFill>
                  <a:schemeClr val="accent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2024</a:t>
            </a:r>
          </a:p>
        </p:txBody>
      </p:sp>
      <p:cxnSp>
        <p:nvCxnSpPr>
          <p:cNvPr id="54" name="Straight Arrow Connector 53">
            <a:extLst>
              <a:ext uri="{FF2B5EF4-FFF2-40B4-BE49-F238E27FC236}">
                <a16:creationId xmlns:a16="http://schemas.microsoft.com/office/drawing/2014/main" id="{BF43444C-1D7D-2C06-C7C0-5CEC4FFDACD4}"/>
              </a:ext>
            </a:extLst>
          </p:cNvPr>
          <p:cNvCxnSpPr>
            <a:cxnSpLocks/>
          </p:cNvCxnSpPr>
          <p:nvPr userDrawn="1"/>
        </p:nvCxnSpPr>
        <p:spPr>
          <a:xfrm>
            <a:off x="585680" y="2409928"/>
            <a:ext cx="10996718"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56" name="Text Placeholder 55">
            <a:extLst>
              <a:ext uri="{FF2B5EF4-FFF2-40B4-BE49-F238E27FC236}">
                <a16:creationId xmlns:a16="http://schemas.microsoft.com/office/drawing/2014/main" id="{E1EFB57C-BDC5-D795-48D7-2451F59DBD55}"/>
              </a:ext>
            </a:extLst>
          </p:cNvPr>
          <p:cNvSpPr>
            <a:spLocks noGrp="1"/>
          </p:cNvSpPr>
          <p:nvPr>
            <p:ph type="body" sz="quarter" idx="26"/>
          </p:nvPr>
        </p:nvSpPr>
        <p:spPr>
          <a:xfrm>
            <a:off x="692150"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7" name="Text Placeholder 55">
            <a:extLst>
              <a:ext uri="{FF2B5EF4-FFF2-40B4-BE49-F238E27FC236}">
                <a16:creationId xmlns:a16="http://schemas.microsoft.com/office/drawing/2014/main" id="{78E72F25-DA10-5093-71FE-63598AF0D3BF}"/>
              </a:ext>
            </a:extLst>
          </p:cNvPr>
          <p:cNvSpPr>
            <a:spLocks noGrp="1"/>
          </p:cNvSpPr>
          <p:nvPr>
            <p:ph type="body" sz="quarter" idx="27"/>
          </p:nvPr>
        </p:nvSpPr>
        <p:spPr>
          <a:xfrm>
            <a:off x="2785853"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8" name="Text Placeholder 55">
            <a:extLst>
              <a:ext uri="{FF2B5EF4-FFF2-40B4-BE49-F238E27FC236}">
                <a16:creationId xmlns:a16="http://schemas.microsoft.com/office/drawing/2014/main" id="{34E32F17-5AAA-56F6-2D64-84EE7667F014}"/>
              </a:ext>
            </a:extLst>
          </p:cNvPr>
          <p:cNvSpPr>
            <a:spLocks noGrp="1"/>
          </p:cNvSpPr>
          <p:nvPr>
            <p:ph type="body" sz="quarter" idx="28"/>
          </p:nvPr>
        </p:nvSpPr>
        <p:spPr>
          <a:xfrm>
            <a:off x="4858887"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9" name="Text Placeholder 55">
            <a:extLst>
              <a:ext uri="{FF2B5EF4-FFF2-40B4-BE49-F238E27FC236}">
                <a16:creationId xmlns:a16="http://schemas.microsoft.com/office/drawing/2014/main" id="{AE24DD53-42AE-EDFA-8E40-0F5B816852F5}"/>
              </a:ext>
            </a:extLst>
          </p:cNvPr>
          <p:cNvSpPr>
            <a:spLocks noGrp="1"/>
          </p:cNvSpPr>
          <p:nvPr>
            <p:ph type="body" sz="quarter" idx="29"/>
          </p:nvPr>
        </p:nvSpPr>
        <p:spPr>
          <a:xfrm>
            <a:off x="6950539"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60" name="Text Placeholder 55">
            <a:extLst>
              <a:ext uri="{FF2B5EF4-FFF2-40B4-BE49-F238E27FC236}">
                <a16:creationId xmlns:a16="http://schemas.microsoft.com/office/drawing/2014/main" id="{B7A58DFE-E12B-1A0C-079C-6B305C26ACC8}"/>
              </a:ext>
            </a:extLst>
          </p:cNvPr>
          <p:cNvSpPr>
            <a:spLocks noGrp="1"/>
          </p:cNvSpPr>
          <p:nvPr>
            <p:ph type="body" sz="quarter" idx="30"/>
          </p:nvPr>
        </p:nvSpPr>
        <p:spPr>
          <a:xfrm>
            <a:off x="9032882" y="3003402"/>
            <a:ext cx="1935163" cy="2509838"/>
          </a:xfrm>
          <a:prstGeom prst="rect">
            <a:avLst/>
          </a:prstGeom>
        </p:spPr>
        <p:txBody>
          <a:bodyPr vert="horz" lIns="0" tIns="45720" rIns="0" bIns="45720" rtlCol="0">
            <a:noAutofit/>
          </a:bodyPr>
          <a:lstStyle>
            <a:lvl1pPr>
              <a:defRPr lang="en-US" dirty="0">
                <a:solidFill>
                  <a:schemeClr val="tx2"/>
                </a:solidFill>
                <a:latin typeface="Avenir Next LT Pro" panose="020B0504020202020204" pitchFamily="34" charset="77"/>
              </a:defRPr>
            </a:lvl1pPr>
            <a:lvl2pPr>
              <a:defRPr lang="en-US" sz="1200" dirty="0">
                <a:solidFill>
                  <a:schemeClr val="tx2"/>
                </a:solidFill>
                <a:latin typeface="Avenir Next LT Pro" panose="020B0504020202020204" pitchFamily="34" charset="77"/>
              </a:defRPr>
            </a:lvl2pPr>
            <a:lvl3pPr>
              <a:defRPr lang="en-US" sz="1200" dirty="0">
                <a:solidFill>
                  <a:schemeClr val="tx2"/>
                </a:solidFill>
                <a:latin typeface="Avenir Next LT Pro" panose="020B0504020202020204" pitchFamily="34" charset="77"/>
              </a:defRPr>
            </a:lvl3pPr>
            <a:lvl4pPr>
              <a:defRPr lang="en-US" sz="1200" dirty="0">
                <a:solidFill>
                  <a:schemeClr val="tx2"/>
                </a:solidFill>
                <a:latin typeface="Avenir Next LT Pro" panose="020B0504020202020204" pitchFamily="34" charset="77"/>
              </a:defRPr>
            </a:lvl4pPr>
            <a:lvl5pPr>
              <a:defRPr lang="en-US" sz="1200" dirty="0">
                <a:solidFill>
                  <a:schemeClr val="tx2"/>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2" name="Title 1">
            <a:extLst>
              <a:ext uri="{FF2B5EF4-FFF2-40B4-BE49-F238E27FC236}">
                <a16:creationId xmlns:a16="http://schemas.microsoft.com/office/drawing/2014/main" id="{54DB56A6-2641-3912-E286-C682B74734A2}"/>
              </a:ext>
            </a:extLst>
          </p:cNvPr>
          <p:cNvSpPr>
            <a:spLocks noGrp="1"/>
          </p:cNvSpPr>
          <p:nvPr>
            <p:ph type="title" hasCustomPrompt="1"/>
          </p:nvPr>
        </p:nvSpPr>
        <p:spPr>
          <a:xfrm>
            <a:off x="609601" y="457201"/>
            <a:ext cx="10972799" cy="461665"/>
          </a:xfr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DDA7693-EE6C-23FF-7642-77757C0EF68C}"/>
              </a:ext>
            </a:extLst>
          </p:cNvPr>
          <p:cNvSpPr>
            <a:spLocks noGrp="1"/>
          </p:cNvSpPr>
          <p:nvPr>
            <p:ph type="body" sz="quarter" idx="3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60426970-6993-190C-ABF6-BC835529D96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7">
            <a:extLst>
              <a:ext uri="{FF2B5EF4-FFF2-40B4-BE49-F238E27FC236}">
                <a16:creationId xmlns:a16="http://schemas.microsoft.com/office/drawing/2014/main" id="{42CF7AE5-2C2D-A791-3522-E214F55020FA}"/>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2743272119"/>
      </p:ext>
    </p:extLst>
  </p:cSld>
  <p:clrMapOvr>
    <a:masterClrMapping/>
  </p:clrMapOvr>
  <p:transition>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meline 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Text Placeholder 10">
            <a:extLst>
              <a:ext uri="{FF2B5EF4-FFF2-40B4-BE49-F238E27FC236}">
                <a16:creationId xmlns:a16="http://schemas.microsoft.com/office/drawing/2014/main" id="{B59855F0-0725-0C4C-A5B8-050EE7C849D5}"/>
              </a:ext>
            </a:extLst>
          </p:cNvPr>
          <p:cNvSpPr>
            <a:spLocks noGrp="1"/>
          </p:cNvSpPr>
          <p:nvPr>
            <p:ph type="body" sz="quarter" idx="17" hasCustomPrompt="1"/>
          </p:nvPr>
        </p:nvSpPr>
        <p:spPr>
          <a:xfrm>
            <a:off x="1472455"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8" name="Text Placeholder 10">
            <a:extLst>
              <a:ext uri="{FF2B5EF4-FFF2-40B4-BE49-F238E27FC236}">
                <a16:creationId xmlns:a16="http://schemas.microsoft.com/office/drawing/2014/main" id="{0A795DF3-00C7-434F-8D44-CCA593FC78C0}"/>
              </a:ext>
            </a:extLst>
          </p:cNvPr>
          <p:cNvSpPr>
            <a:spLocks noGrp="1"/>
          </p:cNvSpPr>
          <p:nvPr>
            <p:ph type="body" sz="quarter" idx="18" hasCustomPrompt="1"/>
          </p:nvPr>
        </p:nvSpPr>
        <p:spPr>
          <a:xfrm>
            <a:off x="3878770"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9" name="Text Placeholder 10">
            <a:extLst>
              <a:ext uri="{FF2B5EF4-FFF2-40B4-BE49-F238E27FC236}">
                <a16:creationId xmlns:a16="http://schemas.microsoft.com/office/drawing/2014/main" id="{826A10D7-4D9C-5245-BAE7-E6DFC7051784}"/>
              </a:ext>
            </a:extLst>
          </p:cNvPr>
          <p:cNvSpPr>
            <a:spLocks noGrp="1"/>
          </p:cNvSpPr>
          <p:nvPr>
            <p:ph type="body" sz="quarter" idx="19" hasCustomPrompt="1"/>
          </p:nvPr>
        </p:nvSpPr>
        <p:spPr>
          <a:xfrm>
            <a:off x="6284834"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0" name="Text Placeholder 10">
            <a:extLst>
              <a:ext uri="{FF2B5EF4-FFF2-40B4-BE49-F238E27FC236}">
                <a16:creationId xmlns:a16="http://schemas.microsoft.com/office/drawing/2014/main" id="{042CB39E-5EE3-CA4B-9C88-5A4BF673761F}"/>
              </a:ext>
            </a:extLst>
          </p:cNvPr>
          <p:cNvSpPr>
            <a:spLocks noGrp="1"/>
          </p:cNvSpPr>
          <p:nvPr>
            <p:ph type="body" sz="quarter" idx="20" hasCustomPrompt="1"/>
          </p:nvPr>
        </p:nvSpPr>
        <p:spPr>
          <a:xfrm>
            <a:off x="8690898"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1" name="Text Placeholder 10">
            <a:extLst>
              <a:ext uri="{FF2B5EF4-FFF2-40B4-BE49-F238E27FC236}">
                <a16:creationId xmlns:a16="http://schemas.microsoft.com/office/drawing/2014/main" id="{8F8FAA47-B4A4-E340-93ED-984A81424EC0}"/>
              </a:ext>
            </a:extLst>
          </p:cNvPr>
          <p:cNvSpPr>
            <a:spLocks noGrp="1"/>
          </p:cNvSpPr>
          <p:nvPr>
            <p:ph type="body" sz="quarter" idx="21"/>
          </p:nvPr>
        </p:nvSpPr>
        <p:spPr>
          <a:xfrm>
            <a:off x="1472455"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2" name="Text Placeholder 10">
            <a:extLst>
              <a:ext uri="{FF2B5EF4-FFF2-40B4-BE49-F238E27FC236}">
                <a16:creationId xmlns:a16="http://schemas.microsoft.com/office/drawing/2014/main" id="{06D73FEE-40E5-1B48-8FAC-B0D9AF935A43}"/>
              </a:ext>
            </a:extLst>
          </p:cNvPr>
          <p:cNvSpPr>
            <a:spLocks noGrp="1"/>
          </p:cNvSpPr>
          <p:nvPr>
            <p:ph type="body" sz="quarter" idx="22"/>
          </p:nvPr>
        </p:nvSpPr>
        <p:spPr>
          <a:xfrm>
            <a:off x="3878770"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3" name="Text Placeholder 10">
            <a:extLst>
              <a:ext uri="{FF2B5EF4-FFF2-40B4-BE49-F238E27FC236}">
                <a16:creationId xmlns:a16="http://schemas.microsoft.com/office/drawing/2014/main" id="{58483766-2960-5F40-A1CE-A30EDD20D0ED}"/>
              </a:ext>
            </a:extLst>
          </p:cNvPr>
          <p:cNvSpPr>
            <a:spLocks noGrp="1"/>
          </p:cNvSpPr>
          <p:nvPr>
            <p:ph type="body" sz="quarter" idx="23"/>
          </p:nvPr>
        </p:nvSpPr>
        <p:spPr>
          <a:xfrm>
            <a:off x="6284834"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4" name="Text Placeholder 10">
            <a:extLst>
              <a:ext uri="{FF2B5EF4-FFF2-40B4-BE49-F238E27FC236}">
                <a16:creationId xmlns:a16="http://schemas.microsoft.com/office/drawing/2014/main" id="{9343E5EC-046A-584C-88CA-1433BF1214BC}"/>
              </a:ext>
            </a:extLst>
          </p:cNvPr>
          <p:cNvSpPr>
            <a:spLocks noGrp="1"/>
          </p:cNvSpPr>
          <p:nvPr>
            <p:ph type="body" sz="quarter" idx="24"/>
          </p:nvPr>
        </p:nvSpPr>
        <p:spPr>
          <a:xfrm>
            <a:off x="8690898"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13" name="Picture Placeholder 12">
            <a:extLst>
              <a:ext uri="{FF2B5EF4-FFF2-40B4-BE49-F238E27FC236}">
                <a16:creationId xmlns:a16="http://schemas.microsoft.com/office/drawing/2014/main" id="{0F0CE4CF-0B79-984A-9413-3082609B7233}"/>
              </a:ext>
            </a:extLst>
          </p:cNvPr>
          <p:cNvSpPr>
            <a:spLocks noGrp="1"/>
          </p:cNvSpPr>
          <p:nvPr>
            <p:ph type="pic" sz="quarter" idx="25" hasCustomPrompt="1"/>
          </p:nvPr>
        </p:nvSpPr>
        <p:spPr>
          <a:xfrm>
            <a:off x="1472455"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5" name="Picture Placeholder 12">
            <a:extLst>
              <a:ext uri="{FF2B5EF4-FFF2-40B4-BE49-F238E27FC236}">
                <a16:creationId xmlns:a16="http://schemas.microsoft.com/office/drawing/2014/main" id="{000DA99E-CDE0-F545-99B5-64E981C8987A}"/>
              </a:ext>
            </a:extLst>
          </p:cNvPr>
          <p:cNvSpPr>
            <a:spLocks noGrp="1"/>
          </p:cNvSpPr>
          <p:nvPr>
            <p:ph type="pic" sz="quarter" idx="26" hasCustomPrompt="1"/>
          </p:nvPr>
        </p:nvSpPr>
        <p:spPr>
          <a:xfrm>
            <a:off x="3878783"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6" name="Picture Placeholder 12">
            <a:extLst>
              <a:ext uri="{FF2B5EF4-FFF2-40B4-BE49-F238E27FC236}">
                <a16:creationId xmlns:a16="http://schemas.microsoft.com/office/drawing/2014/main" id="{BE81B7EE-832B-0448-AD6E-86773718B54C}"/>
              </a:ext>
            </a:extLst>
          </p:cNvPr>
          <p:cNvSpPr>
            <a:spLocks noGrp="1"/>
          </p:cNvSpPr>
          <p:nvPr>
            <p:ph type="pic" sz="quarter" idx="27" hasCustomPrompt="1"/>
          </p:nvPr>
        </p:nvSpPr>
        <p:spPr>
          <a:xfrm>
            <a:off x="6285111"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7" name="Picture Placeholder 12">
            <a:extLst>
              <a:ext uri="{FF2B5EF4-FFF2-40B4-BE49-F238E27FC236}">
                <a16:creationId xmlns:a16="http://schemas.microsoft.com/office/drawing/2014/main" id="{73EA64E5-9AF7-DA44-9F5C-55156979EA7C}"/>
              </a:ext>
            </a:extLst>
          </p:cNvPr>
          <p:cNvSpPr>
            <a:spLocks noGrp="1"/>
          </p:cNvSpPr>
          <p:nvPr>
            <p:ph type="pic" sz="quarter" idx="28" hasCustomPrompt="1"/>
          </p:nvPr>
        </p:nvSpPr>
        <p:spPr>
          <a:xfrm>
            <a:off x="8691440"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cxnSp>
        <p:nvCxnSpPr>
          <p:cNvPr id="10" name="Straight Arrow Connector 9">
            <a:extLst>
              <a:ext uri="{FF2B5EF4-FFF2-40B4-BE49-F238E27FC236}">
                <a16:creationId xmlns:a16="http://schemas.microsoft.com/office/drawing/2014/main" id="{DED969E4-350D-E8B7-1253-30A40F3A6326}"/>
              </a:ext>
            </a:extLst>
          </p:cNvPr>
          <p:cNvCxnSpPr/>
          <p:nvPr userDrawn="1"/>
        </p:nvCxnSpPr>
        <p:spPr>
          <a:xfrm>
            <a:off x="2411796"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21A7C771-08D6-5FF1-FAFC-4E574C3623F2}"/>
              </a:ext>
            </a:extLst>
          </p:cNvPr>
          <p:cNvCxnSpPr/>
          <p:nvPr userDrawn="1"/>
        </p:nvCxnSpPr>
        <p:spPr>
          <a:xfrm>
            <a:off x="4818124"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id="{01BF4B98-8E24-BACD-F62C-CF4970E026C0}"/>
              </a:ext>
            </a:extLst>
          </p:cNvPr>
          <p:cNvCxnSpPr/>
          <p:nvPr userDrawn="1"/>
        </p:nvCxnSpPr>
        <p:spPr>
          <a:xfrm>
            <a:off x="7224452"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4" name="Text Placeholder 11">
            <a:extLst>
              <a:ext uri="{FF2B5EF4-FFF2-40B4-BE49-F238E27FC236}">
                <a16:creationId xmlns:a16="http://schemas.microsoft.com/office/drawing/2014/main" id="{C69DEF3C-7E48-6A0A-E31F-211853ABCD3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3285A4CD-6984-54CF-4D78-70632DB35FA2}"/>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D3FE6ED9-BA45-4EF2-4AEF-EC9835E6AC4C}"/>
              </a:ext>
            </a:extLst>
          </p:cNvPr>
          <p:cNvSpPr>
            <a:spLocks noGrp="1"/>
          </p:cNvSpPr>
          <p:nvPr>
            <p:ph type="body" sz="quarter" idx="2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3188633727"/>
      </p:ext>
    </p:extLst>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Slide with Image 1">
    <p:spTree>
      <p:nvGrpSpPr>
        <p:cNvPr id="1" name=""/>
        <p:cNvGrpSpPr/>
        <p:nvPr/>
      </p:nvGrpSpPr>
      <p:grpSpPr>
        <a:xfrm>
          <a:off x="0" y="0"/>
          <a:ext cx="0" cy="0"/>
          <a:chOff x="0" y="0"/>
          <a:chExt cx="0" cy="0"/>
        </a:xfrm>
      </p:grpSpPr>
      <p:sp>
        <p:nvSpPr>
          <p:cNvPr id="5" name="Picture Placeholder 5">
            <a:extLst>
              <a:ext uri="{FF2B5EF4-FFF2-40B4-BE49-F238E27FC236}">
                <a16:creationId xmlns:a16="http://schemas.microsoft.com/office/drawing/2014/main" id="{A33E3A75-A4F6-5673-E126-9389369B2025}"/>
              </a:ext>
            </a:extLst>
          </p:cNvPr>
          <p:cNvSpPr>
            <a:spLocks noGrp="1"/>
          </p:cNvSpPr>
          <p:nvPr>
            <p:ph type="pic" sz="quarter" idx="13"/>
          </p:nvPr>
        </p:nvSpPr>
        <p:spPr>
          <a:xfrm>
            <a:off x="8500834" y="0"/>
            <a:ext cx="3691166" cy="6858000"/>
          </a:xfrm>
          <a:prstGeom prst="rect">
            <a:avLst/>
          </a:prstGeom>
          <a:solidFill>
            <a:schemeClr val="bg1">
              <a:lumMod val="75000"/>
            </a:schemeClr>
          </a:solidFill>
        </p:spPr>
        <p:txBody>
          <a:bodyPr/>
          <a:lstStyle>
            <a:lvl1pPr>
              <a:defRPr>
                <a:latin typeface="Avenir Next LT Pro" panose="020B0504020202020204" pitchFamily="34" charset="77"/>
              </a:defRPr>
            </a:lvl1pPr>
          </a:lstStyle>
          <a:p>
            <a:endParaRPr lang="en-US"/>
          </a:p>
        </p:txBody>
      </p:sp>
      <p:pic>
        <p:nvPicPr>
          <p:cNvPr id="6" name="Picture 5">
            <a:extLst>
              <a:ext uri="{FF2B5EF4-FFF2-40B4-BE49-F238E27FC236}">
                <a16:creationId xmlns:a16="http://schemas.microsoft.com/office/drawing/2014/main" id="{B86DA7AF-E7E8-6D85-DCBA-376130DA3B0E}"/>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5659452" y="5989119"/>
            <a:ext cx="2092714" cy="541429"/>
          </a:xfrm>
          <a:prstGeom prst="rect">
            <a:avLst/>
          </a:prstGeom>
        </p:spPr>
      </p:pic>
      <p:sp>
        <p:nvSpPr>
          <p:cNvPr id="2" name="Text Placeholder 6">
            <a:extLst>
              <a:ext uri="{FF2B5EF4-FFF2-40B4-BE49-F238E27FC236}">
                <a16:creationId xmlns:a16="http://schemas.microsoft.com/office/drawing/2014/main" id="{B77E812A-ABCA-21C0-E418-C7B9EFE8A796}"/>
              </a:ext>
            </a:extLst>
          </p:cNvPr>
          <p:cNvSpPr>
            <a:spLocks noGrp="1"/>
          </p:cNvSpPr>
          <p:nvPr>
            <p:ph type="body" sz="quarter" idx="11" hasCustomPrompt="1"/>
          </p:nvPr>
        </p:nvSpPr>
        <p:spPr>
          <a:xfrm>
            <a:off x="903992" y="4309841"/>
            <a:ext cx="6848166" cy="787835"/>
          </a:xfrm>
          <a:prstGeom prst="rect">
            <a:avLst/>
          </a:prstGeom>
        </p:spPr>
        <p:txBody>
          <a:bodyPr lIns="0"/>
          <a:lstStyle>
            <a:lvl1pPr marL="0" indent="0">
              <a:buNone/>
              <a:defRPr sz="1800">
                <a:solidFill>
                  <a:schemeClr val="accent1"/>
                </a:solidFill>
                <a:latin typeface="Avenir Next LT Pro" panose="020B0504020202020204" pitchFamily="34" charset="77"/>
              </a:defRPr>
            </a:lvl1pPr>
            <a:lvl2pPr marL="169863" indent="0">
              <a:buNone/>
              <a:defRPr/>
            </a:lvl2pPr>
            <a:lvl3pPr marL="344487" indent="0">
              <a:buNone/>
              <a:defRPr/>
            </a:lvl3pPr>
            <a:lvl4pPr marL="514350" indent="0">
              <a:buNone/>
              <a:defRPr/>
            </a:lvl4pPr>
            <a:lvl5pPr marL="688975" indent="0">
              <a:buNone/>
              <a:defRPr/>
            </a:lvl5pPr>
          </a:lstStyle>
          <a:p>
            <a:pPr lvl="0"/>
            <a:r>
              <a:rPr lang="en-US"/>
              <a:t>Subhead 1-3 Lines Title Case Avenir Next 18pt Orange</a:t>
            </a:r>
          </a:p>
        </p:txBody>
      </p:sp>
      <p:sp>
        <p:nvSpPr>
          <p:cNvPr id="8" name="Text Placeholder 4">
            <a:extLst>
              <a:ext uri="{FF2B5EF4-FFF2-40B4-BE49-F238E27FC236}">
                <a16:creationId xmlns:a16="http://schemas.microsoft.com/office/drawing/2014/main" id="{63700690-C3C8-C307-BD8E-2685F776D0C1}"/>
              </a:ext>
            </a:extLst>
          </p:cNvPr>
          <p:cNvSpPr>
            <a:spLocks noGrp="1"/>
          </p:cNvSpPr>
          <p:nvPr>
            <p:ph type="body" sz="quarter" idx="10" hasCustomPrompt="1"/>
          </p:nvPr>
        </p:nvSpPr>
        <p:spPr>
          <a:xfrm>
            <a:off x="903992" y="2656121"/>
            <a:ext cx="6848174" cy="1637537"/>
          </a:xfrm>
          <a:prstGeom prst="rect">
            <a:avLst/>
          </a:prstGeom>
        </p:spPr>
        <p:txBody>
          <a:bodyPr lIns="0" anchor="b" anchorCtr="0"/>
          <a:lstStyle>
            <a:lvl1pPr marL="0" indent="0">
              <a:lnSpc>
                <a:spcPts val="5400"/>
              </a:lnSpc>
              <a:buNone/>
              <a:defRPr sz="5400" b="0" i="0" cap="all" baseline="0">
                <a:solidFill>
                  <a:schemeClr val="bg1"/>
                </a:solidFill>
                <a:latin typeface="Avenir Next LT Pro Light"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LARGE TITLE</a:t>
            </a:r>
            <a:br>
              <a:rPr lang="en-US"/>
            </a:br>
            <a:r>
              <a:rPr lang="en-US"/>
              <a:t>2 LINES CAPS </a:t>
            </a:r>
          </a:p>
        </p:txBody>
      </p:sp>
      <p:sp>
        <p:nvSpPr>
          <p:cNvPr id="9" name="Text Placeholder 4">
            <a:extLst>
              <a:ext uri="{FF2B5EF4-FFF2-40B4-BE49-F238E27FC236}">
                <a16:creationId xmlns:a16="http://schemas.microsoft.com/office/drawing/2014/main" id="{C5FC531F-4FAA-39DC-3087-B450364FF178}"/>
              </a:ext>
            </a:extLst>
          </p:cNvPr>
          <p:cNvSpPr>
            <a:spLocks noGrp="1"/>
          </p:cNvSpPr>
          <p:nvPr>
            <p:ph type="body" sz="quarter" idx="12" hasCustomPrompt="1"/>
          </p:nvPr>
        </p:nvSpPr>
        <p:spPr>
          <a:xfrm>
            <a:off x="903992" y="2159165"/>
            <a:ext cx="6848174" cy="494536"/>
          </a:xfrm>
          <a:prstGeom prst="rect">
            <a:avLst/>
          </a:prstGeom>
        </p:spPr>
        <p:txBody>
          <a:bodyPr lIns="0" anchor="b" anchorCtr="0"/>
          <a:lstStyle>
            <a:lvl1pPr marL="0" indent="0">
              <a:lnSpc>
                <a:spcPts val="5400"/>
              </a:lnSpc>
              <a:buNone/>
              <a:defRPr sz="2800">
                <a:solidFill>
                  <a:schemeClr val="bg1"/>
                </a:solidFill>
                <a:latin typeface="Avenir Next LT Pro"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Short Qualifier on 1 Line</a:t>
            </a:r>
          </a:p>
        </p:txBody>
      </p:sp>
      <p:sp>
        <p:nvSpPr>
          <p:cNvPr id="14" name="Rectangle 50">
            <a:extLst>
              <a:ext uri="{FF2B5EF4-FFF2-40B4-BE49-F238E27FC236}">
                <a16:creationId xmlns:a16="http://schemas.microsoft.com/office/drawing/2014/main" id="{9160FADE-5BDA-A667-543B-A49D12D03031}"/>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spTree>
    <p:extLst>
      <p:ext uri="{BB962C8B-B14F-4D97-AF65-F5344CB8AC3E}">
        <p14:creationId xmlns:p14="http://schemas.microsoft.com/office/powerpoint/2010/main" val="2583420611"/>
      </p:ext>
    </p:extLst>
  </p:cSld>
  <p:clrMapOvr>
    <a:masterClrMapping/>
  </p:clrMapOvr>
  <p:transition>
    <p:wip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roject Timelin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8D134E21-8E4A-ECB1-B06F-45C32ABD5002}"/>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Rectangle 2">
            <a:extLst>
              <a:ext uri="{FF2B5EF4-FFF2-40B4-BE49-F238E27FC236}">
                <a16:creationId xmlns:a16="http://schemas.microsoft.com/office/drawing/2014/main" id="{8D756C8D-7CE7-3115-B32D-46D4F709194A}"/>
              </a:ext>
            </a:extLst>
          </p:cNvPr>
          <p:cNvSpPr/>
          <p:nvPr userDrawn="1"/>
        </p:nvSpPr>
        <p:spPr>
          <a:xfrm>
            <a:off x="3668184" y="2817027"/>
            <a:ext cx="2745621" cy="2468880"/>
          </a:xfrm>
          <a:prstGeom prst="rect">
            <a:avLst/>
          </a:prstGeom>
          <a:solidFill>
            <a:schemeClr val="bg1">
              <a:lumMod val="8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cxnSp>
        <p:nvCxnSpPr>
          <p:cNvPr id="6" name="Straight Connector 5">
            <a:extLst>
              <a:ext uri="{FF2B5EF4-FFF2-40B4-BE49-F238E27FC236}">
                <a16:creationId xmlns:a16="http://schemas.microsoft.com/office/drawing/2014/main" id="{0BEB93AC-00AF-DD1E-0953-D2328A24AFF5}"/>
              </a:ext>
            </a:extLst>
          </p:cNvPr>
          <p:cNvCxnSpPr/>
          <p:nvPr userDrawn="1"/>
        </p:nvCxnSpPr>
        <p:spPr>
          <a:xfrm>
            <a:off x="609600" y="281702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F078F4F-D6F2-A611-4C32-041F6529B062}"/>
              </a:ext>
            </a:extLst>
          </p:cNvPr>
          <p:cNvCxnSpPr/>
          <p:nvPr userDrawn="1"/>
        </p:nvCxnSpPr>
        <p:spPr>
          <a:xfrm>
            <a:off x="609600" y="3923451"/>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3152181-AEB0-8E6A-EF87-CEE6C370F032}"/>
              </a:ext>
            </a:extLst>
          </p:cNvPr>
          <p:cNvCxnSpPr/>
          <p:nvPr userDrawn="1"/>
        </p:nvCxnSpPr>
        <p:spPr>
          <a:xfrm>
            <a:off x="609600" y="528590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AC515B7-2E35-25C2-4B69-90712D03ACC5}"/>
              </a:ext>
            </a:extLst>
          </p:cNvPr>
          <p:cNvCxnSpPr/>
          <p:nvPr userDrawn="1"/>
        </p:nvCxnSpPr>
        <p:spPr>
          <a:xfrm>
            <a:off x="2295373"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1CC5A23-C558-C643-E099-A64B4B5163FE}"/>
              </a:ext>
            </a:extLst>
          </p:cNvPr>
          <p:cNvCxnSpPr/>
          <p:nvPr userDrawn="1"/>
        </p:nvCxnSpPr>
        <p:spPr>
          <a:xfrm>
            <a:off x="3668184" y="2817027"/>
            <a:ext cx="0" cy="2468880"/>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25CF7A6-505F-EEF2-35D1-818C391E6FD2}"/>
              </a:ext>
            </a:extLst>
          </p:cNvPr>
          <p:cNvCxnSpPr/>
          <p:nvPr userDrawn="1"/>
        </p:nvCxnSpPr>
        <p:spPr>
          <a:xfrm>
            <a:off x="5040994"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E2CBBAF-EFDF-A869-0BB9-A0F6189D393D}"/>
              </a:ext>
            </a:extLst>
          </p:cNvPr>
          <p:cNvCxnSpPr/>
          <p:nvPr userDrawn="1"/>
        </p:nvCxnSpPr>
        <p:spPr>
          <a:xfrm>
            <a:off x="6413805"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7F0E7CE-EDDB-19A8-F25C-65AAE900900B}"/>
              </a:ext>
            </a:extLst>
          </p:cNvPr>
          <p:cNvCxnSpPr/>
          <p:nvPr userDrawn="1"/>
        </p:nvCxnSpPr>
        <p:spPr>
          <a:xfrm>
            <a:off x="778661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B40FB9F-64AB-7F05-C052-BB397A6F3756}"/>
              </a:ext>
            </a:extLst>
          </p:cNvPr>
          <p:cNvCxnSpPr/>
          <p:nvPr userDrawn="1"/>
        </p:nvCxnSpPr>
        <p:spPr>
          <a:xfrm>
            <a:off x="915942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87D9FEB-42AA-F694-3545-966C462E4423}"/>
              </a:ext>
            </a:extLst>
          </p:cNvPr>
          <p:cNvCxnSpPr/>
          <p:nvPr userDrawn="1"/>
        </p:nvCxnSpPr>
        <p:spPr>
          <a:xfrm>
            <a:off x="1053223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51179E4-B663-5573-980F-13020145A322}"/>
              </a:ext>
            </a:extLst>
          </p:cNvPr>
          <p:cNvCxnSpPr>
            <a:cxnSpLocks/>
          </p:cNvCxnSpPr>
          <p:nvPr userDrawn="1"/>
        </p:nvCxnSpPr>
        <p:spPr>
          <a:xfrm>
            <a:off x="9864310"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8774C66-CA15-7697-7EBD-C4FB952F62AA}"/>
              </a:ext>
            </a:extLst>
          </p:cNvPr>
          <p:cNvCxnSpPr>
            <a:cxnSpLocks/>
          </p:cNvCxnSpPr>
          <p:nvPr userDrawn="1"/>
        </p:nvCxnSpPr>
        <p:spPr>
          <a:xfrm>
            <a:off x="8486625"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73B9028-06DA-938F-4912-75CE998D2D23}"/>
              </a:ext>
            </a:extLst>
          </p:cNvPr>
          <p:cNvCxnSpPr>
            <a:cxnSpLocks/>
          </p:cNvCxnSpPr>
          <p:nvPr userDrawn="1"/>
        </p:nvCxnSpPr>
        <p:spPr>
          <a:xfrm>
            <a:off x="7108937"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8EB3480-D3A8-5282-8575-3FB1C2F034B0}"/>
              </a:ext>
            </a:extLst>
          </p:cNvPr>
          <p:cNvCxnSpPr>
            <a:cxnSpLocks/>
          </p:cNvCxnSpPr>
          <p:nvPr userDrawn="1"/>
        </p:nvCxnSpPr>
        <p:spPr>
          <a:xfrm>
            <a:off x="5753074"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2983493-1D6A-8DEF-C547-5F6F47D585A5}"/>
              </a:ext>
            </a:extLst>
          </p:cNvPr>
          <p:cNvCxnSpPr>
            <a:cxnSpLocks/>
          </p:cNvCxnSpPr>
          <p:nvPr userDrawn="1"/>
        </p:nvCxnSpPr>
        <p:spPr>
          <a:xfrm>
            <a:off x="4353561"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3AC82C4-F5E1-1D1E-50C7-C8EBA60EE142}"/>
              </a:ext>
            </a:extLst>
          </p:cNvPr>
          <p:cNvCxnSpPr>
            <a:cxnSpLocks/>
          </p:cNvCxnSpPr>
          <p:nvPr userDrawn="1"/>
        </p:nvCxnSpPr>
        <p:spPr>
          <a:xfrm>
            <a:off x="2975873"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sp>
        <p:nvSpPr>
          <p:cNvPr id="23" name="Text Placeholder 11">
            <a:extLst>
              <a:ext uri="{FF2B5EF4-FFF2-40B4-BE49-F238E27FC236}">
                <a16:creationId xmlns:a16="http://schemas.microsoft.com/office/drawing/2014/main" id="{DAD5E0F7-29E1-45DB-ACE2-2C7D94BDD7F0}"/>
              </a:ext>
            </a:extLst>
          </p:cNvPr>
          <p:cNvSpPr>
            <a:spLocks noGrp="1"/>
          </p:cNvSpPr>
          <p:nvPr>
            <p:ph type="body" sz="quarter" idx="17" hasCustomPrompt="1"/>
          </p:nvPr>
        </p:nvSpPr>
        <p:spPr>
          <a:xfrm>
            <a:off x="701270" y="4040166"/>
            <a:ext cx="1471471" cy="461665"/>
          </a:xfrm>
          <a:prstGeom prst="rect">
            <a:avLst/>
          </a:prstGeom>
          <a:noFill/>
        </p:spPr>
        <p:txBody>
          <a:bodyPr wrap="square" lIns="91440" tIns="45720" rIns="91440" bIns="45720" anchor="t" anchorCtr="0">
            <a:spAutoFit/>
          </a:bodyPr>
          <a:lstStyle>
            <a:lvl1pPr marL="0" indent="0" algn="r">
              <a:spcBef>
                <a:spcPts val="0"/>
              </a:spcBef>
              <a:buNone/>
              <a:defRPr sz="1200" b="1" i="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a:t>
            </a:r>
            <a:br>
              <a:rPr lang="en-US"/>
            </a:br>
            <a:r>
              <a:rPr lang="en-US"/>
              <a:t>HEADER</a:t>
            </a:r>
          </a:p>
        </p:txBody>
      </p:sp>
      <p:sp>
        <p:nvSpPr>
          <p:cNvPr id="24" name="Text Placeholder 11">
            <a:extLst>
              <a:ext uri="{FF2B5EF4-FFF2-40B4-BE49-F238E27FC236}">
                <a16:creationId xmlns:a16="http://schemas.microsoft.com/office/drawing/2014/main" id="{09E02882-51F8-8E0D-0948-5C92BC2E1B88}"/>
              </a:ext>
            </a:extLst>
          </p:cNvPr>
          <p:cNvSpPr>
            <a:spLocks noGrp="1"/>
          </p:cNvSpPr>
          <p:nvPr>
            <p:ph type="body" sz="quarter" idx="36" hasCustomPrompt="1"/>
          </p:nvPr>
        </p:nvSpPr>
        <p:spPr>
          <a:xfrm>
            <a:off x="2296217" y="3500600"/>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1</a:t>
            </a:r>
          </a:p>
        </p:txBody>
      </p:sp>
      <p:sp>
        <p:nvSpPr>
          <p:cNvPr id="25" name="Text Placeholder 11">
            <a:extLst>
              <a:ext uri="{FF2B5EF4-FFF2-40B4-BE49-F238E27FC236}">
                <a16:creationId xmlns:a16="http://schemas.microsoft.com/office/drawing/2014/main" id="{580BD87B-9B5F-FED5-53E4-921E646BBE77}"/>
              </a:ext>
            </a:extLst>
          </p:cNvPr>
          <p:cNvSpPr>
            <a:spLocks noGrp="1"/>
          </p:cNvSpPr>
          <p:nvPr>
            <p:ph type="body" sz="quarter" idx="37" hasCustomPrompt="1"/>
          </p:nvPr>
        </p:nvSpPr>
        <p:spPr>
          <a:xfrm>
            <a:off x="3666207"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2</a:t>
            </a:r>
          </a:p>
        </p:txBody>
      </p:sp>
      <p:sp>
        <p:nvSpPr>
          <p:cNvPr id="26" name="Text Placeholder 11">
            <a:extLst>
              <a:ext uri="{FF2B5EF4-FFF2-40B4-BE49-F238E27FC236}">
                <a16:creationId xmlns:a16="http://schemas.microsoft.com/office/drawing/2014/main" id="{AA574E09-076D-0A53-058C-6CB57E0DA6B9}"/>
              </a:ext>
            </a:extLst>
          </p:cNvPr>
          <p:cNvSpPr>
            <a:spLocks noGrp="1"/>
          </p:cNvSpPr>
          <p:nvPr>
            <p:ph type="body" sz="quarter" idx="38" hasCustomPrompt="1"/>
          </p:nvPr>
        </p:nvSpPr>
        <p:spPr>
          <a:xfrm>
            <a:off x="504183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3</a:t>
            </a:r>
          </a:p>
        </p:txBody>
      </p:sp>
      <p:sp>
        <p:nvSpPr>
          <p:cNvPr id="27" name="Text Placeholder 11">
            <a:extLst>
              <a:ext uri="{FF2B5EF4-FFF2-40B4-BE49-F238E27FC236}">
                <a16:creationId xmlns:a16="http://schemas.microsoft.com/office/drawing/2014/main" id="{50056870-FD7F-49E7-2912-96B5585746F8}"/>
              </a:ext>
            </a:extLst>
          </p:cNvPr>
          <p:cNvSpPr>
            <a:spLocks noGrp="1"/>
          </p:cNvSpPr>
          <p:nvPr>
            <p:ph type="body" sz="quarter" idx="39" hasCustomPrompt="1"/>
          </p:nvPr>
        </p:nvSpPr>
        <p:spPr>
          <a:xfrm>
            <a:off x="642177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4</a:t>
            </a:r>
          </a:p>
        </p:txBody>
      </p:sp>
      <p:sp>
        <p:nvSpPr>
          <p:cNvPr id="28" name="Text Placeholder 11">
            <a:extLst>
              <a:ext uri="{FF2B5EF4-FFF2-40B4-BE49-F238E27FC236}">
                <a16:creationId xmlns:a16="http://schemas.microsoft.com/office/drawing/2014/main" id="{6E9A9CF9-84BE-A16E-0AE6-ED1E3CD66078}"/>
              </a:ext>
            </a:extLst>
          </p:cNvPr>
          <p:cNvSpPr>
            <a:spLocks noGrp="1"/>
          </p:cNvSpPr>
          <p:nvPr>
            <p:ph type="body" sz="quarter" idx="40" hasCustomPrompt="1"/>
          </p:nvPr>
        </p:nvSpPr>
        <p:spPr>
          <a:xfrm>
            <a:off x="779721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5</a:t>
            </a:r>
          </a:p>
        </p:txBody>
      </p:sp>
      <p:sp>
        <p:nvSpPr>
          <p:cNvPr id="29" name="Text Placeholder 11">
            <a:extLst>
              <a:ext uri="{FF2B5EF4-FFF2-40B4-BE49-F238E27FC236}">
                <a16:creationId xmlns:a16="http://schemas.microsoft.com/office/drawing/2014/main" id="{CAB4B659-8535-B4FB-D2CB-46C567164F4C}"/>
              </a:ext>
            </a:extLst>
          </p:cNvPr>
          <p:cNvSpPr>
            <a:spLocks noGrp="1"/>
          </p:cNvSpPr>
          <p:nvPr>
            <p:ph type="body" sz="quarter" idx="41" hasCustomPrompt="1"/>
          </p:nvPr>
        </p:nvSpPr>
        <p:spPr>
          <a:xfrm>
            <a:off x="915145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7</a:t>
            </a:r>
          </a:p>
        </p:txBody>
      </p:sp>
      <p:sp>
        <p:nvSpPr>
          <p:cNvPr id="30" name="Text Placeholder 11">
            <a:extLst>
              <a:ext uri="{FF2B5EF4-FFF2-40B4-BE49-F238E27FC236}">
                <a16:creationId xmlns:a16="http://schemas.microsoft.com/office/drawing/2014/main" id="{909DA01A-9952-5621-288D-CF6D26B55343}"/>
              </a:ext>
            </a:extLst>
          </p:cNvPr>
          <p:cNvSpPr>
            <a:spLocks noGrp="1"/>
          </p:cNvSpPr>
          <p:nvPr>
            <p:ph type="body" sz="quarter" idx="42" hasCustomPrompt="1"/>
          </p:nvPr>
        </p:nvSpPr>
        <p:spPr>
          <a:xfrm>
            <a:off x="2296217" y="4130343"/>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7</a:t>
            </a:r>
          </a:p>
        </p:txBody>
      </p:sp>
      <p:sp>
        <p:nvSpPr>
          <p:cNvPr id="31" name="Text Placeholder 11">
            <a:extLst>
              <a:ext uri="{FF2B5EF4-FFF2-40B4-BE49-F238E27FC236}">
                <a16:creationId xmlns:a16="http://schemas.microsoft.com/office/drawing/2014/main" id="{B552C30B-3B43-2F36-7AEC-652440E6FA9C}"/>
              </a:ext>
            </a:extLst>
          </p:cNvPr>
          <p:cNvSpPr>
            <a:spLocks noGrp="1"/>
          </p:cNvSpPr>
          <p:nvPr>
            <p:ph type="body" sz="quarter" idx="43" hasCustomPrompt="1"/>
          </p:nvPr>
        </p:nvSpPr>
        <p:spPr>
          <a:xfrm>
            <a:off x="3666207"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8</a:t>
            </a:r>
          </a:p>
        </p:txBody>
      </p:sp>
      <p:sp>
        <p:nvSpPr>
          <p:cNvPr id="32" name="Text Placeholder 11">
            <a:extLst>
              <a:ext uri="{FF2B5EF4-FFF2-40B4-BE49-F238E27FC236}">
                <a16:creationId xmlns:a16="http://schemas.microsoft.com/office/drawing/2014/main" id="{7397BD65-55CC-7D7C-9E60-2A9843604C67}"/>
              </a:ext>
            </a:extLst>
          </p:cNvPr>
          <p:cNvSpPr>
            <a:spLocks noGrp="1"/>
          </p:cNvSpPr>
          <p:nvPr>
            <p:ph type="body" sz="quarter" idx="44" hasCustomPrompt="1"/>
          </p:nvPr>
        </p:nvSpPr>
        <p:spPr>
          <a:xfrm>
            <a:off x="504183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9</a:t>
            </a:r>
          </a:p>
        </p:txBody>
      </p:sp>
      <p:sp>
        <p:nvSpPr>
          <p:cNvPr id="33" name="Text Placeholder 11">
            <a:extLst>
              <a:ext uri="{FF2B5EF4-FFF2-40B4-BE49-F238E27FC236}">
                <a16:creationId xmlns:a16="http://schemas.microsoft.com/office/drawing/2014/main" id="{EFECF0C1-07BE-5BEF-AB28-A0187B90BD15}"/>
              </a:ext>
            </a:extLst>
          </p:cNvPr>
          <p:cNvSpPr>
            <a:spLocks noGrp="1"/>
          </p:cNvSpPr>
          <p:nvPr>
            <p:ph type="body" sz="quarter" idx="45" hasCustomPrompt="1"/>
          </p:nvPr>
        </p:nvSpPr>
        <p:spPr>
          <a:xfrm>
            <a:off x="642177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10</a:t>
            </a:r>
          </a:p>
        </p:txBody>
      </p:sp>
      <p:sp>
        <p:nvSpPr>
          <p:cNvPr id="34" name="Text Placeholder 11">
            <a:extLst>
              <a:ext uri="{FF2B5EF4-FFF2-40B4-BE49-F238E27FC236}">
                <a16:creationId xmlns:a16="http://schemas.microsoft.com/office/drawing/2014/main" id="{3E428C3F-894C-225C-B781-5AF645B01B06}"/>
              </a:ext>
            </a:extLst>
          </p:cNvPr>
          <p:cNvSpPr>
            <a:spLocks noGrp="1"/>
          </p:cNvSpPr>
          <p:nvPr>
            <p:ph type="body" sz="quarter" idx="46" hasCustomPrompt="1"/>
          </p:nvPr>
        </p:nvSpPr>
        <p:spPr>
          <a:xfrm>
            <a:off x="779721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11</a:t>
            </a:r>
          </a:p>
        </p:txBody>
      </p:sp>
      <p:sp>
        <p:nvSpPr>
          <p:cNvPr id="35" name="Text Placeholder 11">
            <a:extLst>
              <a:ext uri="{FF2B5EF4-FFF2-40B4-BE49-F238E27FC236}">
                <a16:creationId xmlns:a16="http://schemas.microsoft.com/office/drawing/2014/main" id="{8EE106D6-1D49-580A-3725-871C469ADF15}"/>
              </a:ext>
            </a:extLst>
          </p:cNvPr>
          <p:cNvSpPr>
            <a:spLocks noGrp="1"/>
          </p:cNvSpPr>
          <p:nvPr>
            <p:ph type="body" sz="quarter" idx="47" hasCustomPrompt="1"/>
          </p:nvPr>
        </p:nvSpPr>
        <p:spPr>
          <a:xfrm>
            <a:off x="915145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12</a:t>
            </a:r>
          </a:p>
        </p:txBody>
      </p:sp>
      <p:sp>
        <p:nvSpPr>
          <p:cNvPr id="36" name="Text Placeholder 11">
            <a:extLst>
              <a:ext uri="{FF2B5EF4-FFF2-40B4-BE49-F238E27FC236}">
                <a16:creationId xmlns:a16="http://schemas.microsoft.com/office/drawing/2014/main" id="{588C5464-C79E-E606-3CA3-21275AA5A768}"/>
              </a:ext>
            </a:extLst>
          </p:cNvPr>
          <p:cNvSpPr>
            <a:spLocks noGrp="1"/>
          </p:cNvSpPr>
          <p:nvPr>
            <p:ph type="body" sz="quarter" idx="48" hasCustomPrompt="1"/>
          </p:nvPr>
        </p:nvSpPr>
        <p:spPr>
          <a:xfrm>
            <a:off x="2384689"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37" name="Text Placeholder 11">
            <a:extLst>
              <a:ext uri="{FF2B5EF4-FFF2-40B4-BE49-F238E27FC236}">
                <a16:creationId xmlns:a16="http://schemas.microsoft.com/office/drawing/2014/main" id="{B49A2A87-72E1-CF6F-5C7C-F2B76AFAB54F}"/>
              </a:ext>
            </a:extLst>
          </p:cNvPr>
          <p:cNvSpPr>
            <a:spLocks noGrp="1"/>
          </p:cNvSpPr>
          <p:nvPr>
            <p:ph type="body" sz="quarter" idx="49" hasCustomPrompt="1"/>
          </p:nvPr>
        </p:nvSpPr>
        <p:spPr>
          <a:xfrm>
            <a:off x="3776162" y="2081358"/>
            <a:ext cx="1202560" cy="253916"/>
          </a:xfrm>
          <a:prstGeom prst="rect">
            <a:avLst/>
          </a:prstGeom>
          <a:solidFill>
            <a:schemeClr val="accent1"/>
          </a:solidFill>
          <a:ln w="12700">
            <a:solidFill>
              <a:schemeClr val="bg1">
                <a:lumMod val="85000"/>
              </a:schemeClr>
            </a:solidFill>
          </a:ln>
        </p:spPr>
        <p:txBody>
          <a:bodyPr wrap="square" lIns="91440" tIns="45720" rIns="91440" bIns="45720" anchor="t" anchorCtr="0">
            <a:spAutoFit/>
          </a:bodyPr>
          <a:lstStyle>
            <a:lvl1pPr marL="0" indent="0" algn="ctr">
              <a:spcBef>
                <a:spcPts val="0"/>
              </a:spcBef>
              <a:buNone/>
              <a:defRPr sz="1050" b="1" i="0" spc="0" baseline="0">
                <a:solidFill>
                  <a:schemeClr val="bg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2</a:t>
            </a:r>
          </a:p>
        </p:txBody>
      </p:sp>
      <p:sp>
        <p:nvSpPr>
          <p:cNvPr id="38" name="Text Placeholder 11">
            <a:extLst>
              <a:ext uri="{FF2B5EF4-FFF2-40B4-BE49-F238E27FC236}">
                <a16:creationId xmlns:a16="http://schemas.microsoft.com/office/drawing/2014/main" id="{E3CFFAAF-6FFB-E948-B947-3ECD4C6EC017}"/>
              </a:ext>
            </a:extLst>
          </p:cNvPr>
          <p:cNvSpPr>
            <a:spLocks noGrp="1"/>
          </p:cNvSpPr>
          <p:nvPr>
            <p:ph type="body" sz="quarter" idx="50" hasCustomPrompt="1"/>
          </p:nvPr>
        </p:nvSpPr>
        <p:spPr>
          <a:xfrm>
            <a:off x="515179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3</a:t>
            </a:r>
          </a:p>
        </p:txBody>
      </p:sp>
      <p:sp>
        <p:nvSpPr>
          <p:cNvPr id="39" name="Text Placeholder 11">
            <a:extLst>
              <a:ext uri="{FF2B5EF4-FFF2-40B4-BE49-F238E27FC236}">
                <a16:creationId xmlns:a16="http://schemas.microsoft.com/office/drawing/2014/main" id="{DE6F3C31-23BD-D4DE-F484-ADE9AD62E745}"/>
              </a:ext>
            </a:extLst>
          </p:cNvPr>
          <p:cNvSpPr>
            <a:spLocks noGrp="1"/>
          </p:cNvSpPr>
          <p:nvPr>
            <p:ph type="body" sz="quarter" idx="51" hasCustomPrompt="1"/>
          </p:nvPr>
        </p:nvSpPr>
        <p:spPr>
          <a:xfrm>
            <a:off x="653173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4</a:t>
            </a:r>
          </a:p>
        </p:txBody>
      </p:sp>
      <p:sp>
        <p:nvSpPr>
          <p:cNvPr id="40" name="Text Placeholder 11">
            <a:extLst>
              <a:ext uri="{FF2B5EF4-FFF2-40B4-BE49-F238E27FC236}">
                <a16:creationId xmlns:a16="http://schemas.microsoft.com/office/drawing/2014/main" id="{74C52DD0-C48F-D0A1-0EDA-CC716D1AAE8C}"/>
              </a:ext>
            </a:extLst>
          </p:cNvPr>
          <p:cNvSpPr>
            <a:spLocks noGrp="1"/>
          </p:cNvSpPr>
          <p:nvPr>
            <p:ph type="body" sz="quarter" idx="52" hasCustomPrompt="1"/>
          </p:nvPr>
        </p:nvSpPr>
        <p:spPr>
          <a:xfrm>
            <a:off x="790717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5</a:t>
            </a:r>
          </a:p>
        </p:txBody>
      </p:sp>
      <p:sp>
        <p:nvSpPr>
          <p:cNvPr id="41" name="Text Placeholder 11">
            <a:extLst>
              <a:ext uri="{FF2B5EF4-FFF2-40B4-BE49-F238E27FC236}">
                <a16:creationId xmlns:a16="http://schemas.microsoft.com/office/drawing/2014/main" id="{162FC21D-DD86-A182-D044-5D9506F1B03C}"/>
              </a:ext>
            </a:extLst>
          </p:cNvPr>
          <p:cNvSpPr>
            <a:spLocks noGrp="1"/>
          </p:cNvSpPr>
          <p:nvPr>
            <p:ph type="body" sz="quarter" idx="53" hasCustomPrompt="1"/>
          </p:nvPr>
        </p:nvSpPr>
        <p:spPr>
          <a:xfrm>
            <a:off x="926141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6</a:t>
            </a:r>
          </a:p>
        </p:txBody>
      </p:sp>
      <p:sp>
        <p:nvSpPr>
          <p:cNvPr id="42" name="Text Placeholder 12">
            <a:extLst>
              <a:ext uri="{FF2B5EF4-FFF2-40B4-BE49-F238E27FC236}">
                <a16:creationId xmlns:a16="http://schemas.microsoft.com/office/drawing/2014/main" id="{0F75E195-E4A5-723D-72F2-643475C954F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C3DE3A27-6548-61C4-DEE3-CF440E338ACD}"/>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233227499"/>
      </p:ext>
    </p:extLst>
  </p:cSld>
  <p:clrMapOvr>
    <a:masterClrMapping/>
  </p:clrMapOvr>
  <p:transition>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roject Timelin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2" name="Text Placeholder 11">
            <a:extLst>
              <a:ext uri="{FF2B5EF4-FFF2-40B4-BE49-F238E27FC236}">
                <a16:creationId xmlns:a16="http://schemas.microsoft.com/office/drawing/2014/main" id="{F5B896DB-50A2-714E-B866-A884B7A8F445}"/>
              </a:ext>
            </a:extLst>
          </p:cNvPr>
          <p:cNvSpPr>
            <a:spLocks noGrp="1"/>
          </p:cNvSpPr>
          <p:nvPr>
            <p:ph type="body" sz="quarter" idx="17" hasCustomPrompt="1"/>
          </p:nvPr>
        </p:nvSpPr>
        <p:spPr>
          <a:xfrm>
            <a:off x="1078553" y="2175216"/>
            <a:ext cx="1795772" cy="276999"/>
          </a:xfrm>
          <a:prstGeom prst="rect">
            <a:avLst/>
          </a:prstGeom>
          <a:noFill/>
        </p:spPr>
        <p:txBody>
          <a:bodyPr wrap="square" lIns="91440" tIns="45720" rIns="91440" bIns="45720" anchor="t" anchorCtr="0">
            <a:spAutoFit/>
          </a:bodyPr>
          <a:lstStyle>
            <a:lvl1pPr marL="0" indent="0" algn="l">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3" name="Text Placeholder 11">
            <a:extLst>
              <a:ext uri="{FF2B5EF4-FFF2-40B4-BE49-F238E27FC236}">
                <a16:creationId xmlns:a16="http://schemas.microsoft.com/office/drawing/2014/main" id="{8D39B367-E13C-6D4B-8A16-B7D2AC6F8226}"/>
              </a:ext>
            </a:extLst>
          </p:cNvPr>
          <p:cNvSpPr>
            <a:spLocks noGrp="1"/>
          </p:cNvSpPr>
          <p:nvPr>
            <p:ph type="body" sz="quarter" idx="33" hasCustomPrompt="1"/>
          </p:nvPr>
        </p:nvSpPr>
        <p:spPr>
          <a:xfrm>
            <a:off x="1091919"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44" name="Right Arrow 43">
            <a:extLst>
              <a:ext uri="{FF2B5EF4-FFF2-40B4-BE49-F238E27FC236}">
                <a16:creationId xmlns:a16="http://schemas.microsoft.com/office/drawing/2014/main" id="{C06763AA-A6CF-1B4C-AC70-1EFDC6812ED9}"/>
              </a:ext>
            </a:extLst>
          </p:cNvPr>
          <p:cNvSpPr/>
          <p:nvPr userDrawn="1"/>
        </p:nvSpPr>
        <p:spPr>
          <a:xfrm>
            <a:off x="808823" y="3305103"/>
            <a:ext cx="10749124" cy="162076"/>
          </a:xfrm>
          <a:prstGeom prst="rightArrow">
            <a:avLst>
              <a:gd name="adj1" fmla="val 8216"/>
              <a:gd name="adj2" fmla="val 75644"/>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sp>
        <p:nvSpPr>
          <p:cNvPr id="45" name="TextBox 44">
            <a:extLst>
              <a:ext uri="{FF2B5EF4-FFF2-40B4-BE49-F238E27FC236}">
                <a16:creationId xmlns:a16="http://schemas.microsoft.com/office/drawing/2014/main" id="{696A580F-EA53-F944-B448-24D46D9BD736}"/>
              </a:ext>
            </a:extLst>
          </p:cNvPr>
          <p:cNvSpPr txBox="1"/>
          <p:nvPr userDrawn="1"/>
        </p:nvSpPr>
        <p:spPr>
          <a:xfrm>
            <a:off x="4002161" y="3078365"/>
            <a:ext cx="87" cy="615553"/>
          </a:xfrm>
          <a:prstGeom prst="rect">
            <a:avLst/>
          </a:prstGeom>
          <a:noFill/>
        </p:spPr>
        <p:txBody>
          <a:bodyPr wrap="square" lIns="91440" tIns="45720" rIns="91440" bIns="45720" rtlCol="0" anchor="t">
            <a:noAutofit/>
          </a:bodyPr>
          <a:lstStyle/>
          <a:p>
            <a:pPr>
              <a:spcBef>
                <a:spcPts val="1200"/>
              </a:spcBef>
            </a:pPr>
            <a:endParaRPr lang="en-US" sz="4000">
              <a:solidFill>
                <a:schemeClr val="accent1"/>
              </a:solidFill>
              <a:latin typeface="Avenir Next LT Pro" panose="020B0504020202020204" pitchFamily="34" charset="77"/>
            </a:endParaRPr>
          </a:p>
        </p:txBody>
      </p:sp>
      <p:cxnSp>
        <p:nvCxnSpPr>
          <p:cNvPr id="46" name="Straight Connector 45">
            <a:extLst>
              <a:ext uri="{FF2B5EF4-FFF2-40B4-BE49-F238E27FC236}">
                <a16:creationId xmlns:a16="http://schemas.microsoft.com/office/drawing/2014/main" id="{9505B759-4A39-4242-AC59-E02E20E86732}"/>
              </a:ext>
            </a:extLst>
          </p:cNvPr>
          <p:cNvCxnSpPr>
            <a:cxnSpLocks/>
          </p:cNvCxnSpPr>
          <p:nvPr userDrawn="1"/>
        </p:nvCxnSpPr>
        <p:spPr>
          <a:xfrm>
            <a:off x="1938533"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C0C8FC3-283D-6A45-9604-8839C93873F6}"/>
              </a:ext>
            </a:extLst>
          </p:cNvPr>
          <p:cNvCxnSpPr>
            <a:cxnSpLocks/>
          </p:cNvCxnSpPr>
          <p:nvPr userDrawn="1"/>
        </p:nvCxnSpPr>
        <p:spPr>
          <a:xfrm>
            <a:off x="4043711"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1CC2319-FD4D-7B46-A637-D968806D4E49}"/>
              </a:ext>
            </a:extLst>
          </p:cNvPr>
          <p:cNvCxnSpPr>
            <a:cxnSpLocks/>
          </p:cNvCxnSpPr>
          <p:nvPr userDrawn="1"/>
        </p:nvCxnSpPr>
        <p:spPr>
          <a:xfrm>
            <a:off x="6113669"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76FBC59-7E07-0947-81CE-A4E695F51904}"/>
              </a:ext>
            </a:extLst>
          </p:cNvPr>
          <p:cNvCxnSpPr>
            <a:cxnSpLocks/>
          </p:cNvCxnSpPr>
          <p:nvPr userDrawn="1"/>
        </p:nvCxnSpPr>
        <p:spPr>
          <a:xfrm>
            <a:off x="8214985"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3A8DDC9-9E3C-CC40-83C7-DCF0E6B61547}"/>
              </a:ext>
            </a:extLst>
          </p:cNvPr>
          <p:cNvCxnSpPr>
            <a:cxnSpLocks/>
          </p:cNvCxnSpPr>
          <p:nvPr userDrawn="1"/>
        </p:nvCxnSpPr>
        <p:spPr>
          <a:xfrm>
            <a:off x="10299320"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51" name="Text Placeholder 11">
            <a:extLst>
              <a:ext uri="{FF2B5EF4-FFF2-40B4-BE49-F238E27FC236}">
                <a16:creationId xmlns:a16="http://schemas.microsoft.com/office/drawing/2014/main" id="{39C60E0B-4077-324A-86A1-DC99378CA31D}"/>
              </a:ext>
            </a:extLst>
          </p:cNvPr>
          <p:cNvSpPr>
            <a:spLocks noGrp="1"/>
          </p:cNvSpPr>
          <p:nvPr>
            <p:ph type="body" sz="quarter" idx="35" hasCustomPrompt="1"/>
          </p:nvPr>
        </p:nvSpPr>
        <p:spPr>
          <a:xfrm>
            <a:off x="9226890" y="2175216"/>
            <a:ext cx="1906125" cy="276999"/>
          </a:xfrm>
          <a:prstGeom prst="rect">
            <a:avLst/>
          </a:prstGeom>
          <a:noFill/>
        </p:spPr>
        <p:txBody>
          <a:bodyPr wrap="square" lIns="91440" tIns="45720" rIns="91440" bIns="45720" anchor="t" anchorCtr="0">
            <a:spAutoFit/>
          </a:bodyPr>
          <a:lstStyle>
            <a:lvl1pPr marL="0" indent="0" algn="r">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52" name="Text Placeholder 7">
            <a:extLst>
              <a:ext uri="{FF2B5EF4-FFF2-40B4-BE49-F238E27FC236}">
                <a16:creationId xmlns:a16="http://schemas.microsoft.com/office/drawing/2014/main" id="{BA769310-E691-454A-8978-F450CB1DD3E3}"/>
              </a:ext>
            </a:extLst>
          </p:cNvPr>
          <p:cNvSpPr>
            <a:spLocks noGrp="1"/>
          </p:cNvSpPr>
          <p:nvPr>
            <p:ph type="body" sz="quarter" idx="24" hasCustomPrompt="1"/>
          </p:nvPr>
        </p:nvSpPr>
        <p:spPr>
          <a:xfrm>
            <a:off x="1078553"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3" name="Text Placeholder 11">
            <a:extLst>
              <a:ext uri="{FF2B5EF4-FFF2-40B4-BE49-F238E27FC236}">
                <a16:creationId xmlns:a16="http://schemas.microsoft.com/office/drawing/2014/main" id="{C56C692A-463D-A340-ADBE-E9136B76E3A1}"/>
              </a:ext>
            </a:extLst>
          </p:cNvPr>
          <p:cNvSpPr>
            <a:spLocks noGrp="1"/>
          </p:cNvSpPr>
          <p:nvPr>
            <p:ph type="body" sz="quarter" idx="36" hasCustomPrompt="1"/>
          </p:nvPr>
        </p:nvSpPr>
        <p:spPr>
          <a:xfrm>
            <a:off x="3197097"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4" name="Text Placeholder 7">
            <a:extLst>
              <a:ext uri="{FF2B5EF4-FFF2-40B4-BE49-F238E27FC236}">
                <a16:creationId xmlns:a16="http://schemas.microsoft.com/office/drawing/2014/main" id="{D3531F27-1227-E242-B1AA-B441D6366907}"/>
              </a:ext>
            </a:extLst>
          </p:cNvPr>
          <p:cNvSpPr>
            <a:spLocks noGrp="1"/>
          </p:cNvSpPr>
          <p:nvPr>
            <p:ph type="body" sz="quarter" idx="37" hasCustomPrompt="1"/>
          </p:nvPr>
        </p:nvSpPr>
        <p:spPr>
          <a:xfrm>
            <a:off x="3183731"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5" name="Text Placeholder 11">
            <a:extLst>
              <a:ext uri="{FF2B5EF4-FFF2-40B4-BE49-F238E27FC236}">
                <a16:creationId xmlns:a16="http://schemas.microsoft.com/office/drawing/2014/main" id="{8DE992A2-488A-494D-9D43-C95F96B4A8FE}"/>
              </a:ext>
            </a:extLst>
          </p:cNvPr>
          <p:cNvSpPr>
            <a:spLocks noGrp="1"/>
          </p:cNvSpPr>
          <p:nvPr>
            <p:ph type="body" sz="quarter" idx="38" hasCustomPrompt="1"/>
          </p:nvPr>
        </p:nvSpPr>
        <p:spPr>
          <a:xfrm>
            <a:off x="5267055"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6" name="Text Placeholder 7">
            <a:extLst>
              <a:ext uri="{FF2B5EF4-FFF2-40B4-BE49-F238E27FC236}">
                <a16:creationId xmlns:a16="http://schemas.microsoft.com/office/drawing/2014/main" id="{35AA8906-25A7-3B44-81C7-209B71C39C23}"/>
              </a:ext>
            </a:extLst>
          </p:cNvPr>
          <p:cNvSpPr>
            <a:spLocks noGrp="1"/>
          </p:cNvSpPr>
          <p:nvPr>
            <p:ph type="body" sz="quarter" idx="39" hasCustomPrompt="1"/>
          </p:nvPr>
        </p:nvSpPr>
        <p:spPr>
          <a:xfrm>
            <a:off x="5253689"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7" name="Text Placeholder 11">
            <a:extLst>
              <a:ext uri="{FF2B5EF4-FFF2-40B4-BE49-F238E27FC236}">
                <a16:creationId xmlns:a16="http://schemas.microsoft.com/office/drawing/2014/main" id="{1BA6F8F7-6633-0D40-8F4E-7B7B6F186BBC}"/>
              </a:ext>
            </a:extLst>
          </p:cNvPr>
          <p:cNvSpPr>
            <a:spLocks noGrp="1"/>
          </p:cNvSpPr>
          <p:nvPr>
            <p:ph type="body" sz="quarter" idx="40" hasCustomPrompt="1"/>
          </p:nvPr>
        </p:nvSpPr>
        <p:spPr>
          <a:xfrm>
            <a:off x="7368371"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8" name="Text Placeholder 7">
            <a:extLst>
              <a:ext uri="{FF2B5EF4-FFF2-40B4-BE49-F238E27FC236}">
                <a16:creationId xmlns:a16="http://schemas.microsoft.com/office/drawing/2014/main" id="{6B1836C7-44F5-4A4E-BFBB-BA98EFEC5423}"/>
              </a:ext>
            </a:extLst>
          </p:cNvPr>
          <p:cNvSpPr>
            <a:spLocks noGrp="1"/>
          </p:cNvSpPr>
          <p:nvPr>
            <p:ph type="body" sz="quarter" idx="41" hasCustomPrompt="1"/>
          </p:nvPr>
        </p:nvSpPr>
        <p:spPr>
          <a:xfrm>
            <a:off x="7355005"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96" name="Text Placeholder 11">
            <a:extLst>
              <a:ext uri="{FF2B5EF4-FFF2-40B4-BE49-F238E27FC236}">
                <a16:creationId xmlns:a16="http://schemas.microsoft.com/office/drawing/2014/main" id="{32DC6995-A729-E445-A41F-66AB6112ABC8}"/>
              </a:ext>
            </a:extLst>
          </p:cNvPr>
          <p:cNvSpPr>
            <a:spLocks noGrp="1"/>
          </p:cNvSpPr>
          <p:nvPr>
            <p:ph type="body" sz="quarter" idx="42" hasCustomPrompt="1"/>
          </p:nvPr>
        </p:nvSpPr>
        <p:spPr>
          <a:xfrm>
            <a:off x="9452706"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97" name="Text Placeholder 7">
            <a:extLst>
              <a:ext uri="{FF2B5EF4-FFF2-40B4-BE49-F238E27FC236}">
                <a16:creationId xmlns:a16="http://schemas.microsoft.com/office/drawing/2014/main" id="{240BAEE8-10CD-B44C-B066-6306AFB770AC}"/>
              </a:ext>
            </a:extLst>
          </p:cNvPr>
          <p:cNvSpPr>
            <a:spLocks noGrp="1"/>
          </p:cNvSpPr>
          <p:nvPr>
            <p:ph type="body" sz="quarter" idx="43" hasCustomPrompt="1"/>
          </p:nvPr>
        </p:nvSpPr>
        <p:spPr>
          <a:xfrm>
            <a:off x="9439340"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grpSp>
        <p:nvGrpSpPr>
          <p:cNvPr id="98" name="Group 97">
            <a:extLst>
              <a:ext uri="{FF2B5EF4-FFF2-40B4-BE49-F238E27FC236}">
                <a16:creationId xmlns:a16="http://schemas.microsoft.com/office/drawing/2014/main" id="{90CDD6D3-7CC2-9A46-8241-AD783E69A93B}"/>
              </a:ext>
            </a:extLst>
          </p:cNvPr>
          <p:cNvGrpSpPr/>
          <p:nvPr userDrawn="1"/>
        </p:nvGrpSpPr>
        <p:grpSpPr>
          <a:xfrm>
            <a:off x="2874325" y="4339702"/>
            <a:ext cx="228600" cy="228600"/>
            <a:chOff x="5068956" y="4549940"/>
            <a:chExt cx="529870" cy="529870"/>
          </a:xfrm>
          <a:noFill/>
        </p:grpSpPr>
        <p:sp>
          <p:nvSpPr>
            <p:cNvPr id="99" name="Oval 98">
              <a:extLst>
                <a:ext uri="{FF2B5EF4-FFF2-40B4-BE49-F238E27FC236}">
                  <a16:creationId xmlns:a16="http://schemas.microsoft.com/office/drawing/2014/main" id="{8F2566FF-3D4B-DF4D-BC09-43EB05441E20}"/>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0" name="Group 99">
              <a:extLst>
                <a:ext uri="{FF2B5EF4-FFF2-40B4-BE49-F238E27FC236}">
                  <a16:creationId xmlns:a16="http://schemas.microsoft.com/office/drawing/2014/main" id="{F49FF4A2-CD46-5C46-9793-AD664C8676E8}"/>
                </a:ext>
              </a:extLst>
            </p:cNvPr>
            <p:cNvGrpSpPr/>
            <p:nvPr/>
          </p:nvGrpSpPr>
          <p:grpSpPr>
            <a:xfrm>
              <a:off x="5333891" y="4671174"/>
              <a:ext cx="0" cy="287402"/>
              <a:chOff x="5181435" y="5692959"/>
              <a:chExt cx="0" cy="326231"/>
            </a:xfrm>
            <a:grpFill/>
          </p:grpSpPr>
          <p:cxnSp>
            <p:nvCxnSpPr>
              <p:cNvPr id="101" name="Straight Connector 100">
                <a:extLst>
                  <a:ext uri="{FF2B5EF4-FFF2-40B4-BE49-F238E27FC236}">
                    <a16:creationId xmlns:a16="http://schemas.microsoft.com/office/drawing/2014/main" id="{EA06B288-5488-7A4F-A83D-97910440321B}"/>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6032DB88-9708-154F-9884-A5849CBC63D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3" name="Group 102">
            <a:extLst>
              <a:ext uri="{FF2B5EF4-FFF2-40B4-BE49-F238E27FC236}">
                <a16:creationId xmlns:a16="http://schemas.microsoft.com/office/drawing/2014/main" id="{E546F0B0-13CA-6845-8270-230E08412484}"/>
              </a:ext>
            </a:extLst>
          </p:cNvPr>
          <p:cNvGrpSpPr/>
          <p:nvPr userDrawn="1"/>
        </p:nvGrpSpPr>
        <p:grpSpPr>
          <a:xfrm>
            <a:off x="4944284" y="4339702"/>
            <a:ext cx="228600" cy="228600"/>
            <a:chOff x="5068956" y="4549940"/>
            <a:chExt cx="529870" cy="529870"/>
          </a:xfrm>
          <a:noFill/>
        </p:grpSpPr>
        <p:sp>
          <p:nvSpPr>
            <p:cNvPr id="104" name="Oval 103">
              <a:extLst>
                <a:ext uri="{FF2B5EF4-FFF2-40B4-BE49-F238E27FC236}">
                  <a16:creationId xmlns:a16="http://schemas.microsoft.com/office/drawing/2014/main" id="{E7BFBDE5-71C7-C148-9C01-D254553F6D8D}"/>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5" name="Group 104">
              <a:extLst>
                <a:ext uri="{FF2B5EF4-FFF2-40B4-BE49-F238E27FC236}">
                  <a16:creationId xmlns:a16="http://schemas.microsoft.com/office/drawing/2014/main" id="{E2D44FD6-4A54-9C4A-B6EE-E2369DAC493F}"/>
                </a:ext>
              </a:extLst>
            </p:cNvPr>
            <p:cNvGrpSpPr/>
            <p:nvPr/>
          </p:nvGrpSpPr>
          <p:grpSpPr>
            <a:xfrm>
              <a:off x="5333891" y="4671174"/>
              <a:ext cx="0" cy="287402"/>
              <a:chOff x="5181435" y="5692959"/>
              <a:chExt cx="0" cy="326231"/>
            </a:xfrm>
            <a:grpFill/>
          </p:grpSpPr>
          <p:cxnSp>
            <p:nvCxnSpPr>
              <p:cNvPr id="106" name="Straight Connector 105">
                <a:extLst>
                  <a:ext uri="{FF2B5EF4-FFF2-40B4-BE49-F238E27FC236}">
                    <a16:creationId xmlns:a16="http://schemas.microsoft.com/office/drawing/2014/main" id="{A1150AFA-5497-E94C-B534-F3A08125EEF5}"/>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3E6E36D5-6753-2741-BEB2-458F4332ADA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8" name="Group 107">
            <a:extLst>
              <a:ext uri="{FF2B5EF4-FFF2-40B4-BE49-F238E27FC236}">
                <a16:creationId xmlns:a16="http://schemas.microsoft.com/office/drawing/2014/main" id="{AB864DC3-C343-5D40-9C02-C8DB7FD2DADD}"/>
              </a:ext>
            </a:extLst>
          </p:cNvPr>
          <p:cNvGrpSpPr/>
          <p:nvPr userDrawn="1"/>
        </p:nvGrpSpPr>
        <p:grpSpPr>
          <a:xfrm>
            <a:off x="7028618" y="4339702"/>
            <a:ext cx="228600" cy="228600"/>
            <a:chOff x="5068956" y="4549940"/>
            <a:chExt cx="529870" cy="529870"/>
          </a:xfrm>
          <a:noFill/>
        </p:grpSpPr>
        <p:sp>
          <p:nvSpPr>
            <p:cNvPr id="109" name="Oval 108">
              <a:extLst>
                <a:ext uri="{FF2B5EF4-FFF2-40B4-BE49-F238E27FC236}">
                  <a16:creationId xmlns:a16="http://schemas.microsoft.com/office/drawing/2014/main" id="{7B36C430-C535-FA46-9B26-041CCA0FF389}"/>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0" name="Group 109">
              <a:extLst>
                <a:ext uri="{FF2B5EF4-FFF2-40B4-BE49-F238E27FC236}">
                  <a16:creationId xmlns:a16="http://schemas.microsoft.com/office/drawing/2014/main" id="{36795C7F-6E95-3540-8361-39AF86E116E5}"/>
                </a:ext>
              </a:extLst>
            </p:cNvPr>
            <p:cNvGrpSpPr/>
            <p:nvPr/>
          </p:nvGrpSpPr>
          <p:grpSpPr>
            <a:xfrm>
              <a:off x="5333891" y="4671174"/>
              <a:ext cx="0" cy="287402"/>
              <a:chOff x="5181435" y="5692959"/>
              <a:chExt cx="0" cy="326231"/>
            </a:xfrm>
            <a:grpFill/>
          </p:grpSpPr>
          <p:cxnSp>
            <p:nvCxnSpPr>
              <p:cNvPr id="111" name="Straight Connector 110">
                <a:extLst>
                  <a:ext uri="{FF2B5EF4-FFF2-40B4-BE49-F238E27FC236}">
                    <a16:creationId xmlns:a16="http://schemas.microsoft.com/office/drawing/2014/main" id="{183F9D34-6663-7043-A0AF-1B026422FC6E}"/>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64549C90-5FB8-8F4C-AB00-3FD2B545B484}"/>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13" name="Group 112">
            <a:extLst>
              <a:ext uri="{FF2B5EF4-FFF2-40B4-BE49-F238E27FC236}">
                <a16:creationId xmlns:a16="http://schemas.microsoft.com/office/drawing/2014/main" id="{93150323-4463-AF4A-8C11-847A66B08DF6}"/>
              </a:ext>
            </a:extLst>
          </p:cNvPr>
          <p:cNvGrpSpPr/>
          <p:nvPr userDrawn="1"/>
        </p:nvGrpSpPr>
        <p:grpSpPr>
          <a:xfrm>
            <a:off x="9112590" y="4339702"/>
            <a:ext cx="228600" cy="228600"/>
            <a:chOff x="5068956" y="4549940"/>
            <a:chExt cx="529870" cy="529870"/>
          </a:xfrm>
          <a:noFill/>
        </p:grpSpPr>
        <p:sp>
          <p:nvSpPr>
            <p:cNvPr id="114" name="Oval 113">
              <a:extLst>
                <a:ext uri="{FF2B5EF4-FFF2-40B4-BE49-F238E27FC236}">
                  <a16:creationId xmlns:a16="http://schemas.microsoft.com/office/drawing/2014/main" id="{17315BBA-235A-294D-8145-37C6A1AF1AFF}"/>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5" name="Group 114">
              <a:extLst>
                <a:ext uri="{FF2B5EF4-FFF2-40B4-BE49-F238E27FC236}">
                  <a16:creationId xmlns:a16="http://schemas.microsoft.com/office/drawing/2014/main" id="{B35B75F8-F5FA-4542-B2CE-B777FA8B5B78}"/>
                </a:ext>
              </a:extLst>
            </p:cNvPr>
            <p:cNvGrpSpPr/>
            <p:nvPr/>
          </p:nvGrpSpPr>
          <p:grpSpPr>
            <a:xfrm>
              <a:off x="5333891" y="4671174"/>
              <a:ext cx="0" cy="287402"/>
              <a:chOff x="5181435" y="5692959"/>
              <a:chExt cx="0" cy="326231"/>
            </a:xfrm>
            <a:grpFill/>
          </p:grpSpPr>
          <p:cxnSp>
            <p:nvCxnSpPr>
              <p:cNvPr id="116" name="Straight Connector 115">
                <a:extLst>
                  <a:ext uri="{FF2B5EF4-FFF2-40B4-BE49-F238E27FC236}">
                    <a16:creationId xmlns:a16="http://schemas.microsoft.com/office/drawing/2014/main" id="{BD2E6BEA-0F6C-9E4C-B6B0-8F03C6F74581}"/>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ECD0651B-7D3B-034D-AEA1-4B10597F721E}"/>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sp>
        <p:nvSpPr>
          <p:cNvPr id="4" name="Text Placeholder 11">
            <a:extLst>
              <a:ext uri="{FF2B5EF4-FFF2-40B4-BE49-F238E27FC236}">
                <a16:creationId xmlns:a16="http://schemas.microsoft.com/office/drawing/2014/main" id="{64AD5598-9F2B-CA2A-D69B-38528B053E6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845C116F-BDB3-4F36-FDCC-329EA7B4FA3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B8082C08-3DB1-9DF3-520A-5FA98D342469}"/>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2782808542"/>
      </p:ext>
    </p:extLst>
  </p:cSld>
  <p:clrMapOvr>
    <a:masterClrMapping/>
  </p:clrMapOvr>
  <p:transition>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Slide with 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E4A63B-939E-0A2C-D4A6-D1496B3F4E89}"/>
              </a:ext>
            </a:extLst>
          </p:cNvPr>
          <p:cNvSpPr/>
          <p:nvPr userDrawn="1"/>
        </p:nvSpPr>
        <p:spPr>
          <a:xfrm>
            <a:off x="0" y="470111"/>
            <a:ext cx="12192000" cy="5056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6" name="Text Placeholder 7">
            <a:extLst>
              <a:ext uri="{FF2B5EF4-FFF2-40B4-BE49-F238E27FC236}">
                <a16:creationId xmlns:a16="http://schemas.microsoft.com/office/drawing/2014/main" id="{246F361F-65DD-63D5-5F7B-5535C9F12593}"/>
              </a:ext>
            </a:extLst>
          </p:cNvPr>
          <p:cNvSpPr>
            <a:spLocks noGrp="1"/>
          </p:cNvSpPr>
          <p:nvPr>
            <p:ph type="body" sz="quarter" idx="11" hasCustomPrompt="1"/>
          </p:nvPr>
        </p:nvSpPr>
        <p:spPr>
          <a:xfrm>
            <a:off x="3719946" y="1551240"/>
            <a:ext cx="6459736" cy="2634090"/>
          </a:xfrm>
          <a:prstGeom prst="rect">
            <a:avLst/>
          </a:prstGeom>
        </p:spPr>
        <p:txBody>
          <a:bodyPr rIns="0"/>
          <a:lstStyle>
            <a:lvl1pPr marL="0" indent="0" algn="l">
              <a:lnSpc>
                <a:spcPts val="4000"/>
              </a:lnSpc>
              <a:buNone/>
              <a:defRPr sz="3600" i="0">
                <a:solidFill>
                  <a:schemeClr val="bg1"/>
                </a:solidFill>
                <a:latin typeface="+mj-lt"/>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marL="0" marR="0" lvl="0" indent="0" algn="l" defTabSz="914400" rtl="0" eaLnBrk="1" fontAlgn="auto" latinLnBrk="0" hangingPunct="1">
              <a:lnSpc>
                <a:spcPts val="4000"/>
              </a:lnSpc>
              <a:spcBef>
                <a:spcPts val="600"/>
              </a:spcBef>
              <a:spcAft>
                <a:spcPts val="0"/>
              </a:spcAft>
              <a:buClrTx/>
              <a:buSzTx/>
              <a:buFont typeface="Arial" panose="020B0604020202020204" pitchFamily="34" charset="0"/>
              <a:buNone/>
              <a:tabLst/>
              <a:defRPr/>
            </a:pPr>
            <a:r>
              <a:rPr lang="en-US"/>
              <a:t>Insert pull quote here (Times New Roman, 36pt) 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Excepteur</a:t>
            </a:r>
            <a:r>
              <a:rPr lang="en-US"/>
              <a:t> </a:t>
            </a:r>
            <a:r>
              <a:rPr lang="en-US" err="1"/>
              <a:t>sint</a:t>
            </a:r>
            <a:r>
              <a:rPr lang="en-US"/>
              <a:t> </a:t>
            </a:r>
            <a:r>
              <a:rPr lang="en-US" err="1"/>
              <a:t>occaecat</a:t>
            </a:r>
            <a:r>
              <a:rPr lang="en-US"/>
              <a:t> </a:t>
            </a:r>
            <a:r>
              <a:rPr lang="en-US" err="1"/>
              <a:t>cupidat</a:t>
            </a:r>
            <a:r>
              <a:rPr lang="en-US"/>
              <a:t> non </a:t>
            </a:r>
            <a:r>
              <a:rPr lang="en-US" err="1"/>
              <a:t>proident</a:t>
            </a:r>
            <a:r>
              <a:rPr lang="en-US"/>
              <a:t>.</a:t>
            </a:r>
          </a:p>
        </p:txBody>
      </p:sp>
      <p:sp>
        <p:nvSpPr>
          <p:cNvPr id="7" name="Text Placeholder 5">
            <a:extLst>
              <a:ext uri="{FF2B5EF4-FFF2-40B4-BE49-F238E27FC236}">
                <a16:creationId xmlns:a16="http://schemas.microsoft.com/office/drawing/2014/main" id="{F0B13878-40EA-F623-2691-F0F3AD2CA7F4}"/>
              </a:ext>
            </a:extLst>
          </p:cNvPr>
          <p:cNvSpPr>
            <a:spLocks noGrp="1"/>
          </p:cNvSpPr>
          <p:nvPr>
            <p:ph type="body" sz="quarter" idx="12" hasCustomPrompt="1"/>
          </p:nvPr>
        </p:nvSpPr>
        <p:spPr>
          <a:xfrm>
            <a:off x="3719493" y="4215723"/>
            <a:ext cx="6459736" cy="327160"/>
          </a:xfrm>
          <a:prstGeom prst="rect">
            <a:avLst/>
          </a:prstGeom>
        </p:spPr>
        <p:txBody>
          <a:bodyPr/>
          <a:lstStyle>
            <a:lvl1pPr algn="r">
              <a:buNone/>
              <a:defRPr sz="1600" b="1">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 First, Last Name</a:t>
            </a:r>
          </a:p>
        </p:txBody>
      </p:sp>
      <p:sp>
        <p:nvSpPr>
          <p:cNvPr id="8" name="Text Placeholder 5">
            <a:extLst>
              <a:ext uri="{FF2B5EF4-FFF2-40B4-BE49-F238E27FC236}">
                <a16:creationId xmlns:a16="http://schemas.microsoft.com/office/drawing/2014/main" id="{82AD81A1-C537-6AFE-6541-3CDC5D6DB11A}"/>
              </a:ext>
            </a:extLst>
          </p:cNvPr>
          <p:cNvSpPr>
            <a:spLocks noGrp="1"/>
          </p:cNvSpPr>
          <p:nvPr>
            <p:ph type="body" sz="quarter" idx="13" hasCustomPrompt="1"/>
          </p:nvPr>
        </p:nvSpPr>
        <p:spPr>
          <a:xfrm>
            <a:off x="3719493" y="4554085"/>
            <a:ext cx="6459736" cy="327160"/>
          </a:xfrm>
          <a:prstGeom prst="rect">
            <a:avLst/>
          </a:prstGeom>
        </p:spPr>
        <p:txBody>
          <a:bodyPr/>
          <a:lstStyle>
            <a:lvl1pPr algn="r">
              <a:buNone/>
              <a:defRPr sz="1600" b="0">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Title, Company</a:t>
            </a:r>
          </a:p>
        </p:txBody>
      </p:sp>
      <p:sp>
        <p:nvSpPr>
          <p:cNvPr id="9" name="Text Placeholder 7">
            <a:extLst>
              <a:ext uri="{FF2B5EF4-FFF2-40B4-BE49-F238E27FC236}">
                <a16:creationId xmlns:a16="http://schemas.microsoft.com/office/drawing/2014/main" id="{C6C9B22F-76CA-887F-F867-D236E706ECD8}"/>
              </a:ext>
            </a:extLst>
          </p:cNvPr>
          <p:cNvSpPr>
            <a:spLocks noGrp="1"/>
          </p:cNvSpPr>
          <p:nvPr>
            <p:ph type="body" sz="quarter" idx="19" hasCustomPrompt="1"/>
          </p:nvPr>
        </p:nvSpPr>
        <p:spPr>
          <a:xfrm rot="10800000">
            <a:off x="10195052" y="1916605"/>
            <a:ext cx="1617615" cy="2163762"/>
          </a:xfrm>
          <a:prstGeom prst="rect">
            <a:avLst/>
          </a:prstGeom>
        </p:spPr>
        <p:txBody>
          <a:bodyPr rIns="0" anchor="ctr" anchorCtr="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10" name="Picture Placeholder 4">
            <a:extLst>
              <a:ext uri="{FF2B5EF4-FFF2-40B4-BE49-F238E27FC236}">
                <a16:creationId xmlns:a16="http://schemas.microsoft.com/office/drawing/2014/main" id="{DA1898F5-0A81-AC36-9703-D5A2B1192590}"/>
              </a:ext>
            </a:extLst>
          </p:cNvPr>
          <p:cNvSpPr>
            <a:spLocks noGrp="1"/>
          </p:cNvSpPr>
          <p:nvPr>
            <p:ph type="pic" sz="quarter" idx="20"/>
          </p:nvPr>
        </p:nvSpPr>
        <p:spPr>
          <a:xfrm>
            <a:off x="609600" y="1711791"/>
            <a:ext cx="2312988" cy="2312988"/>
          </a:xfrm>
          <a:prstGeom prst="ellipse">
            <a:avLst/>
          </a:prstGeom>
          <a:solidFill>
            <a:schemeClr val="bg1">
              <a:lumMod val="50000"/>
            </a:schemeClr>
          </a:solidFill>
        </p:spPr>
        <p:txBody>
          <a:bodyPr/>
          <a:lstStyle>
            <a:lvl1pPr>
              <a:defRPr>
                <a:latin typeface="Avenir Next LT Pro" panose="020B0504020202020204" pitchFamily="34" charset="0"/>
              </a:defRPr>
            </a:lvl1pPr>
          </a:lstStyle>
          <a:p>
            <a:endParaRPr lang="en-US"/>
          </a:p>
        </p:txBody>
      </p:sp>
      <p:sp>
        <p:nvSpPr>
          <p:cNvPr id="4" name="Text Placeholder 7">
            <a:extLst>
              <a:ext uri="{FF2B5EF4-FFF2-40B4-BE49-F238E27FC236}">
                <a16:creationId xmlns:a16="http://schemas.microsoft.com/office/drawing/2014/main" id="{30B92125-A1A9-6822-1E61-6CEA3A8A0DC2}"/>
              </a:ext>
            </a:extLst>
          </p:cNvPr>
          <p:cNvSpPr>
            <a:spLocks noGrp="1"/>
          </p:cNvSpPr>
          <p:nvPr>
            <p:ph type="body" sz="quarter" idx="10" hasCustomPrompt="1"/>
          </p:nvPr>
        </p:nvSpPr>
        <p:spPr>
          <a:xfrm>
            <a:off x="2067932" y="834723"/>
            <a:ext cx="1636643" cy="2163762"/>
          </a:xfrm>
          <a:prstGeom prst="rect">
            <a:avLst/>
          </a:prstGeom>
        </p:spPr>
        <p:txBody>
          <a:bodyPr rIns="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3" name="Text Placeholder 7">
            <a:extLst>
              <a:ext uri="{FF2B5EF4-FFF2-40B4-BE49-F238E27FC236}">
                <a16:creationId xmlns:a16="http://schemas.microsoft.com/office/drawing/2014/main" id="{CB0F7CB2-1927-031E-44D2-0E3C01252D54}"/>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578082542"/>
      </p:ext>
    </p:extLst>
  </p:cSld>
  <p:clrMapOvr>
    <a:masterClrMapping/>
  </p:clrMapOvr>
  <p:transition>
    <p:wip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ree Columns with 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600" y="2452637"/>
            <a:ext cx="3511296"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7" name="Content Placeholder 2">
            <a:extLst>
              <a:ext uri="{FF2B5EF4-FFF2-40B4-BE49-F238E27FC236}">
                <a16:creationId xmlns:a16="http://schemas.microsoft.com/office/drawing/2014/main" id="{B92D3D91-1322-D74B-BDF9-D205A92880B3}"/>
              </a:ext>
            </a:extLst>
          </p:cNvPr>
          <p:cNvSpPr>
            <a:spLocks noGrp="1"/>
          </p:cNvSpPr>
          <p:nvPr>
            <p:ph sz="quarter" idx="25"/>
          </p:nvPr>
        </p:nvSpPr>
        <p:spPr>
          <a:xfrm>
            <a:off x="8071106"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4343400"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60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0" name="Text Placeholder 11">
            <a:extLst>
              <a:ext uri="{FF2B5EF4-FFF2-40B4-BE49-F238E27FC236}">
                <a16:creationId xmlns:a16="http://schemas.microsoft.com/office/drawing/2014/main" id="{42EF5863-2B82-EB4A-B518-D9E4E48CF746}"/>
              </a:ext>
            </a:extLst>
          </p:cNvPr>
          <p:cNvSpPr>
            <a:spLocks noGrp="1"/>
          </p:cNvSpPr>
          <p:nvPr>
            <p:ph type="body" sz="quarter" idx="18" hasCustomPrompt="1"/>
          </p:nvPr>
        </p:nvSpPr>
        <p:spPr>
          <a:xfrm>
            <a:off x="60960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4340352"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2" name="Text Placeholder 11">
            <a:extLst>
              <a:ext uri="{FF2B5EF4-FFF2-40B4-BE49-F238E27FC236}">
                <a16:creationId xmlns:a16="http://schemas.microsoft.com/office/drawing/2014/main" id="{23161D3C-76B6-BE4D-A167-263F7BBC370F}"/>
              </a:ext>
            </a:extLst>
          </p:cNvPr>
          <p:cNvSpPr>
            <a:spLocks noGrp="1"/>
          </p:cNvSpPr>
          <p:nvPr>
            <p:ph type="body" sz="quarter" idx="21" hasCustomPrompt="1"/>
          </p:nvPr>
        </p:nvSpPr>
        <p:spPr>
          <a:xfrm>
            <a:off x="4340352"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3" name="Text Placeholder 11">
            <a:extLst>
              <a:ext uri="{FF2B5EF4-FFF2-40B4-BE49-F238E27FC236}">
                <a16:creationId xmlns:a16="http://schemas.microsoft.com/office/drawing/2014/main" id="{AE981E8F-A216-EE49-8816-6E00EF50ECBB}"/>
              </a:ext>
            </a:extLst>
          </p:cNvPr>
          <p:cNvSpPr>
            <a:spLocks noGrp="1"/>
          </p:cNvSpPr>
          <p:nvPr>
            <p:ph type="body" sz="quarter" idx="30" hasCustomPrompt="1"/>
          </p:nvPr>
        </p:nvSpPr>
        <p:spPr>
          <a:xfrm>
            <a:off x="806501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4" name="Text Placeholder 11">
            <a:extLst>
              <a:ext uri="{FF2B5EF4-FFF2-40B4-BE49-F238E27FC236}">
                <a16:creationId xmlns:a16="http://schemas.microsoft.com/office/drawing/2014/main" id="{04DD19F9-CDB0-7C48-B207-F8029BF9338B}"/>
              </a:ext>
            </a:extLst>
          </p:cNvPr>
          <p:cNvSpPr>
            <a:spLocks noGrp="1"/>
          </p:cNvSpPr>
          <p:nvPr>
            <p:ph type="body" sz="quarter" idx="31" hasCustomPrompt="1"/>
          </p:nvPr>
        </p:nvSpPr>
        <p:spPr>
          <a:xfrm>
            <a:off x="806501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4" name="Text Placeholder 11">
            <a:extLst>
              <a:ext uri="{FF2B5EF4-FFF2-40B4-BE49-F238E27FC236}">
                <a16:creationId xmlns:a16="http://schemas.microsoft.com/office/drawing/2014/main" id="{DA2EA5BA-3817-88E7-75C6-811529A6A315}"/>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A3B31A09-912D-29A3-28E0-7E627225E1B5}"/>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2"/>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CB7550A1-5B8A-DBC6-7051-38C265A0F348}"/>
              </a:ext>
            </a:extLst>
          </p:cNvPr>
          <p:cNvSpPr>
            <a:spLocks noGrp="1"/>
          </p:cNvSpPr>
          <p:nvPr>
            <p:ph type="body" sz="quarter" idx="3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3721932415"/>
      </p:ext>
    </p:extLst>
  </p:cSld>
  <p:clrMapOvr>
    <a:masterClrMapping/>
  </p:clrMapOvr>
  <p:transition>
    <p:wipe/>
  </p:transition>
  <p:extLst>
    <p:ext uri="{DCECCB84-F9BA-43D5-87BE-67443E8EF086}">
      <p15:sldGuideLst xmlns:p15="http://schemas.microsoft.com/office/powerpoint/2012/main">
        <p15:guide id="1" orient="horz" pos="3456" userDrawn="1">
          <p15:clr>
            <a:srgbClr val="FBAE40"/>
          </p15:clr>
        </p15:guide>
        <p15:guide id="2" orient="horz" pos="1152"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599" y="1845443"/>
            <a:ext cx="5298897" cy="1561052"/>
          </a:xfrm>
          <a:prstGeom prst="rect">
            <a:avLst/>
          </a:prstGeom>
          <a:noFill/>
        </p:spPr>
        <p:txBody>
          <a:bodyPr vert="horz" lIns="91440" tIns="91440" rIns="91440" bIns="0" rtlCol="0">
            <a:noAutofit/>
          </a:bodyPr>
          <a:lstStyle>
            <a:lvl1pPr>
              <a:defRPr lang="en-US" sz="1400" dirty="0" smtClean="0">
                <a:solidFill>
                  <a:schemeClr val="tx1"/>
                </a:solidFill>
                <a:latin typeface="Avenir Next LT Pro" panose="020B0504020202020204" pitchFamily="34" charset="77"/>
              </a:defRPr>
            </a:lvl1pPr>
            <a:lvl2pPr marL="401638" indent="-174625">
              <a:defRPr lang="en-US" sz="1200" dirty="0" smtClean="0">
                <a:solidFill>
                  <a:schemeClr val="tx1"/>
                </a:solidFill>
                <a:latin typeface="Avenir Next LT Pro" panose="020B0504020202020204" pitchFamily="34" charset="77"/>
              </a:defRPr>
            </a:lvl2pPr>
            <a:lvl3pPr marL="625475" indent="-169863">
              <a:defRPr lang="en-US" sz="1200" dirty="0" smtClean="0">
                <a:solidFill>
                  <a:schemeClr val="tx1"/>
                </a:solidFill>
                <a:latin typeface="Avenir Next LT Pro" panose="020B0504020202020204" pitchFamily="34" charset="77"/>
              </a:defRPr>
            </a:lvl3pPr>
            <a:lvl4pPr marL="858838" indent="-174625">
              <a:defRPr lang="en-US" sz="1200" dirty="0" smtClean="0">
                <a:solidFill>
                  <a:schemeClr val="tx1"/>
                </a:solidFill>
                <a:latin typeface="Avenir Next LT Pro" panose="020B0504020202020204" pitchFamily="34" charset="77"/>
              </a:defRPr>
            </a:lvl4pPr>
            <a:lvl5pPr marL="1082675" indent="-160338">
              <a:defRPr lang="en-US" sz="1200" dirty="0">
                <a:solidFill>
                  <a:schemeClr val="tx1"/>
                </a:solidFill>
                <a:latin typeface="Avenir Next LT Pro" panose="020B0504020202020204" pitchFamily="34"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6286554" y="1845443"/>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599"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6283506"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8" name="Content Placeholder 2">
            <a:extLst>
              <a:ext uri="{FF2B5EF4-FFF2-40B4-BE49-F238E27FC236}">
                <a16:creationId xmlns:a16="http://schemas.microsoft.com/office/drawing/2014/main" id="{5D406F90-8404-8449-9872-2AF9009CE691}"/>
              </a:ext>
            </a:extLst>
          </p:cNvPr>
          <p:cNvSpPr>
            <a:spLocks noGrp="1"/>
          </p:cNvSpPr>
          <p:nvPr>
            <p:ph sz="quarter" idx="30"/>
          </p:nvPr>
        </p:nvSpPr>
        <p:spPr>
          <a:xfrm>
            <a:off x="609599" y="4045740"/>
            <a:ext cx="5298897"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19" name="Content Placeholder 2">
            <a:extLst>
              <a:ext uri="{FF2B5EF4-FFF2-40B4-BE49-F238E27FC236}">
                <a16:creationId xmlns:a16="http://schemas.microsoft.com/office/drawing/2014/main" id="{0767CC35-2895-DF47-8D9F-9BA790B383B5}"/>
              </a:ext>
            </a:extLst>
          </p:cNvPr>
          <p:cNvSpPr>
            <a:spLocks noGrp="1"/>
          </p:cNvSpPr>
          <p:nvPr>
            <p:ph sz="quarter" idx="31"/>
          </p:nvPr>
        </p:nvSpPr>
        <p:spPr>
          <a:xfrm>
            <a:off x="6286554" y="4045740"/>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20" name="Text Placeholder 11">
            <a:extLst>
              <a:ext uri="{FF2B5EF4-FFF2-40B4-BE49-F238E27FC236}">
                <a16:creationId xmlns:a16="http://schemas.microsoft.com/office/drawing/2014/main" id="{15D481F2-253B-0145-88FD-DA96AB5470EC}"/>
              </a:ext>
            </a:extLst>
          </p:cNvPr>
          <p:cNvSpPr>
            <a:spLocks noGrp="1"/>
          </p:cNvSpPr>
          <p:nvPr>
            <p:ph type="body" sz="quarter" idx="32" hasCustomPrompt="1"/>
          </p:nvPr>
        </p:nvSpPr>
        <p:spPr>
          <a:xfrm>
            <a:off x="609599"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21" name="Text Placeholder 11">
            <a:extLst>
              <a:ext uri="{FF2B5EF4-FFF2-40B4-BE49-F238E27FC236}">
                <a16:creationId xmlns:a16="http://schemas.microsoft.com/office/drawing/2014/main" id="{2DB30398-E09D-954C-A3FA-F7C51CDDB749}"/>
              </a:ext>
            </a:extLst>
          </p:cNvPr>
          <p:cNvSpPr>
            <a:spLocks noGrp="1"/>
          </p:cNvSpPr>
          <p:nvPr>
            <p:ph type="body" sz="quarter" idx="33" hasCustomPrompt="1"/>
          </p:nvPr>
        </p:nvSpPr>
        <p:spPr>
          <a:xfrm>
            <a:off x="6283506"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 name="Text Placeholder 11">
            <a:extLst>
              <a:ext uri="{FF2B5EF4-FFF2-40B4-BE49-F238E27FC236}">
                <a16:creationId xmlns:a16="http://schemas.microsoft.com/office/drawing/2014/main" id="{DA07CCA5-3A1A-BB49-AB25-CED1E6C7F08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32914B7-184F-307B-3A4F-F63D8F17C820}"/>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2AF27545-DED0-947F-C892-191242DF16AB}"/>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2038374610"/>
      </p:ext>
    </p:extLst>
  </p:cSld>
  <p:clrMapOvr>
    <a:masterClrMapping/>
  </p:clrMapOvr>
  <p:transition>
    <p:wip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Gri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20" name="Picture Placeholder 11">
            <a:extLst>
              <a:ext uri="{FF2B5EF4-FFF2-40B4-BE49-F238E27FC236}">
                <a16:creationId xmlns:a16="http://schemas.microsoft.com/office/drawing/2014/main" id="{35906719-610D-5340-B2B8-E1B60C3F25BB}"/>
              </a:ext>
            </a:extLst>
          </p:cNvPr>
          <p:cNvSpPr>
            <a:spLocks noGrp="1"/>
          </p:cNvSpPr>
          <p:nvPr>
            <p:ph type="pic" sz="quarter" idx="31" hasCustomPrompt="1"/>
          </p:nvPr>
        </p:nvSpPr>
        <p:spPr>
          <a:xfrm>
            <a:off x="609600"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2" name="Picture Placeholder 11">
            <a:extLst>
              <a:ext uri="{FF2B5EF4-FFF2-40B4-BE49-F238E27FC236}">
                <a16:creationId xmlns:a16="http://schemas.microsoft.com/office/drawing/2014/main" id="{C3368D31-0D3D-F442-9BCE-41A3217797EC}"/>
              </a:ext>
            </a:extLst>
          </p:cNvPr>
          <p:cNvSpPr>
            <a:spLocks noGrp="1"/>
          </p:cNvSpPr>
          <p:nvPr>
            <p:ph type="pic" sz="quarter" idx="32" hasCustomPrompt="1"/>
          </p:nvPr>
        </p:nvSpPr>
        <p:spPr>
          <a:xfrm>
            <a:off x="609600"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4" name="Picture Placeholder 11">
            <a:extLst>
              <a:ext uri="{FF2B5EF4-FFF2-40B4-BE49-F238E27FC236}">
                <a16:creationId xmlns:a16="http://schemas.microsoft.com/office/drawing/2014/main" id="{B069496E-A444-6B45-AB43-69A653D340C6}"/>
              </a:ext>
            </a:extLst>
          </p:cNvPr>
          <p:cNvSpPr>
            <a:spLocks noGrp="1"/>
          </p:cNvSpPr>
          <p:nvPr>
            <p:ph type="pic" sz="quarter" idx="33" hasCustomPrompt="1"/>
          </p:nvPr>
        </p:nvSpPr>
        <p:spPr>
          <a:xfrm>
            <a:off x="609600"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30" name="Text Placeholder 29">
            <a:extLst>
              <a:ext uri="{FF2B5EF4-FFF2-40B4-BE49-F238E27FC236}">
                <a16:creationId xmlns:a16="http://schemas.microsoft.com/office/drawing/2014/main" id="{D06D9601-8D09-0847-9987-5EDADA2A6990}"/>
              </a:ext>
            </a:extLst>
          </p:cNvPr>
          <p:cNvSpPr>
            <a:spLocks noGrp="1"/>
          </p:cNvSpPr>
          <p:nvPr>
            <p:ph type="body" sz="quarter" idx="39"/>
          </p:nvPr>
        </p:nvSpPr>
        <p:spPr>
          <a:xfrm>
            <a:off x="169550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1" name="Text Placeholder 29">
            <a:extLst>
              <a:ext uri="{FF2B5EF4-FFF2-40B4-BE49-F238E27FC236}">
                <a16:creationId xmlns:a16="http://schemas.microsoft.com/office/drawing/2014/main" id="{FB2A6CE2-8814-3748-85B9-B7E49004042B}"/>
              </a:ext>
            </a:extLst>
          </p:cNvPr>
          <p:cNvSpPr>
            <a:spLocks noGrp="1"/>
          </p:cNvSpPr>
          <p:nvPr>
            <p:ph type="body" sz="quarter" idx="40"/>
          </p:nvPr>
        </p:nvSpPr>
        <p:spPr>
          <a:xfrm>
            <a:off x="169550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2" name="Text Placeholder 29">
            <a:extLst>
              <a:ext uri="{FF2B5EF4-FFF2-40B4-BE49-F238E27FC236}">
                <a16:creationId xmlns:a16="http://schemas.microsoft.com/office/drawing/2014/main" id="{34C4145E-CECA-1643-A2D6-A84D6120F285}"/>
              </a:ext>
            </a:extLst>
          </p:cNvPr>
          <p:cNvSpPr>
            <a:spLocks noGrp="1"/>
          </p:cNvSpPr>
          <p:nvPr>
            <p:ph type="body" sz="quarter" idx="41"/>
          </p:nvPr>
        </p:nvSpPr>
        <p:spPr>
          <a:xfrm>
            <a:off x="169550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8" name="Picture Placeholder 11">
            <a:extLst>
              <a:ext uri="{FF2B5EF4-FFF2-40B4-BE49-F238E27FC236}">
                <a16:creationId xmlns:a16="http://schemas.microsoft.com/office/drawing/2014/main" id="{7442F8F6-3C0E-4D42-8455-8A9A234BECBC}"/>
              </a:ext>
            </a:extLst>
          </p:cNvPr>
          <p:cNvSpPr>
            <a:spLocks noGrp="1"/>
          </p:cNvSpPr>
          <p:nvPr>
            <p:ph type="pic" sz="quarter" idx="42" hasCustomPrompt="1"/>
          </p:nvPr>
        </p:nvSpPr>
        <p:spPr>
          <a:xfrm>
            <a:off x="6405408"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0" name="Picture Placeholder 11">
            <a:extLst>
              <a:ext uri="{FF2B5EF4-FFF2-40B4-BE49-F238E27FC236}">
                <a16:creationId xmlns:a16="http://schemas.microsoft.com/office/drawing/2014/main" id="{671C65D8-27B4-0D49-BB0F-65CCA7EDDDE5}"/>
              </a:ext>
            </a:extLst>
          </p:cNvPr>
          <p:cNvSpPr>
            <a:spLocks noGrp="1"/>
          </p:cNvSpPr>
          <p:nvPr>
            <p:ph type="pic" sz="quarter" idx="43" hasCustomPrompt="1"/>
          </p:nvPr>
        </p:nvSpPr>
        <p:spPr>
          <a:xfrm>
            <a:off x="6405408"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2" name="Picture Placeholder 11">
            <a:extLst>
              <a:ext uri="{FF2B5EF4-FFF2-40B4-BE49-F238E27FC236}">
                <a16:creationId xmlns:a16="http://schemas.microsoft.com/office/drawing/2014/main" id="{052A9D74-3444-8B45-B04C-3B2975C18E38}"/>
              </a:ext>
            </a:extLst>
          </p:cNvPr>
          <p:cNvSpPr>
            <a:spLocks noGrp="1"/>
          </p:cNvSpPr>
          <p:nvPr>
            <p:ph type="pic" sz="quarter" idx="44" hasCustomPrompt="1"/>
          </p:nvPr>
        </p:nvSpPr>
        <p:spPr>
          <a:xfrm>
            <a:off x="6405408"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 name="Text Placeholder 11">
            <a:extLst>
              <a:ext uri="{FF2B5EF4-FFF2-40B4-BE49-F238E27FC236}">
                <a16:creationId xmlns:a16="http://schemas.microsoft.com/office/drawing/2014/main" id="{196B4E11-E63E-59FB-AB81-4D9CA3C4471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20760973-012F-E54B-0952-E816136A69FF}"/>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29">
            <a:extLst>
              <a:ext uri="{FF2B5EF4-FFF2-40B4-BE49-F238E27FC236}">
                <a16:creationId xmlns:a16="http://schemas.microsoft.com/office/drawing/2014/main" id="{55D751C6-5696-4F59-2023-0666A564AC45}"/>
              </a:ext>
            </a:extLst>
          </p:cNvPr>
          <p:cNvSpPr>
            <a:spLocks noGrp="1"/>
          </p:cNvSpPr>
          <p:nvPr>
            <p:ph type="body" sz="quarter" idx="48"/>
          </p:nvPr>
        </p:nvSpPr>
        <p:spPr>
          <a:xfrm>
            <a:off x="749749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8" name="Text Placeholder 29">
            <a:extLst>
              <a:ext uri="{FF2B5EF4-FFF2-40B4-BE49-F238E27FC236}">
                <a16:creationId xmlns:a16="http://schemas.microsoft.com/office/drawing/2014/main" id="{FCB288BE-59D6-8346-9DE7-03912FA71974}"/>
              </a:ext>
            </a:extLst>
          </p:cNvPr>
          <p:cNvSpPr>
            <a:spLocks noGrp="1"/>
          </p:cNvSpPr>
          <p:nvPr>
            <p:ph type="body" sz="quarter" idx="49"/>
          </p:nvPr>
        </p:nvSpPr>
        <p:spPr>
          <a:xfrm>
            <a:off x="749749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9" name="Text Placeholder 29">
            <a:extLst>
              <a:ext uri="{FF2B5EF4-FFF2-40B4-BE49-F238E27FC236}">
                <a16:creationId xmlns:a16="http://schemas.microsoft.com/office/drawing/2014/main" id="{A9252EA7-B494-F45C-BD35-D1D6436D762A}"/>
              </a:ext>
            </a:extLst>
          </p:cNvPr>
          <p:cNvSpPr>
            <a:spLocks noGrp="1"/>
          </p:cNvSpPr>
          <p:nvPr>
            <p:ph type="body" sz="quarter" idx="50"/>
          </p:nvPr>
        </p:nvSpPr>
        <p:spPr>
          <a:xfrm>
            <a:off x="749749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5" name="Text Placeholder 7">
            <a:extLst>
              <a:ext uri="{FF2B5EF4-FFF2-40B4-BE49-F238E27FC236}">
                <a16:creationId xmlns:a16="http://schemas.microsoft.com/office/drawing/2014/main" id="{F07E3D72-8CBA-35B3-7251-D454164910D3}"/>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8406424"/>
      </p:ext>
    </p:extLst>
  </p:cSld>
  <p:clrMapOvr>
    <a:masterClrMapping/>
  </p:clrMapOvr>
  <p:transition>
    <p:wip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Content Placeholder 2">
            <a:extLst>
              <a:ext uri="{FF2B5EF4-FFF2-40B4-BE49-F238E27FC236}">
                <a16:creationId xmlns:a16="http://schemas.microsoft.com/office/drawing/2014/main" id="{A29298CC-4750-D74A-81DE-F3F6814ED942}"/>
              </a:ext>
            </a:extLst>
          </p:cNvPr>
          <p:cNvSpPr>
            <a:spLocks noGrp="1"/>
          </p:cNvSpPr>
          <p:nvPr>
            <p:ph sz="quarter" idx="17"/>
          </p:nvPr>
        </p:nvSpPr>
        <p:spPr>
          <a:xfrm>
            <a:off x="609601" y="1488557"/>
            <a:ext cx="10972799" cy="4029593"/>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p:txBody>
      </p:sp>
      <p:sp>
        <p:nvSpPr>
          <p:cNvPr id="9" name="Text Placeholder 7">
            <a:extLst>
              <a:ext uri="{FF2B5EF4-FFF2-40B4-BE49-F238E27FC236}">
                <a16:creationId xmlns:a16="http://schemas.microsoft.com/office/drawing/2014/main" id="{24A18B9D-75ED-3D24-B1D7-F9155FE88B8E}"/>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
        <p:nvSpPr>
          <p:cNvPr id="7" name="Text Placeholder 12">
            <a:extLst>
              <a:ext uri="{FF2B5EF4-FFF2-40B4-BE49-F238E27FC236}">
                <a16:creationId xmlns:a16="http://schemas.microsoft.com/office/drawing/2014/main" id="{DF90D246-C591-3CE4-BCBA-777DFBE8927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Tree>
    <p:extLst>
      <p:ext uri="{BB962C8B-B14F-4D97-AF65-F5344CB8AC3E}">
        <p14:creationId xmlns:p14="http://schemas.microsoft.com/office/powerpoint/2010/main" val="4245416901"/>
      </p:ext>
    </p:extLst>
  </p:cSld>
  <p:clrMapOvr>
    <a:masterClrMapping/>
  </p:clrMapOvr>
  <p:transition>
    <p:wip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er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Text Placeholder 7">
            <a:extLst>
              <a:ext uri="{FF2B5EF4-FFF2-40B4-BE49-F238E27FC236}">
                <a16:creationId xmlns:a16="http://schemas.microsoft.com/office/drawing/2014/main" id="{07EE0656-C54F-5A18-1967-658AF9842509}"/>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2194742268"/>
      </p:ext>
    </p:extLst>
  </p:cSld>
  <p:clrMapOvr>
    <a:masterClrMapping/>
  </p:clrMapOvr>
  <p:transition>
    <p:wip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1C765-8955-CE4B-8205-51C1E6CEB36C}"/>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Agenda Title</a:t>
            </a:r>
          </a:p>
        </p:txBody>
      </p:sp>
      <p:sp>
        <p:nvSpPr>
          <p:cNvPr id="3" name="Text Placeholder 7">
            <a:extLst>
              <a:ext uri="{FF2B5EF4-FFF2-40B4-BE49-F238E27FC236}">
                <a16:creationId xmlns:a16="http://schemas.microsoft.com/office/drawing/2014/main" id="{408AF6BE-7BB1-83B2-AFC9-2072A29F6C74}"/>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1200" cap="all" spc="300" baseline="0">
                <a:solidFill>
                  <a:schemeClr val="accent1"/>
                </a:solidFill>
                <a:latin typeface="Avenir Next LT Pro" panose="020B0504020202020204" pitchFamily="34" charset="77"/>
              </a:defRPr>
            </a:lvl1pPr>
          </a:lstStyle>
          <a:p>
            <a:pPr lvl="0"/>
            <a:r>
              <a:rPr lang="en-US"/>
              <a:t>DATE/TIME</a:t>
            </a:r>
          </a:p>
        </p:txBody>
      </p:sp>
    </p:spTree>
    <p:extLst>
      <p:ext uri="{BB962C8B-B14F-4D97-AF65-F5344CB8AC3E}">
        <p14:creationId xmlns:p14="http://schemas.microsoft.com/office/powerpoint/2010/main" val="1754611662"/>
      </p:ext>
    </p:extLst>
  </p:cSld>
  <p:clrMapOvr>
    <a:masterClrMapping/>
  </p:clrMapOvr>
  <p:transition>
    <p:wipe/>
  </p:transition>
  <p:extLst>
    <p:ext uri="{DCECCB84-F9BA-43D5-87BE-67443E8EF086}">
      <p15:sldGuideLst xmlns:p15="http://schemas.microsoft.com/office/powerpoint/2012/main">
        <p15:guide id="1" orient="horz" pos="348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Slide with Imag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Picture Placeholder 5">
            <a:extLst>
              <a:ext uri="{FF2B5EF4-FFF2-40B4-BE49-F238E27FC236}">
                <a16:creationId xmlns:a16="http://schemas.microsoft.com/office/drawing/2014/main" id="{ABC7191E-D4B1-5944-831B-8DD70BF953F6}"/>
              </a:ext>
            </a:extLst>
          </p:cNvPr>
          <p:cNvSpPr>
            <a:spLocks noGrp="1"/>
          </p:cNvSpPr>
          <p:nvPr>
            <p:ph type="pic" sz="quarter" idx="17"/>
          </p:nvPr>
        </p:nvSpPr>
        <p:spPr>
          <a:xfrm>
            <a:off x="6096000" y="1498600"/>
            <a:ext cx="5486400" cy="4029573"/>
          </a:xfrm>
          <a:prstGeom prst="rect">
            <a:avLst/>
          </a:prstGeom>
          <a:solidFill>
            <a:schemeClr val="bg1">
              <a:lumMod val="75000"/>
            </a:schemeClr>
          </a:solidFill>
          <a:ln>
            <a:noFill/>
          </a:ln>
        </p:spPr>
        <p:txBody>
          <a:bodyPr/>
          <a:lstStyle>
            <a:lvl1pPr>
              <a:defRPr>
                <a:latin typeface="Avenir Next LT Pro" panose="020B0504020202020204" pitchFamily="34" charset="77"/>
              </a:defRPr>
            </a:lvl1pPr>
          </a:lstStyle>
          <a:p>
            <a:endParaRPr lang="en-US"/>
          </a:p>
        </p:txBody>
      </p:sp>
      <p:sp>
        <p:nvSpPr>
          <p:cNvPr id="12" name="Text Placeholder 3">
            <a:extLst>
              <a:ext uri="{FF2B5EF4-FFF2-40B4-BE49-F238E27FC236}">
                <a16:creationId xmlns:a16="http://schemas.microsoft.com/office/drawing/2014/main" id="{781CBDD1-BE12-3443-91C4-432DF6A29A6F}"/>
              </a:ext>
            </a:extLst>
          </p:cNvPr>
          <p:cNvSpPr>
            <a:spLocks noGrp="1"/>
          </p:cNvSpPr>
          <p:nvPr>
            <p:ph type="body" sz="quarter" idx="20"/>
          </p:nvPr>
        </p:nvSpPr>
        <p:spPr>
          <a:xfrm>
            <a:off x="609600" y="1498579"/>
            <a:ext cx="5486400" cy="4029594"/>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marL="1082675" indent="-168275">
              <a:defRPr lang="en-US" sz="1200" kern="1200" spc="0" dirty="0">
                <a:solidFill>
                  <a:schemeClr val="tx1"/>
                </a:solidFill>
                <a:latin typeface="Avenir Next LT Pro" panose="020B0504020202020204" pitchFamily="34" charset="77"/>
                <a:ea typeface="+mn-ea"/>
                <a:cs typeface="Arial" panose="020B0604020202020204" pitchFamily="34" charset="0"/>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lvl="4"/>
            <a:r>
              <a:rPr lang="en-US"/>
              <a:t>Fifth level</a:t>
            </a:r>
          </a:p>
        </p:txBody>
      </p:sp>
      <p:sp>
        <p:nvSpPr>
          <p:cNvPr id="4" name="Text Placeholder 11">
            <a:extLst>
              <a:ext uri="{FF2B5EF4-FFF2-40B4-BE49-F238E27FC236}">
                <a16:creationId xmlns:a16="http://schemas.microsoft.com/office/drawing/2014/main" id="{D4B5D57C-490E-FAC1-178B-4A7D842DE38A}"/>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9" name="Text Placeholder 12">
            <a:extLst>
              <a:ext uri="{FF2B5EF4-FFF2-40B4-BE49-F238E27FC236}">
                <a16:creationId xmlns:a16="http://schemas.microsoft.com/office/drawing/2014/main" id="{4E1651FC-A411-5C9A-2B81-14A01683F576}"/>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3" name="Text Placeholder 7">
            <a:extLst>
              <a:ext uri="{FF2B5EF4-FFF2-40B4-BE49-F238E27FC236}">
                <a16:creationId xmlns:a16="http://schemas.microsoft.com/office/drawing/2014/main" id="{F9A64941-C538-2E00-CE72-6E106CF49F91}"/>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1077352907"/>
      </p:ext>
    </p:extLst>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Slide with Image 2">
    <p:spTree>
      <p:nvGrpSpPr>
        <p:cNvPr id="1" name=""/>
        <p:cNvGrpSpPr/>
        <p:nvPr/>
      </p:nvGrpSpPr>
      <p:grpSpPr>
        <a:xfrm>
          <a:off x="0" y="0"/>
          <a:ext cx="0" cy="0"/>
          <a:chOff x="0" y="0"/>
          <a:chExt cx="0" cy="0"/>
        </a:xfrm>
      </p:grpSpPr>
      <p:sp>
        <p:nvSpPr>
          <p:cNvPr id="5" name="Picture Placeholder 5">
            <a:extLst>
              <a:ext uri="{FF2B5EF4-FFF2-40B4-BE49-F238E27FC236}">
                <a16:creationId xmlns:a16="http://schemas.microsoft.com/office/drawing/2014/main" id="{23C71B0C-BB0E-E869-3400-4B5396E39E6B}"/>
              </a:ext>
            </a:extLst>
          </p:cNvPr>
          <p:cNvSpPr>
            <a:spLocks noGrp="1"/>
          </p:cNvSpPr>
          <p:nvPr>
            <p:ph type="pic" sz="quarter" idx="13"/>
          </p:nvPr>
        </p:nvSpPr>
        <p:spPr>
          <a:xfrm>
            <a:off x="0" y="2421"/>
            <a:ext cx="12192000" cy="1497026"/>
          </a:xfrm>
          <a:prstGeom prst="rect">
            <a:avLst/>
          </a:prstGeom>
          <a:solidFill>
            <a:schemeClr val="bg1">
              <a:lumMod val="75000"/>
            </a:schemeClr>
          </a:solidFill>
        </p:spPr>
        <p:txBody>
          <a:bodyPr/>
          <a:lstStyle>
            <a:lvl1pPr>
              <a:defRPr>
                <a:latin typeface="Avenir Next LT Pro" panose="020B0504020202020204" pitchFamily="34" charset="77"/>
              </a:defRPr>
            </a:lvl1pPr>
          </a:lstStyle>
          <a:p>
            <a:endParaRPr lang="en-US"/>
          </a:p>
        </p:txBody>
      </p:sp>
      <p:sp>
        <p:nvSpPr>
          <p:cNvPr id="2" name="Text Placeholder 6">
            <a:extLst>
              <a:ext uri="{FF2B5EF4-FFF2-40B4-BE49-F238E27FC236}">
                <a16:creationId xmlns:a16="http://schemas.microsoft.com/office/drawing/2014/main" id="{B41DD62A-48E0-C373-6FD9-3B85E54EC568}"/>
              </a:ext>
            </a:extLst>
          </p:cNvPr>
          <p:cNvSpPr>
            <a:spLocks noGrp="1"/>
          </p:cNvSpPr>
          <p:nvPr>
            <p:ph type="body" sz="quarter" idx="11" hasCustomPrompt="1"/>
          </p:nvPr>
        </p:nvSpPr>
        <p:spPr>
          <a:xfrm>
            <a:off x="1227296" y="4293657"/>
            <a:ext cx="7596843" cy="787835"/>
          </a:xfrm>
          <a:prstGeom prst="rect">
            <a:avLst/>
          </a:prstGeom>
        </p:spPr>
        <p:txBody>
          <a:bodyPr lIns="0"/>
          <a:lstStyle>
            <a:lvl1pPr marL="0" indent="0">
              <a:buNone/>
              <a:defRPr sz="1800">
                <a:solidFill>
                  <a:schemeClr val="accent1"/>
                </a:solidFill>
                <a:latin typeface="Avenir Next LT Pro" panose="020B0504020202020204" pitchFamily="34" charset="77"/>
              </a:defRPr>
            </a:lvl1pPr>
            <a:lvl2pPr marL="169863" indent="0">
              <a:buNone/>
              <a:defRPr/>
            </a:lvl2pPr>
            <a:lvl3pPr marL="344487" indent="0">
              <a:buNone/>
              <a:defRPr/>
            </a:lvl3pPr>
            <a:lvl4pPr marL="514350" indent="0">
              <a:buNone/>
              <a:defRPr/>
            </a:lvl4pPr>
            <a:lvl5pPr marL="688975" indent="0">
              <a:buNone/>
              <a:defRPr/>
            </a:lvl5pPr>
          </a:lstStyle>
          <a:p>
            <a:pPr lvl="0"/>
            <a:r>
              <a:rPr lang="en-US"/>
              <a:t>Subhead 1-3 Lines Title Case Avenir Next 18pt Orange</a:t>
            </a:r>
          </a:p>
        </p:txBody>
      </p:sp>
      <p:sp>
        <p:nvSpPr>
          <p:cNvPr id="8" name="Text Placeholder 4">
            <a:extLst>
              <a:ext uri="{FF2B5EF4-FFF2-40B4-BE49-F238E27FC236}">
                <a16:creationId xmlns:a16="http://schemas.microsoft.com/office/drawing/2014/main" id="{72C914E9-E7FC-5603-5F90-926A1A9E2EF5}"/>
              </a:ext>
            </a:extLst>
          </p:cNvPr>
          <p:cNvSpPr>
            <a:spLocks noGrp="1"/>
          </p:cNvSpPr>
          <p:nvPr>
            <p:ph type="body" sz="quarter" idx="10" hasCustomPrompt="1"/>
          </p:nvPr>
        </p:nvSpPr>
        <p:spPr>
          <a:xfrm>
            <a:off x="1227296" y="2656121"/>
            <a:ext cx="7596851" cy="1637537"/>
          </a:xfrm>
          <a:prstGeom prst="rect">
            <a:avLst/>
          </a:prstGeom>
        </p:spPr>
        <p:txBody>
          <a:bodyPr lIns="0" anchor="b" anchorCtr="0"/>
          <a:lstStyle>
            <a:lvl1pPr marL="0" indent="0">
              <a:lnSpc>
                <a:spcPts val="5400"/>
              </a:lnSpc>
              <a:buNone/>
              <a:defRPr sz="5400" b="0" i="0" cap="all" baseline="0">
                <a:solidFill>
                  <a:schemeClr val="bg1"/>
                </a:solidFill>
                <a:latin typeface="Avenir Next LT Pro Light"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LARGE TITLE</a:t>
            </a:r>
            <a:br>
              <a:rPr lang="en-US"/>
            </a:br>
            <a:r>
              <a:rPr lang="en-US"/>
              <a:t>2 LINES CAPS </a:t>
            </a:r>
          </a:p>
        </p:txBody>
      </p:sp>
      <p:sp>
        <p:nvSpPr>
          <p:cNvPr id="9" name="Text Placeholder 4">
            <a:extLst>
              <a:ext uri="{FF2B5EF4-FFF2-40B4-BE49-F238E27FC236}">
                <a16:creationId xmlns:a16="http://schemas.microsoft.com/office/drawing/2014/main" id="{A44C113F-C5C4-F40E-B734-435EA04B5F4B}"/>
              </a:ext>
            </a:extLst>
          </p:cNvPr>
          <p:cNvSpPr>
            <a:spLocks noGrp="1"/>
          </p:cNvSpPr>
          <p:nvPr>
            <p:ph type="body" sz="quarter" idx="12" hasCustomPrompt="1"/>
          </p:nvPr>
        </p:nvSpPr>
        <p:spPr>
          <a:xfrm>
            <a:off x="1227296" y="2161585"/>
            <a:ext cx="7596851" cy="494536"/>
          </a:xfrm>
          <a:prstGeom prst="rect">
            <a:avLst/>
          </a:prstGeom>
        </p:spPr>
        <p:txBody>
          <a:bodyPr lIns="0" anchor="b" anchorCtr="0"/>
          <a:lstStyle>
            <a:lvl1pPr marL="0" indent="0">
              <a:lnSpc>
                <a:spcPts val="5400"/>
              </a:lnSpc>
              <a:buNone/>
              <a:defRPr sz="2800">
                <a:solidFill>
                  <a:schemeClr val="bg1"/>
                </a:solidFill>
                <a:latin typeface="Avenir Next LT Pro"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Short Qualifier on 1 Line</a:t>
            </a:r>
          </a:p>
        </p:txBody>
      </p:sp>
      <p:sp>
        <p:nvSpPr>
          <p:cNvPr id="10" name="Rectangle 50">
            <a:extLst>
              <a:ext uri="{FF2B5EF4-FFF2-40B4-BE49-F238E27FC236}">
                <a16:creationId xmlns:a16="http://schemas.microsoft.com/office/drawing/2014/main" id="{56541B84-8EBA-AF9F-4152-D7D03EB601D4}"/>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pic>
        <p:nvPicPr>
          <p:cNvPr id="12" name="Picture 5">
            <a:extLst>
              <a:ext uri="{FF2B5EF4-FFF2-40B4-BE49-F238E27FC236}">
                <a16:creationId xmlns:a16="http://schemas.microsoft.com/office/drawing/2014/main" id="{90C3F236-8690-5135-9E30-C9A13A1F1BDE}"/>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349420" y="5989119"/>
            <a:ext cx="2092714" cy="541429"/>
          </a:xfrm>
          <a:prstGeom prst="rect">
            <a:avLst/>
          </a:prstGeom>
        </p:spPr>
      </p:pic>
    </p:spTree>
    <p:extLst>
      <p:ext uri="{BB962C8B-B14F-4D97-AF65-F5344CB8AC3E}">
        <p14:creationId xmlns:p14="http://schemas.microsoft.com/office/powerpoint/2010/main" val="1946027749"/>
      </p:ext>
    </p:extLst>
  </p:cSld>
  <p:clrMapOvr>
    <a:masterClrMapping/>
  </p:clrMapOvr>
  <p:transition>
    <p:wip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har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8" name="Chart Placeholder 6">
            <a:extLst>
              <a:ext uri="{FF2B5EF4-FFF2-40B4-BE49-F238E27FC236}">
                <a16:creationId xmlns:a16="http://schemas.microsoft.com/office/drawing/2014/main" id="{180E5361-57AA-244A-AE7E-7B37880436D3}"/>
              </a:ext>
            </a:extLst>
          </p:cNvPr>
          <p:cNvSpPr>
            <a:spLocks noGrp="1"/>
          </p:cNvSpPr>
          <p:nvPr>
            <p:ph type="chart" sz="quarter" idx="18"/>
          </p:nvPr>
        </p:nvSpPr>
        <p:spPr>
          <a:xfrm>
            <a:off x="609600" y="1489075"/>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7" name="Chart Placeholder 6">
            <a:extLst>
              <a:ext uri="{FF2B5EF4-FFF2-40B4-BE49-F238E27FC236}">
                <a16:creationId xmlns:a16="http://schemas.microsoft.com/office/drawing/2014/main" id="{205816B6-96EC-5540-BA1F-DE87CC3FB048}"/>
              </a:ext>
            </a:extLst>
          </p:cNvPr>
          <p:cNvSpPr>
            <a:spLocks noGrp="1"/>
          </p:cNvSpPr>
          <p:nvPr>
            <p:ph type="chart" sz="quarter" idx="19"/>
          </p:nvPr>
        </p:nvSpPr>
        <p:spPr>
          <a:xfrm>
            <a:off x="6230112" y="1489075"/>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9" name="Chart Placeholder 6">
            <a:extLst>
              <a:ext uri="{FF2B5EF4-FFF2-40B4-BE49-F238E27FC236}">
                <a16:creationId xmlns:a16="http://schemas.microsoft.com/office/drawing/2014/main" id="{DED39288-21C0-3948-9C35-7A25FD99A39F}"/>
              </a:ext>
            </a:extLst>
          </p:cNvPr>
          <p:cNvSpPr>
            <a:spLocks noGrp="1"/>
          </p:cNvSpPr>
          <p:nvPr>
            <p:ph type="chart" sz="quarter" idx="20"/>
          </p:nvPr>
        </p:nvSpPr>
        <p:spPr>
          <a:xfrm>
            <a:off x="609600" y="3773487"/>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10" name="Chart Placeholder 6">
            <a:extLst>
              <a:ext uri="{FF2B5EF4-FFF2-40B4-BE49-F238E27FC236}">
                <a16:creationId xmlns:a16="http://schemas.microsoft.com/office/drawing/2014/main" id="{4CF21D8F-4FF5-274D-99FB-CB857B2455E8}"/>
              </a:ext>
            </a:extLst>
          </p:cNvPr>
          <p:cNvSpPr>
            <a:spLocks noGrp="1"/>
          </p:cNvSpPr>
          <p:nvPr>
            <p:ph type="chart" sz="quarter" idx="21"/>
          </p:nvPr>
        </p:nvSpPr>
        <p:spPr>
          <a:xfrm>
            <a:off x="6230112" y="3773487"/>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4" name="Text Placeholder 11">
            <a:extLst>
              <a:ext uri="{FF2B5EF4-FFF2-40B4-BE49-F238E27FC236}">
                <a16:creationId xmlns:a16="http://schemas.microsoft.com/office/drawing/2014/main" id="{C91808D5-756C-606B-F120-41E0769EC57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F4640D91-B077-6D7E-30A1-B04807E04DB7}"/>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FE54B397-B9BB-7C2A-5A97-C78DA157CA84}"/>
              </a:ext>
            </a:extLst>
          </p:cNvPr>
          <p:cNvSpPr>
            <a:spLocks noGrp="1"/>
          </p:cNvSpPr>
          <p:nvPr>
            <p:ph type="body" sz="quarter" idx="2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3071798981"/>
      </p:ext>
    </p:extLst>
  </p:cSld>
  <p:clrMapOvr>
    <a:masterClrMapping/>
  </p:clrMapOvr>
  <p:transition>
    <p:wip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meline Slide 1">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FDF83024-8957-E243-8DCD-D3D040B75B6D}"/>
              </a:ext>
            </a:extLst>
          </p:cNvPr>
          <p:cNvCxnSpPr>
            <a:cxnSpLocks/>
          </p:cNvCxnSpPr>
          <p:nvPr userDrawn="1"/>
        </p:nvCxnSpPr>
        <p:spPr>
          <a:xfrm>
            <a:off x="0" y="3664808"/>
            <a:ext cx="11582398" cy="0"/>
          </a:xfrm>
          <a:prstGeom prst="straightConnector1">
            <a:avLst/>
          </a:prstGeom>
          <a:ln>
            <a:solidFill>
              <a:schemeClr val="bg1">
                <a:lumMod val="50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027462BF-CC17-76EB-382A-E085B37D3E07}"/>
              </a:ext>
            </a:extLst>
          </p:cNvPr>
          <p:cNvCxnSpPr/>
          <p:nvPr userDrawn="1"/>
        </p:nvCxnSpPr>
        <p:spPr>
          <a:xfrm>
            <a:off x="800833"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1A2DD78-FE1F-FF79-919B-62A1B67D1114}"/>
              </a:ext>
            </a:extLst>
          </p:cNvPr>
          <p:cNvCxnSpPr/>
          <p:nvPr userDrawn="1"/>
        </p:nvCxnSpPr>
        <p:spPr>
          <a:xfrm>
            <a:off x="5120958"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002BCBF-E140-820E-B769-23B3C6B5DD69}"/>
              </a:ext>
            </a:extLst>
          </p:cNvPr>
          <p:cNvCxnSpPr/>
          <p:nvPr userDrawn="1"/>
        </p:nvCxnSpPr>
        <p:spPr>
          <a:xfrm>
            <a:off x="9441332" y="3664808"/>
            <a:ext cx="0" cy="40337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AD4C8E9-BB20-9EA7-C2CF-037364FEEDDE}"/>
              </a:ext>
            </a:extLst>
          </p:cNvPr>
          <p:cNvCxnSpPr/>
          <p:nvPr userDrawn="1"/>
        </p:nvCxnSpPr>
        <p:spPr>
          <a:xfrm>
            <a:off x="2945882"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E6A5FEE-5849-8DEC-7777-ABB3E3EC7662}"/>
              </a:ext>
            </a:extLst>
          </p:cNvPr>
          <p:cNvCxnSpPr/>
          <p:nvPr userDrawn="1"/>
        </p:nvCxnSpPr>
        <p:spPr>
          <a:xfrm>
            <a:off x="7296034"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F6DEA580-AF8B-D483-AC94-D12A8DADF30F}"/>
              </a:ext>
            </a:extLst>
          </p:cNvPr>
          <p:cNvSpPr/>
          <p:nvPr/>
        </p:nvSpPr>
        <p:spPr>
          <a:xfrm>
            <a:off x="667181"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25" name="Oval 24">
            <a:extLst>
              <a:ext uri="{FF2B5EF4-FFF2-40B4-BE49-F238E27FC236}">
                <a16:creationId xmlns:a16="http://schemas.microsoft.com/office/drawing/2014/main" id="{9317316F-7B52-078F-6162-0EE3F8F79C44}"/>
              </a:ext>
            </a:extLst>
          </p:cNvPr>
          <p:cNvSpPr/>
          <p:nvPr/>
        </p:nvSpPr>
        <p:spPr>
          <a:xfrm>
            <a:off x="746797"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27" name="Oval 26">
            <a:extLst>
              <a:ext uri="{FF2B5EF4-FFF2-40B4-BE49-F238E27FC236}">
                <a16:creationId xmlns:a16="http://schemas.microsoft.com/office/drawing/2014/main" id="{B8CD4124-22BB-212D-1A09-2D0B568A6045}"/>
              </a:ext>
            </a:extLst>
          </p:cNvPr>
          <p:cNvSpPr/>
          <p:nvPr/>
        </p:nvSpPr>
        <p:spPr>
          <a:xfrm>
            <a:off x="2810362"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28" name="Oval 27">
            <a:extLst>
              <a:ext uri="{FF2B5EF4-FFF2-40B4-BE49-F238E27FC236}">
                <a16:creationId xmlns:a16="http://schemas.microsoft.com/office/drawing/2014/main" id="{E11CDD4E-E9C5-DE88-D155-EED518AB7D63}"/>
              </a:ext>
            </a:extLst>
          </p:cNvPr>
          <p:cNvSpPr/>
          <p:nvPr/>
        </p:nvSpPr>
        <p:spPr>
          <a:xfrm>
            <a:off x="2889978"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0" name="Oval 29">
            <a:extLst>
              <a:ext uri="{FF2B5EF4-FFF2-40B4-BE49-F238E27FC236}">
                <a16:creationId xmlns:a16="http://schemas.microsoft.com/office/drawing/2014/main" id="{9448871D-B441-D299-691A-0CE2BF313387}"/>
              </a:ext>
            </a:extLst>
          </p:cNvPr>
          <p:cNvSpPr/>
          <p:nvPr/>
        </p:nvSpPr>
        <p:spPr>
          <a:xfrm>
            <a:off x="4987554"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31" name="Oval 30">
            <a:extLst>
              <a:ext uri="{FF2B5EF4-FFF2-40B4-BE49-F238E27FC236}">
                <a16:creationId xmlns:a16="http://schemas.microsoft.com/office/drawing/2014/main" id="{7D8ADB1C-E48F-F87F-A79E-F1088D48065F}"/>
              </a:ext>
            </a:extLst>
          </p:cNvPr>
          <p:cNvSpPr/>
          <p:nvPr/>
        </p:nvSpPr>
        <p:spPr>
          <a:xfrm>
            <a:off x="5067170"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3" name="Oval 32">
            <a:extLst>
              <a:ext uri="{FF2B5EF4-FFF2-40B4-BE49-F238E27FC236}">
                <a16:creationId xmlns:a16="http://schemas.microsoft.com/office/drawing/2014/main" id="{3193325B-CA89-31CE-EB0F-9623A0CADE4F}"/>
              </a:ext>
            </a:extLst>
          </p:cNvPr>
          <p:cNvSpPr/>
          <p:nvPr/>
        </p:nvSpPr>
        <p:spPr>
          <a:xfrm>
            <a:off x="7162630"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34" name="Oval 33">
            <a:extLst>
              <a:ext uri="{FF2B5EF4-FFF2-40B4-BE49-F238E27FC236}">
                <a16:creationId xmlns:a16="http://schemas.microsoft.com/office/drawing/2014/main" id="{6BCB0B70-4004-63AF-6487-9057DCAB79C4}"/>
              </a:ext>
            </a:extLst>
          </p:cNvPr>
          <p:cNvSpPr/>
          <p:nvPr/>
        </p:nvSpPr>
        <p:spPr>
          <a:xfrm>
            <a:off x="7242246"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6" name="Oval 35">
            <a:extLst>
              <a:ext uri="{FF2B5EF4-FFF2-40B4-BE49-F238E27FC236}">
                <a16:creationId xmlns:a16="http://schemas.microsoft.com/office/drawing/2014/main" id="{A21B6CAA-20ED-12F7-F1E6-856B011206F0}"/>
              </a:ext>
            </a:extLst>
          </p:cNvPr>
          <p:cNvSpPr/>
          <p:nvPr userDrawn="1"/>
        </p:nvSpPr>
        <p:spPr>
          <a:xfrm>
            <a:off x="9307679" y="3533504"/>
            <a:ext cx="266808" cy="266808"/>
          </a:xfrm>
          <a:prstGeom prst="ellipse">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7" name="Oval 36">
            <a:extLst>
              <a:ext uri="{FF2B5EF4-FFF2-40B4-BE49-F238E27FC236}">
                <a16:creationId xmlns:a16="http://schemas.microsoft.com/office/drawing/2014/main" id="{B7B16B09-0574-3727-5341-49248BF1A4A8}"/>
              </a:ext>
            </a:extLst>
          </p:cNvPr>
          <p:cNvSpPr/>
          <p:nvPr userDrawn="1"/>
        </p:nvSpPr>
        <p:spPr>
          <a:xfrm>
            <a:off x="9387295" y="3613120"/>
            <a:ext cx="107577" cy="107577"/>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40" name="Text Placeholder 39">
            <a:extLst>
              <a:ext uri="{FF2B5EF4-FFF2-40B4-BE49-F238E27FC236}">
                <a16:creationId xmlns:a16="http://schemas.microsoft.com/office/drawing/2014/main" id="{F64025F2-EDB8-F3ED-211F-30505D5C9B88}"/>
              </a:ext>
            </a:extLst>
          </p:cNvPr>
          <p:cNvSpPr>
            <a:spLocks noGrp="1"/>
          </p:cNvSpPr>
          <p:nvPr userDrawn="1">
            <p:ph type="body" sz="quarter" idx="11" hasCustomPrompt="1"/>
          </p:nvPr>
        </p:nvSpPr>
        <p:spPr>
          <a:xfrm>
            <a:off x="800833"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01</a:t>
            </a:r>
          </a:p>
        </p:txBody>
      </p:sp>
      <p:sp>
        <p:nvSpPr>
          <p:cNvPr id="42" name="Text Placeholder 41">
            <a:extLst>
              <a:ext uri="{FF2B5EF4-FFF2-40B4-BE49-F238E27FC236}">
                <a16:creationId xmlns:a16="http://schemas.microsoft.com/office/drawing/2014/main" id="{F41FEDF9-304D-A72A-27EA-2C6E126F68B5}"/>
              </a:ext>
            </a:extLst>
          </p:cNvPr>
          <p:cNvSpPr>
            <a:spLocks noGrp="1"/>
          </p:cNvSpPr>
          <p:nvPr userDrawn="1">
            <p:ph type="body" sz="quarter" idx="12" hasCustomPrompt="1"/>
          </p:nvPr>
        </p:nvSpPr>
        <p:spPr>
          <a:xfrm>
            <a:off x="794628"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3" name="Text Placeholder 39">
            <a:extLst>
              <a:ext uri="{FF2B5EF4-FFF2-40B4-BE49-F238E27FC236}">
                <a16:creationId xmlns:a16="http://schemas.microsoft.com/office/drawing/2014/main" id="{54D60D81-C6BF-C7D7-3EF1-53820E00634D}"/>
              </a:ext>
            </a:extLst>
          </p:cNvPr>
          <p:cNvSpPr>
            <a:spLocks noGrp="1"/>
          </p:cNvSpPr>
          <p:nvPr userDrawn="1">
            <p:ph type="body" sz="quarter" idx="13" hasCustomPrompt="1"/>
          </p:nvPr>
        </p:nvSpPr>
        <p:spPr>
          <a:xfrm>
            <a:off x="5120958"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03</a:t>
            </a:r>
          </a:p>
        </p:txBody>
      </p:sp>
      <p:sp>
        <p:nvSpPr>
          <p:cNvPr id="44" name="Text Placeholder 41">
            <a:extLst>
              <a:ext uri="{FF2B5EF4-FFF2-40B4-BE49-F238E27FC236}">
                <a16:creationId xmlns:a16="http://schemas.microsoft.com/office/drawing/2014/main" id="{5EB809A7-3B6F-AF76-AD1E-2B1AE2DE5611}"/>
              </a:ext>
            </a:extLst>
          </p:cNvPr>
          <p:cNvSpPr>
            <a:spLocks noGrp="1"/>
          </p:cNvSpPr>
          <p:nvPr userDrawn="1">
            <p:ph type="body" sz="quarter" idx="14" hasCustomPrompt="1"/>
          </p:nvPr>
        </p:nvSpPr>
        <p:spPr>
          <a:xfrm>
            <a:off x="5114753"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5" name="Text Placeholder 39">
            <a:extLst>
              <a:ext uri="{FF2B5EF4-FFF2-40B4-BE49-F238E27FC236}">
                <a16:creationId xmlns:a16="http://schemas.microsoft.com/office/drawing/2014/main" id="{638189A9-8A8A-702B-B0A5-0BA43E20CAA8}"/>
              </a:ext>
            </a:extLst>
          </p:cNvPr>
          <p:cNvSpPr>
            <a:spLocks noGrp="1"/>
          </p:cNvSpPr>
          <p:nvPr userDrawn="1">
            <p:ph type="body" sz="quarter" idx="15" hasCustomPrompt="1"/>
          </p:nvPr>
        </p:nvSpPr>
        <p:spPr>
          <a:xfrm>
            <a:off x="9447537" y="4151113"/>
            <a:ext cx="2081213" cy="350837"/>
          </a:xfrm>
          <a:prstGeom prst="rect">
            <a:avLst/>
          </a:prstGeom>
        </p:spPr>
        <p:txBody>
          <a:bodyPr lIns="0"/>
          <a:lstStyle>
            <a:lvl1pPr marL="0" indent="0">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05</a:t>
            </a:r>
          </a:p>
        </p:txBody>
      </p:sp>
      <p:sp>
        <p:nvSpPr>
          <p:cNvPr id="46" name="Text Placeholder 41">
            <a:extLst>
              <a:ext uri="{FF2B5EF4-FFF2-40B4-BE49-F238E27FC236}">
                <a16:creationId xmlns:a16="http://schemas.microsoft.com/office/drawing/2014/main" id="{E113A727-A4C5-CA05-917A-E3A9807EEA24}"/>
              </a:ext>
            </a:extLst>
          </p:cNvPr>
          <p:cNvSpPr>
            <a:spLocks noGrp="1"/>
          </p:cNvSpPr>
          <p:nvPr userDrawn="1">
            <p:ph type="body" sz="quarter" idx="16" hasCustomPrompt="1"/>
          </p:nvPr>
        </p:nvSpPr>
        <p:spPr>
          <a:xfrm>
            <a:off x="9441332"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7" name="Text Placeholder 39">
            <a:extLst>
              <a:ext uri="{FF2B5EF4-FFF2-40B4-BE49-F238E27FC236}">
                <a16:creationId xmlns:a16="http://schemas.microsoft.com/office/drawing/2014/main" id="{3ABA6A4E-7B7A-561D-A51B-942B6B1ADFCC}"/>
              </a:ext>
            </a:extLst>
          </p:cNvPr>
          <p:cNvSpPr>
            <a:spLocks noGrp="1"/>
          </p:cNvSpPr>
          <p:nvPr userDrawn="1">
            <p:ph type="body" sz="quarter" idx="17" hasCustomPrompt="1"/>
          </p:nvPr>
        </p:nvSpPr>
        <p:spPr>
          <a:xfrm>
            <a:off x="2962085" y="1488936"/>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02</a:t>
            </a:r>
          </a:p>
        </p:txBody>
      </p:sp>
      <p:sp>
        <p:nvSpPr>
          <p:cNvPr id="48" name="Text Placeholder 41">
            <a:extLst>
              <a:ext uri="{FF2B5EF4-FFF2-40B4-BE49-F238E27FC236}">
                <a16:creationId xmlns:a16="http://schemas.microsoft.com/office/drawing/2014/main" id="{C316A838-FE4C-3FF7-E103-A5B12690F778}"/>
              </a:ext>
            </a:extLst>
          </p:cNvPr>
          <p:cNvSpPr>
            <a:spLocks noGrp="1"/>
          </p:cNvSpPr>
          <p:nvPr userDrawn="1">
            <p:ph type="body" sz="quarter" idx="18" hasCustomPrompt="1"/>
          </p:nvPr>
        </p:nvSpPr>
        <p:spPr>
          <a:xfrm>
            <a:off x="2955880" y="1823898"/>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9" name="Text Placeholder 39">
            <a:extLst>
              <a:ext uri="{FF2B5EF4-FFF2-40B4-BE49-F238E27FC236}">
                <a16:creationId xmlns:a16="http://schemas.microsoft.com/office/drawing/2014/main" id="{45B87FDE-5242-E8A6-8085-E6EDF0BCE6DB}"/>
              </a:ext>
            </a:extLst>
          </p:cNvPr>
          <p:cNvSpPr>
            <a:spLocks noGrp="1"/>
          </p:cNvSpPr>
          <p:nvPr userDrawn="1">
            <p:ph type="body" sz="quarter" idx="19" hasCustomPrompt="1"/>
          </p:nvPr>
        </p:nvSpPr>
        <p:spPr>
          <a:xfrm>
            <a:off x="7306082" y="1488936"/>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04</a:t>
            </a:r>
          </a:p>
        </p:txBody>
      </p:sp>
      <p:sp>
        <p:nvSpPr>
          <p:cNvPr id="50" name="Text Placeholder 41">
            <a:extLst>
              <a:ext uri="{FF2B5EF4-FFF2-40B4-BE49-F238E27FC236}">
                <a16:creationId xmlns:a16="http://schemas.microsoft.com/office/drawing/2014/main" id="{45C4EF04-6D88-1F70-910B-68EE3B3FA113}"/>
              </a:ext>
            </a:extLst>
          </p:cNvPr>
          <p:cNvSpPr>
            <a:spLocks noGrp="1"/>
          </p:cNvSpPr>
          <p:nvPr userDrawn="1">
            <p:ph type="body" sz="quarter" idx="20" hasCustomPrompt="1"/>
          </p:nvPr>
        </p:nvSpPr>
        <p:spPr>
          <a:xfrm>
            <a:off x="7299877" y="1823898"/>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2" name="Title 1">
            <a:extLst>
              <a:ext uri="{FF2B5EF4-FFF2-40B4-BE49-F238E27FC236}">
                <a16:creationId xmlns:a16="http://schemas.microsoft.com/office/drawing/2014/main" id="{2C12A076-ECFF-EEF4-67CD-AF60153BF979}"/>
              </a:ext>
            </a:extLst>
          </p:cNvPr>
          <p:cNvSpPr>
            <a:spLocks noGrp="1"/>
          </p:cNvSpPr>
          <p:nvPr>
            <p:ph type="title" hasCustomPrompt="1"/>
          </p:nvPr>
        </p:nvSpPr>
        <p:spPr>
          <a:xfrm>
            <a:off x="609601" y="457201"/>
            <a:ext cx="10972799" cy="461665"/>
          </a:xfrm>
          <a:prstGeom prst="rect">
            <a:avLst/>
          </a:prstGeom>
        </p:spPr>
        <p:txBody>
          <a:bodyPr rIns="0"/>
          <a:lstStyle>
            <a:lvl1pPr>
              <a:defRPr>
                <a:solidFill>
                  <a:srgbClr val="313A45"/>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39D296A-9CC1-F5DA-2E41-E6F8F7B8B4F9}"/>
              </a:ext>
            </a:extLst>
          </p:cNvPr>
          <p:cNvSpPr>
            <a:spLocks noGrp="1"/>
          </p:cNvSpPr>
          <p:nvPr>
            <p:ph type="body" sz="quarter" idx="23"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979C885A-7F35-39EF-D231-5448042178A7}"/>
              </a:ext>
            </a:extLst>
          </p:cNvPr>
          <p:cNvSpPr>
            <a:spLocks noGrp="1"/>
          </p:cNvSpPr>
          <p:nvPr>
            <p:ph type="body" sz="quarter" idx="25"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48F7E7D9-F4B9-F1A2-247C-98C762F9DA84}"/>
              </a:ext>
            </a:extLst>
          </p:cNvPr>
          <p:cNvSpPr>
            <a:spLocks noGrp="1"/>
          </p:cNvSpPr>
          <p:nvPr>
            <p:ph type="body" sz="quarter" idx="26"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317466099"/>
      </p:ext>
    </p:extLst>
  </p:cSld>
  <p:clrMapOvr>
    <a:masterClrMapping/>
  </p:clrMapOvr>
  <p:transition>
    <p:wip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meline Slid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64770-064D-322D-F449-ECB84F85D56A}"/>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14A959D4-AF38-2C00-150A-7DF08CA42662}"/>
              </a:ext>
            </a:extLst>
          </p:cNvPr>
          <p:cNvSpPr>
            <a:spLocks noGrp="1"/>
          </p:cNvSpPr>
          <p:nvPr>
            <p:ph type="body" sz="quarter" idx="36"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E6D57F3-A83B-FAF0-B736-7020ED8FFA89}"/>
              </a:ext>
            </a:extLst>
          </p:cNvPr>
          <p:cNvSpPr>
            <a:spLocks noGrp="1"/>
          </p:cNvSpPr>
          <p:nvPr>
            <p:ph type="body" sz="quarter" idx="38"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Rounded Rectangle 5">
            <a:extLst>
              <a:ext uri="{FF2B5EF4-FFF2-40B4-BE49-F238E27FC236}">
                <a16:creationId xmlns:a16="http://schemas.microsoft.com/office/drawing/2014/main" id="{96655DC7-234C-7418-BC0B-06C46EDC99B2}"/>
              </a:ext>
            </a:extLst>
          </p:cNvPr>
          <p:cNvSpPr/>
          <p:nvPr userDrawn="1"/>
        </p:nvSpPr>
        <p:spPr>
          <a:xfrm>
            <a:off x="685965" y="2635663"/>
            <a:ext cx="1946501" cy="338772"/>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solidFill>
                <a:schemeClr val="tx2"/>
              </a:solidFill>
              <a:latin typeface="Avenir Next LT Pro" panose="020B0504020202020204" pitchFamily="34" charset="77"/>
            </a:endParaRPr>
          </a:p>
        </p:txBody>
      </p:sp>
      <p:sp>
        <p:nvSpPr>
          <p:cNvPr id="10" name="Rounded Rectangle 6">
            <a:extLst>
              <a:ext uri="{FF2B5EF4-FFF2-40B4-BE49-F238E27FC236}">
                <a16:creationId xmlns:a16="http://schemas.microsoft.com/office/drawing/2014/main" id="{076EC7C4-2065-4FEF-A940-5D458299314F}"/>
              </a:ext>
            </a:extLst>
          </p:cNvPr>
          <p:cNvSpPr/>
          <p:nvPr userDrawn="1"/>
        </p:nvSpPr>
        <p:spPr>
          <a:xfrm>
            <a:off x="2768308" y="2635663"/>
            <a:ext cx="1946501" cy="33877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13" name="Rounded Rectangle 7">
            <a:extLst>
              <a:ext uri="{FF2B5EF4-FFF2-40B4-BE49-F238E27FC236}">
                <a16:creationId xmlns:a16="http://schemas.microsoft.com/office/drawing/2014/main" id="{97278DCC-6DCF-D005-6F11-34B1E064912A}"/>
              </a:ext>
            </a:extLst>
          </p:cNvPr>
          <p:cNvSpPr/>
          <p:nvPr userDrawn="1"/>
        </p:nvSpPr>
        <p:spPr>
          <a:xfrm>
            <a:off x="4850651" y="2635663"/>
            <a:ext cx="1946501" cy="338772"/>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latin typeface="Avenir Next LT Pro" panose="020B0504020202020204" pitchFamily="34" charset="77"/>
            </a:endParaRPr>
          </a:p>
        </p:txBody>
      </p:sp>
      <p:sp>
        <p:nvSpPr>
          <p:cNvPr id="14" name="Rounded Rectangle 8">
            <a:extLst>
              <a:ext uri="{FF2B5EF4-FFF2-40B4-BE49-F238E27FC236}">
                <a16:creationId xmlns:a16="http://schemas.microsoft.com/office/drawing/2014/main" id="{6D0E8EAD-91FD-A9A9-AD6A-54AA030EFE35}"/>
              </a:ext>
            </a:extLst>
          </p:cNvPr>
          <p:cNvSpPr/>
          <p:nvPr userDrawn="1"/>
        </p:nvSpPr>
        <p:spPr>
          <a:xfrm>
            <a:off x="6932994" y="2635663"/>
            <a:ext cx="1946501" cy="33877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solidFill>
                <a:srgbClr val="F2A13A"/>
              </a:solidFill>
              <a:latin typeface="Avenir Next LT Pro" panose="020B0504020202020204" pitchFamily="34" charset="77"/>
            </a:endParaRPr>
          </a:p>
        </p:txBody>
      </p:sp>
      <p:sp>
        <p:nvSpPr>
          <p:cNvPr id="15" name="Right Arrow 11">
            <a:extLst>
              <a:ext uri="{FF2B5EF4-FFF2-40B4-BE49-F238E27FC236}">
                <a16:creationId xmlns:a16="http://schemas.microsoft.com/office/drawing/2014/main" id="{246A9DB8-9880-F676-8BBA-80A582345064}"/>
              </a:ext>
            </a:extLst>
          </p:cNvPr>
          <p:cNvSpPr/>
          <p:nvPr userDrawn="1"/>
        </p:nvSpPr>
        <p:spPr>
          <a:xfrm>
            <a:off x="9015337" y="2457566"/>
            <a:ext cx="2304704" cy="69377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16" name="Oval 15">
            <a:extLst>
              <a:ext uri="{FF2B5EF4-FFF2-40B4-BE49-F238E27FC236}">
                <a16:creationId xmlns:a16="http://schemas.microsoft.com/office/drawing/2014/main" id="{982AC3BC-6C81-204E-FA80-02B32FF1238E}"/>
              </a:ext>
            </a:extLst>
          </p:cNvPr>
          <p:cNvSpPr/>
          <p:nvPr userDrawn="1"/>
        </p:nvSpPr>
        <p:spPr>
          <a:xfrm>
            <a:off x="1289245" y="1705212"/>
            <a:ext cx="752354" cy="752354"/>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7" name="Oval 16">
            <a:extLst>
              <a:ext uri="{FF2B5EF4-FFF2-40B4-BE49-F238E27FC236}">
                <a16:creationId xmlns:a16="http://schemas.microsoft.com/office/drawing/2014/main" id="{DCF72BE3-EE6B-35EA-8723-DD237484F964}"/>
              </a:ext>
            </a:extLst>
          </p:cNvPr>
          <p:cNvSpPr/>
          <p:nvPr userDrawn="1"/>
        </p:nvSpPr>
        <p:spPr>
          <a:xfrm>
            <a:off x="3371588" y="1705212"/>
            <a:ext cx="752354" cy="752354"/>
          </a:xfrm>
          <a:prstGeom prst="ellipse">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8" name="Oval 17">
            <a:extLst>
              <a:ext uri="{FF2B5EF4-FFF2-40B4-BE49-F238E27FC236}">
                <a16:creationId xmlns:a16="http://schemas.microsoft.com/office/drawing/2014/main" id="{BF800F5E-9BE6-E688-7F3D-A2DD3BF0D4B0}"/>
              </a:ext>
            </a:extLst>
          </p:cNvPr>
          <p:cNvSpPr/>
          <p:nvPr userDrawn="1"/>
        </p:nvSpPr>
        <p:spPr>
          <a:xfrm>
            <a:off x="5444622" y="1705212"/>
            <a:ext cx="752354" cy="752354"/>
          </a:xfrm>
          <a:prstGeom prst="ellipse">
            <a:avLst/>
          </a:prstGeom>
          <a:no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9" name="Oval 18">
            <a:extLst>
              <a:ext uri="{FF2B5EF4-FFF2-40B4-BE49-F238E27FC236}">
                <a16:creationId xmlns:a16="http://schemas.microsoft.com/office/drawing/2014/main" id="{56780EC9-CC25-2C24-12F3-681D90579C8F}"/>
              </a:ext>
            </a:extLst>
          </p:cNvPr>
          <p:cNvSpPr/>
          <p:nvPr userDrawn="1"/>
        </p:nvSpPr>
        <p:spPr>
          <a:xfrm>
            <a:off x="7536274" y="1705212"/>
            <a:ext cx="752354" cy="752354"/>
          </a:xfrm>
          <a:prstGeom prst="ellipse">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20" name="Oval 19">
            <a:extLst>
              <a:ext uri="{FF2B5EF4-FFF2-40B4-BE49-F238E27FC236}">
                <a16:creationId xmlns:a16="http://schemas.microsoft.com/office/drawing/2014/main" id="{2F7CB4C6-0384-7625-C464-1397A3511F55}"/>
              </a:ext>
            </a:extLst>
          </p:cNvPr>
          <p:cNvSpPr/>
          <p:nvPr userDrawn="1"/>
        </p:nvSpPr>
        <p:spPr>
          <a:xfrm>
            <a:off x="9618617" y="1705212"/>
            <a:ext cx="752354" cy="752354"/>
          </a:xfrm>
          <a:prstGeom prst="ellipse">
            <a:avLst/>
          </a:prstGeom>
          <a:no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cxnSp>
        <p:nvCxnSpPr>
          <p:cNvPr id="21" name="Straight Connector 20">
            <a:extLst>
              <a:ext uri="{FF2B5EF4-FFF2-40B4-BE49-F238E27FC236}">
                <a16:creationId xmlns:a16="http://schemas.microsoft.com/office/drawing/2014/main" id="{8578F4B5-E792-666B-7EF4-6BB92917412B}"/>
              </a:ext>
            </a:extLst>
          </p:cNvPr>
          <p:cNvCxnSpPr>
            <a:cxnSpLocks/>
            <a:stCxn id="16" idx="4"/>
            <a:endCxn id="44" idx="0"/>
          </p:cNvCxnSpPr>
          <p:nvPr userDrawn="1"/>
        </p:nvCxnSpPr>
        <p:spPr>
          <a:xfrm>
            <a:off x="1665422" y="2457566"/>
            <a:ext cx="0" cy="17606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8B0C76F-769F-ED25-8782-23F79E17C227}"/>
              </a:ext>
            </a:extLst>
          </p:cNvPr>
          <p:cNvCxnSpPr>
            <a:cxnSpLocks/>
            <a:stCxn id="17" idx="4"/>
            <a:endCxn id="10" idx="0"/>
          </p:cNvCxnSpPr>
          <p:nvPr userDrawn="1"/>
        </p:nvCxnSpPr>
        <p:spPr>
          <a:xfrm flipH="1">
            <a:off x="3741559" y="2457566"/>
            <a:ext cx="6206" cy="17809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96272A8-39DE-F7E4-B162-0B1C0333DC4E}"/>
              </a:ext>
            </a:extLst>
          </p:cNvPr>
          <p:cNvCxnSpPr>
            <a:cxnSpLocks/>
            <a:stCxn id="18" idx="4"/>
            <a:endCxn id="13" idx="0"/>
          </p:cNvCxnSpPr>
          <p:nvPr userDrawn="1"/>
        </p:nvCxnSpPr>
        <p:spPr>
          <a:xfrm>
            <a:off x="5820799" y="2457566"/>
            <a:ext cx="3103" cy="17809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6D71909-F56F-682D-3334-3559153EC613}"/>
              </a:ext>
            </a:extLst>
          </p:cNvPr>
          <p:cNvCxnSpPr>
            <a:cxnSpLocks/>
            <a:stCxn id="19" idx="4"/>
            <a:endCxn id="47" idx="0"/>
          </p:cNvCxnSpPr>
          <p:nvPr userDrawn="1"/>
        </p:nvCxnSpPr>
        <p:spPr>
          <a:xfrm>
            <a:off x="7912451" y="2457566"/>
            <a:ext cx="0" cy="17606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5AFC0E9-0B41-5E6E-9F52-5D4A874B583C}"/>
              </a:ext>
            </a:extLst>
          </p:cNvPr>
          <p:cNvCxnSpPr>
            <a:cxnSpLocks/>
            <a:stCxn id="20" idx="4"/>
            <a:endCxn id="48" idx="0"/>
          </p:cNvCxnSpPr>
          <p:nvPr userDrawn="1"/>
        </p:nvCxnSpPr>
        <p:spPr>
          <a:xfrm>
            <a:off x="9994794" y="2457566"/>
            <a:ext cx="0" cy="17606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26" name="Text Placeholder 39">
            <a:extLst>
              <a:ext uri="{FF2B5EF4-FFF2-40B4-BE49-F238E27FC236}">
                <a16:creationId xmlns:a16="http://schemas.microsoft.com/office/drawing/2014/main" id="{BF57EE07-0A7A-417B-332D-B59CEB38DF91}"/>
              </a:ext>
            </a:extLst>
          </p:cNvPr>
          <p:cNvSpPr>
            <a:spLocks noGrp="1"/>
          </p:cNvSpPr>
          <p:nvPr>
            <p:ph type="body" sz="quarter" idx="11" hasCustomPrompt="1"/>
          </p:nvPr>
        </p:nvSpPr>
        <p:spPr>
          <a:xfrm>
            <a:off x="692171" y="3190847"/>
            <a:ext cx="1946502" cy="350837"/>
          </a:xfrm>
          <a:prstGeom prst="rect">
            <a:avLst/>
          </a:prstGeom>
        </p:spPr>
        <p:txBody>
          <a:bodyPr lIns="91440" rIns="182880"/>
          <a:lstStyle>
            <a:lvl1pPr marL="0" indent="0" algn="ctr">
              <a:buNone/>
              <a:defRPr sz="1400" b="1" i="0">
                <a:solidFill>
                  <a:schemeClr val="tx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27" name="Text Placeholder 41">
            <a:extLst>
              <a:ext uri="{FF2B5EF4-FFF2-40B4-BE49-F238E27FC236}">
                <a16:creationId xmlns:a16="http://schemas.microsoft.com/office/drawing/2014/main" id="{CF439050-9E9B-EF41-6CE5-DFDCB7E44D7F}"/>
              </a:ext>
            </a:extLst>
          </p:cNvPr>
          <p:cNvSpPr>
            <a:spLocks noGrp="1"/>
          </p:cNvSpPr>
          <p:nvPr>
            <p:ph type="body" sz="quarter" idx="12" hasCustomPrompt="1"/>
          </p:nvPr>
        </p:nvSpPr>
        <p:spPr>
          <a:xfrm>
            <a:off x="685965"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28" name="Text Placeholder 39">
            <a:extLst>
              <a:ext uri="{FF2B5EF4-FFF2-40B4-BE49-F238E27FC236}">
                <a16:creationId xmlns:a16="http://schemas.microsoft.com/office/drawing/2014/main" id="{FE3A3EB5-865D-FA15-9110-1BD569F255E6}"/>
              </a:ext>
            </a:extLst>
          </p:cNvPr>
          <p:cNvSpPr>
            <a:spLocks noGrp="1"/>
          </p:cNvSpPr>
          <p:nvPr>
            <p:ph type="body" sz="quarter" idx="13" hasCustomPrompt="1"/>
          </p:nvPr>
        </p:nvSpPr>
        <p:spPr>
          <a:xfrm>
            <a:off x="2774514" y="3190847"/>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29" name="Text Placeholder 41">
            <a:extLst>
              <a:ext uri="{FF2B5EF4-FFF2-40B4-BE49-F238E27FC236}">
                <a16:creationId xmlns:a16="http://schemas.microsoft.com/office/drawing/2014/main" id="{7D40182E-4207-9A3F-3E9B-B1191E149243}"/>
              </a:ext>
            </a:extLst>
          </p:cNvPr>
          <p:cNvSpPr>
            <a:spLocks noGrp="1"/>
          </p:cNvSpPr>
          <p:nvPr>
            <p:ph type="body" sz="quarter" idx="14" hasCustomPrompt="1"/>
          </p:nvPr>
        </p:nvSpPr>
        <p:spPr>
          <a:xfrm>
            <a:off x="2768308"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0" name="Text Placeholder 39">
            <a:extLst>
              <a:ext uri="{FF2B5EF4-FFF2-40B4-BE49-F238E27FC236}">
                <a16:creationId xmlns:a16="http://schemas.microsoft.com/office/drawing/2014/main" id="{3B6AF2D5-243C-351F-970F-8CCF4800E5F5}"/>
              </a:ext>
            </a:extLst>
          </p:cNvPr>
          <p:cNvSpPr>
            <a:spLocks noGrp="1"/>
          </p:cNvSpPr>
          <p:nvPr>
            <p:ph type="body" sz="quarter" idx="15" hasCustomPrompt="1"/>
          </p:nvPr>
        </p:nvSpPr>
        <p:spPr>
          <a:xfrm>
            <a:off x="4847548" y="3190847"/>
            <a:ext cx="1946502" cy="350837"/>
          </a:xfrm>
          <a:prstGeom prst="rect">
            <a:avLst/>
          </a:prstGeom>
        </p:spPr>
        <p:txBody>
          <a:bodyPr lIns="91440" rIns="182880"/>
          <a:lstStyle>
            <a:lvl1pPr marL="0" indent="0" algn="ctr">
              <a:buNone/>
              <a:defRPr sz="1400" b="1" i="0">
                <a:solidFill>
                  <a:schemeClr val="accent4"/>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31" name="Text Placeholder 41">
            <a:extLst>
              <a:ext uri="{FF2B5EF4-FFF2-40B4-BE49-F238E27FC236}">
                <a16:creationId xmlns:a16="http://schemas.microsoft.com/office/drawing/2014/main" id="{9242FCBB-6C34-4491-7067-A8EC4FAEF588}"/>
              </a:ext>
            </a:extLst>
          </p:cNvPr>
          <p:cNvSpPr>
            <a:spLocks noGrp="1"/>
          </p:cNvSpPr>
          <p:nvPr>
            <p:ph type="body" sz="quarter" idx="16" hasCustomPrompt="1"/>
          </p:nvPr>
        </p:nvSpPr>
        <p:spPr>
          <a:xfrm>
            <a:off x="4841342"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2" name="Text Placeholder 39">
            <a:extLst>
              <a:ext uri="{FF2B5EF4-FFF2-40B4-BE49-F238E27FC236}">
                <a16:creationId xmlns:a16="http://schemas.microsoft.com/office/drawing/2014/main" id="{F9B72EEE-2F3F-6DC4-E259-C2CB2DCAFCD3}"/>
              </a:ext>
            </a:extLst>
          </p:cNvPr>
          <p:cNvSpPr>
            <a:spLocks noGrp="1"/>
          </p:cNvSpPr>
          <p:nvPr>
            <p:ph type="body" sz="quarter" idx="17" hasCustomPrompt="1"/>
          </p:nvPr>
        </p:nvSpPr>
        <p:spPr>
          <a:xfrm>
            <a:off x="6939200" y="3190847"/>
            <a:ext cx="1946502" cy="350837"/>
          </a:xfrm>
          <a:prstGeom prst="rect">
            <a:avLst/>
          </a:prstGeom>
        </p:spPr>
        <p:txBody>
          <a:bodyPr lIns="91440" rIns="182880"/>
          <a:lstStyle>
            <a:lvl1pPr marL="0" indent="0" algn="ctr">
              <a:buNone/>
              <a:defRPr sz="1400" b="1" i="0">
                <a:solidFill>
                  <a:schemeClr val="accent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33" name="Text Placeholder 41">
            <a:extLst>
              <a:ext uri="{FF2B5EF4-FFF2-40B4-BE49-F238E27FC236}">
                <a16:creationId xmlns:a16="http://schemas.microsoft.com/office/drawing/2014/main" id="{55CA13C6-AF1A-7FE6-E441-647EF6B1FA66}"/>
              </a:ext>
            </a:extLst>
          </p:cNvPr>
          <p:cNvSpPr>
            <a:spLocks noGrp="1"/>
          </p:cNvSpPr>
          <p:nvPr>
            <p:ph type="body" sz="quarter" idx="18" hasCustomPrompt="1"/>
          </p:nvPr>
        </p:nvSpPr>
        <p:spPr>
          <a:xfrm>
            <a:off x="6932994"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4" name="Text Placeholder 39">
            <a:extLst>
              <a:ext uri="{FF2B5EF4-FFF2-40B4-BE49-F238E27FC236}">
                <a16:creationId xmlns:a16="http://schemas.microsoft.com/office/drawing/2014/main" id="{F82C6DE5-4E44-51B9-DA4A-AEEF1DAF928D}"/>
              </a:ext>
            </a:extLst>
          </p:cNvPr>
          <p:cNvSpPr>
            <a:spLocks noGrp="1"/>
          </p:cNvSpPr>
          <p:nvPr>
            <p:ph type="body" sz="quarter" idx="19" hasCustomPrompt="1"/>
          </p:nvPr>
        </p:nvSpPr>
        <p:spPr>
          <a:xfrm>
            <a:off x="9021543" y="3190847"/>
            <a:ext cx="1946502" cy="350837"/>
          </a:xfrm>
          <a:prstGeom prst="rect">
            <a:avLst/>
          </a:prstGeom>
        </p:spPr>
        <p:txBody>
          <a:bodyPr lIns="91440" rIns="182880"/>
          <a:lstStyle>
            <a:lvl1pPr marL="0" indent="0" algn="ctr">
              <a:buNone/>
              <a:defRPr sz="1400" b="1" i="0">
                <a:solidFill>
                  <a:schemeClr val="accent3"/>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5" name="Text Placeholder 41">
            <a:extLst>
              <a:ext uri="{FF2B5EF4-FFF2-40B4-BE49-F238E27FC236}">
                <a16:creationId xmlns:a16="http://schemas.microsoft.com/office/drawing/2014/main" id="{7118654E-518C-22E2-28F6-FFD4A3F163E9}"/>
              </a:ext>
            </a:extLst>
          </p:cNvPr>
          <p:cNvSpPr>
            <a:spLocks noGrp="1"/>
          </p:cNvSpPr>
          <p:nvPr>
            <p:ph type="body" sz="quarter" idx="20" hasCustomPrompt="1"/>
          </p:nvPr>
        </p:nvSpPr>
        <p:spPr>
          <a:xfrm>
            <a:off x="9015337"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6" name="Picture Placeholder 25">
            <a:extLst>
              <a:ext uri="{FF2B5EF4-FFF2-40B4-BE49-F238E27FC236}">
                <a16:creationId xmlns:a16="http://schemas.microsoft.com/office/drawing/2014/main" id="{EBBF1611-3BF5-79C2-9E52-2132FF43AA4E}"/>
              </a:ext>
            </a:extLst>
          </p:cNvPr>
          <p:cNvSpPr>
            <a:spLocks noGrp="1"/>
          </p:cNvSpPr>
          <p:nvPr>
            <p:ph type="pic" sz="quarter" idx="24" hasCustomPrompt="1"/>
          </p:nvPr>
        </p:nvSpPr>
        <p:spPr>
          <a:xfrm>
            <a:off x="1454772"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 ICON</a:t>
            </a:r>
          </a:p>
        </p:txBody>
      </p:sp>
      <p:sp>
        <p:nvSpPr>
          <p:cNvPr id="37" name="Picture Placeholder 25">
            <a:extLst>
              <a:ext uri="{FF2B5EF4-FFF2-40B4-BE49-F238E27FC236}">
                <a16:creationId xmlns:a16="http://schemas.microsoft.com/office/drawing/2014/main" id="{271B8B9B-B7AE-75F6-C3D6-B7967C7E1BB3}"/>
              </a:ext>
            </a:extLst>
          </p:cNvPr>
          <p:cNvSpPr>
            <a:spLocks noGrp="1"/>
          </p:cNvSpPr>
          <p:nvPr>
            <p:ph type="pic" sz="quarter" idx="25" hasCustomPrompt="1"/>
          </p:nvPr>
        </p:nvSpPr>
        <p:spPr>
          <a:xfrm>
            <a:off x="3537115"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0" name="Picture Placeholder 25">
            <a:extLst>
              <a:ext uri="{FF2B5EF4-FFF2-40B4-BE49-F238E27FC236}">
                <a16:creationId xmlns:a16="http://schemas.microsoft.com/office/drawing/2014/main" id="{13D6905E-9508-F60E-5B2C-BAF63558388C}"/>
              </a:ext>
            </a:extLst>
          </p:cNvPr>
          <p:cNvSpPr>
            <a:spLocks noGrp="1"/>
          </p:cNvSpPr>
          <p:nvPr>
            <p:ph type="pic" sz="quarter" idx="26" hasCustomPrompt="1"/>
          </p:nvPr>
        </p:nvSpPr>
        <p:spPr>
          <a:xfrm>
            <a:off x="5610149"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2" name="Picture Placeholder 25">
            <a:extLst>
              <a:ext uri="{FF2B5EF4-FFF2-40B4-BE49-F238E27FC236}">
                <a16:creationId xmlns:a16="http://schemas.microsoft.com/office/drawing/2014/main" id="{C28C9401-AE19-F410-35DA-A1B56CF59F01}"/>
              </a:ext>
            </a:extLst>
          </p:cNvPr>
          <p:cNvSpPr>
            <a:spLocks noGrp="1"/>
          </p:cNvSpPr>
          <p:nvPr>
            <p:ph type="pic" sz="quarter" idx="27" hasCustomPrompt="1"/>
          </p:nvPr>
        </p:nvSpPr>
        <p:spPr>
          <a:xfrm>
            <a:off x="7701801"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3" name="Picture Placeholder 25">
            <a:extLst>
              <a:ext uri="{FF2B5EF4-FFF2-40B4-BE49-F238E27FC236}">
                <a16:creationId xmlns:a16="http://schemas.microsoft.com/office/drawing/2014/main" id="{FC8142FD-9968-6F46-9E68-A2A6E3AB0E62}"/>
              </a:ext>
            </a:extLst>
          </p:cNvPr>
          <p:cNvSpPr>
            <a:spLocks noGrp="1"/>
          </p:cNvSpPr>
          <p:nvPr>
            <p:ph type="pic" sz="quarter" idx="28" hasCustomPrompt="1"/>
          </p:nvPr>
        </p:nvSpPr>
        <p:spPr>
          <a:xfrm>
            <a:off x="9784144"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4" name="Text Placeholder 39">
            <a:extLst>
              <a:ext uri="{FF2B5EF4-FFF2-40B4-BE49-F238E27FC236}">
                <a16:creationId xmlns:a16="http://schemas.microsoft.com/office/drawing/2014/main" id="{2FD19613-7E80-AA1C-B389-ECBCC766008B}"/>
              </a:ext>
            </a:extLst>
          </p:cNvPr>
          <p:cNvSpPr>
            <a:spLocks noGrp="1"/>
          </p:cNvSpPr>
          <p:nvPr>
            <p:ph type="body" sz="quarter" idx="29" hasCustomPrompt="1"/>
          </p:nvPr>
        </p:nvSpPr>
        <p:spPr>
          <a:xfrm>
            <a:off x="692171"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5" name="Text Placeholder 39">
            <a:extLst>
              <a:ext uri="{FF2B5EF4-FFF2-40B4-BE49-F238E27FC236}">
                <a16:creationId xmlns:a16="http://schemas.microsoft.com/office/drawing/2014/main" id="{7BEF26EC-8780-2FFB-4B2F-595818D6FD80}"/>
              </a:ext>
            </a:extLst>
          </p:cNvPr>
          <p:cNvSpPr>
            <a:spLocks noGrp="1"/>
          </p:cNvSpPr>
          <p:nvPr>
            <p:ph type="body" sz="quarter" idx="30" hasCustomPrompt="1"/>
          </p:nvPr>
        </p:nvSpPr>
        <p:spPr>
          <a:xfrm>
            <a:off x="2774514"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6" name="Text Placeholder 39">
            <a:extLst>
              <a:ext uri="{FF2B5EF4-FFF2-40B4-BE49-F238E27FC236}">
                <a16:creationId xmlns:a16="http://schemas.microsoft.com/office/drawing/2014/main" id="{D89317CE-5595-32AE-3C0A-1E5E21031956}"/>
              </a:ext>
            </a:extLst>
          </p:cNvPr>
          <p:cNvSpPr>
            <a:spLocks noGrp="1"/>
          </p:cNvSpPr>
          <p:nvPr>
            <p:ph type="body" sz="quarter" idx="31" hasCustomPrompt="1"/>
          </p:nvPr>
        </p:nvSpPr>
        <p:spPr>
          <a:xfrm>
            <a:off x="4847548"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7" name="Text Placeholder 39">
            <a:extLst>
              <a:ext uri="{FF2B5EF4-FFF2-40B4-BE49-F238E27FC236}">
                <a16:creationId xmlns:a16="http://schemas.microsoft.com/office/drawing/2014/main" id="{8012911B-81F9-4B8E-6398-201ED85777BA}"/>
              </a:ext>
            </a:extLst>
          </p:cNvPr>
          <p:cNvSpPr>
            <a:spLocks noGrp="1"/>
          </p:cNvSpPr>
          <p:nvPr>
            <p:ph type="body" sz="quarter" idx="32" hasCustomPrompt="1"/>
          </p:nvPr>
        </p:nvSpPr>
        <p:spPr>
          <a:xfrm>
            <a:off x="6939200"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8" name="Text Placeholder 39">
            <a:extLst>
              <a:ext uri="{FF2B5EF4-FFF2-40B4-BE49-F238E27FC236}">
                <a16:creationId xmlns:a16="http://schemas.microsoft.com/office/drawing/2014/main" id="{CF5A06C8-75F1-F667-97AB-D7EF41B9EA0C}"/>
              </a:ext>
            </a:extLst>
          </p:cNvPr>
          <p:cNvSpPr>
            <a:spLocks noGrp="1"/>
          </p:cNvSpPr>
          <p:nvPr>
            <p:ph type="body" sz="quarter" idx="33" hasCustomPrompt="1"/>
          </p:nvPr>
        </p:nvSpPr>
        <p:spPr>
          <a:xfrm>
            <a:off x="9021543"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LAUNCH</a:t>
            </a:r>
          </a:p>
        </p:txBody>
      </p:sp>
      <p:sp>
        <p:nvSpPr>
          <p:cNvPr id="49" name="Text Placeholder 7">
            <a:extLst>
              <a:ext uri="{FF2B5EF4-FFF2-40B4-BE49-F238E27FC236}">
                <a16:creationId xmlns:a16="http://schemas.microsoft.com/office/drawing/2014/main" id="{38FA3716-A75F-3D6C-A7B9-1043592CF1A6}"/>
              </a:ext>
            </a:extLst>
          </p:cNvPr>
          <p:cNvSpPr>
            <a:spLocks noGrp="1"/>
          </p:cNvSpPr>
          <p:nvPr>
            <p:ph type="body" sz="quarter" idx="3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4135028450"/>
      </p:ext>
    </p:extLst>
  </p:cSld>
  <p:clrMapOvr>
    <a:masterClrMapping/>
  </p:clrMapOvr>
  <p:transition>
    <p:wip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meline Slide 3">
    <p:spTree>
      <p:nvGrpSpPr>
        <p:cNvPr id="1" name=""/>
        <p:cNvGrpSpPr/>
        <p:nvPr/>
      </p:nvGrpSpPr>
      <p:grpSpPr>
        <a:xfrm>
          <a:off x="0" y="0"/>
          <a:ext cx="0" cy="0"/>
          <a:chOff x="0" y="0"/>
          <a:chExt cx="0" cy="0"/>
        </a:xfrm>
      </p:grpSpPr>
      <p:sp>
        <p:nvSpPr>
          <p:cNvPr id="5" name="Text Placeholder 39">
            <a:extLst>
              <a:ext uri="{FF2B5EF4-FFF2-40B4-BE49-F238E27FC236}">
                <a16:creationId xmlns:a16="http://schemas.microsoft.com/office/drawing/2014/main" id="{F03EA7E3-6148-C039-266F-B3681B35043E}"/>
              </a:ext>
            </a:extLst>
          </p:cNvPr>
          <p:cNvSpPr>
            <a:spLocks noGrp="1"/>
          </p:cNvSpPr>
          <p:nvPr>
            <p:ph type="body" sz="quarter" idx="11" hasCustomPrompt="1"/>
          </p:nvPr>
        </p:nvSpPr>
        <p:spPr>
          <a:xfrm>
            <a:off x="692171"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7" name="Text Placeholder 39">
            <a:extLst>
              <a:ext uri="{FF2B5EF4-FFF2-40B4-BE49-F238E27FC236}">
                <a16:creationId xmlns:a16="http://schemas.microsoft.com/office/drawing/2014/main" id="{8A04E510-5267-41EB-70CB-AAB70BE2EED6}"/>
              </a:ext>
            </a:extLst>
          </p:cNvPr>
          <p:cNvSpPr>
            <a:spLocks noGrp="1"/>
          </p:cNvSpPr>
          <p:nvPr>
            <p:ph type="body" sz="quarter" idx="13" hasCustomPrompt="1"/>
          </p:nvPr>
        </p:nvSpPr>
        <p:spPr>
          <a:xfrm>
            <a:off x="2774514"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9" name="Text Placeholder 39">
            <a:extLst>
              <a:ext uri="{FF2B5EF4-FFF2-40B4-BE49-F238E27FC236}">
                <a16:creationId xmlns:a16="http://schemas.microsoft.com/office/drawing/2014/main" id="{4FF9AC5D-C6A3-86DA-85C7-57E739D1E434}"/>
              </a:ext>
            </a:extLst>
          </p:cNvPr>
          <p:cNvSpPr>
            <a:spLocks noGrp="1"/>
          </p:cNvSpPr>
          <p:nvPr>
            <p:ph type="body" sz="quarter" idx="15" hasCustomPrompt="1"/>
          </p:nvPr>
        </p:nvSpPr>
        <p:spPr>
          <a:xfrm>
            <a:off x="4847548"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13" name="Text Placeholder 39">
            <a:extLst>
              <a:ext uri="{FF2B5EF4-FFF2-40B4-BE49-F238E27FC236}">
                <a16:creationId xmlns:a16="http://schemas.microsoft.com/office/drawing/2014/main" id="{718BAE46-707F-F26D-8DDD-63C187DDF2E3}"/>
              </a:ext>
            </a:extLst>
          </p:cNvPr>
          <p:cNvSpPr>
            <a:spLocks noGrp="1"/>
          </p:cNvSpPr>
          <p:nvPr>
            <p:ph type="body" sz="quarter" idx="17" hasCustomPrompt="1"/>
          </p:nvPr>
        </p:nvSpPr>
        <p:spPr>
          <a:xfrm>
            <a:off x="6939200"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15" name="Text Placeholder 39">
            <a:extLst>
              <a:ext uri="{FF2B5EF4-FFF2-40B4-BE49-F238E27FC236}">
                <a16:creationId xmlns:a16="http://schemas.microsoft.com/office/drawing/2014/main" id="{6E04C898-628D-2EA8-B9B3-54D0F548C4D2}"/>
              </a:ext>
            </a:extLst>
          </p:cNvPr>
          <p:cNvSpPr>
            <a:spLocks noGrp="1"/>
          </p:cNvSpPr>
          <p:nvPr>
            <p:ph type="body" sz="quarter" idx="19" hasCustomPrompt="1"/>
          </p:nvPr>
        </p:nvSpPr>
        <p:spPr>
          <a:xfrm>
            <a:off x="9021543" y="2586551"/>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8" name="Text Placeholder 39">
            <a:extLst>
              <a:ext uri="{FF2B5EF4-FFF2-40B4-BE49-F238E27FC236}">
                <a16:creationId xmlns:a16="http://schemas.microsoft.com/office/drawing/2014/main" id="{0ECFE6D3-5A46-A1B0-E3E3-325F62637826}"/>
              </a:ext>
            </a:extLst>
          </p:cNvPr>
          <p:cNvSpPr>
            <a:spLocks noGrp="1"/>
          </p:cNvSpPr>
          <p:nvPr>
            <p:ph type="body" sz="quarter" idx="21" hasCustomPrompt="1"/>
          </p:nvPr>
        </p:nvSpPr>
        <p:spPr>
          <a:xfrm>
            <a:off x="692171"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Q1</a:t>
            </a:r>
          </a:p>
        </p:txBody>
      </p:sp>
      <p:sp>
        <p:nvSpPr>
          <p:cNvPr id="39" name="Text Placeholder 39">
            <a:extLst>
              <a:ext uri="{FF2B5EF4-FFF2-40B4-BE49-F238E27FC236}">
                <a16:creationId xmlns:a16="http://schemas.microsoft.com/office/drawing/2014/main" id="{1040C6A4-5652-14FF-A88A-41D35D440D93}"/>
              </a:ext>
            </a:extLst>
          </p:cNvPr>
          <p:cNvSpPr>
            <a:spLocks noGrp="1"/>
          </p:cNvSpPr>
          <p:nvPr>
            <p:ph type="body" sz="quarter" idx="22" hasCustomPrompt="1"/>
          </p:nvPr>
        </p:nvSpPr>
        <p:spPr>
          <a:xfrm>
            <a:off x="2774514"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Q2</a:t>
            </a:r>
          </a:p>
        </p:txBody>
      </p:sp>
      <p:sp>
        <p:nvSpPr>
          <p:cNvPr id="41" name="Text Placeholder 39">
            <a:extLst>
              <a:ext uri="{FF2B5EF4-FFF2-40B4-BE49-F238E27FC236}">
                <a16:creationId xmlns:a16="http://schemas.microsoft.com/office/drawing/2014/main" id="{FB402BC6-2C88-1D07-C922-75A7092D1028}"/>
              </a:ext>
            </a:extLst>
          </p:cNvPr>
          <p:cNvSpPr>
            <a:spLocks noGrp="1"/>
          </p:cNvSpPr>
          <p:nvPr>
            <p:ph type="body" sz="quarter" idx="23" hasCustomPrompt="1"/>
          </p:nvPr>
        </p:nvSpPr>
        <p:spPr>
          <a:xfrm>
            <a:off x="4847548"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Q3</a:t>
            </a:r>
          </a:p>
        </p:txBody>
      </p:sp>
      <p:sp>
        <p:nvSpPr>
          <p:cNvPr id="51" name="Text Placeholder 39">
            <a:extLst>
              <a:ext uri="{FF2B5EF4-FFF2-40B4-BE49-F238E27FC236}">
                <a16:creationId xmlns:a16="http://schemas.microsoft.com/office/drawing/2014/main" id="{C3E1B99D-6D3A-49D0-A6E5-72770F36C087}"/>
              </a:ext>
            </a:extLst>
          </p:cNvPr>
          <p:cNvSpPr>
            <a:spLocks noGrp="1"/>
          </p:cNvSpPr>
          <p:nvPr>
            <p:ph type="body" sz="quarter" idx="24" hasCustomPrompt="1"/>
          </p:nvPr>
        </p:nvSpPr>
        <p:spPr>
          <a:xfrm>
            <a:off x="6939200"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Q4</a:t>
            </a:r>
          </a:p>
        </p:txBody>
      </p:sp>
      <p:sp>
        <p:nvSpPr>
          <p:cNvPr id="52" name="Text Placeholder 39">
            <a:extLst>
              <a:ext uri="{FF2B5EF4-FFF2-40B4-BE49-F238E27FC236}">
                <a16:creationId xmlns:a16="http://schemas.microsoft.com/office/drawing/2014/main" id="{4500C00E-996B-7756-5C68-611FBB3F0F01}"/>
              </a:ext>
            </a:extLst>
          </p:cNvPr>
          <p:cNvSpPr>
            <a:spLocks noGrp="1"/>
          </p:cNvSpPr>
          <p:nvPr>
            <p:ph type="body" sz="quarter" idx="25" hasCustomPrompt="1"/>
          </p:nvPr>
        </p:nvSpPr>
        <p:spPr>
          <a:xfrm>
            <a:off x="9021543" y="2049349"/>
            <a:ext cx="1946502" cy="350837"/>
          </a:xfrm>
          <a:prstGeom prst="rect">
            <a:avLst/>
          </a:prstGeom>
        </p:spPr>
        <p:txBody>
          <a:bodyPr lIns="91440" rIns="182880" anchor="b" anchorCtr="0"/>
          <a:lstStyle>
            <a:lvl1pPr marL="0" indent="0" algn="ctr">
              <a:buNone/>
              <a:defRPr sz="3600" b="0" i="0">
                <a:solidFill>
                  <a:schemeClr val="accent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2024</a:t>
            </a:r>
          </a:p>
        </p:txBody>
      </p:sp>
      <p:cxnSp>
        <p:nvCxnSpPr>
          <p:cNvPr id="54" name="Straight Arrow Connector 53">
            <a:extLst>
              <a:ext uri="{FF2B5EF4-FFF2-40B4-BE49-F238E27FC236}">
                <a16:creationId xmlns:a16="http://schemas.microsoft.com/office/drawing/2014/main" id="{BF43444C-1D7D-2C06-C7C0-5CEC4FFDACD4}"/>
              </a:ext>
            </a:extLst>
          </p:cNvPr>
          <p:cNvCxnSpPr>
            <a:cxnSpLocks/>
          </p:cNvCxnSpPr>
          <p:nvPr userDrawn="1"/>
        </p:nvCxnSpPr>
        <p:spPr>
          <a:xfrm>
            <a:off x="585680" y="2409928"/>
            <a:ext cx="10996718"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56" name="Text Placeholder 55">
            <a:extLst>
              <a:ext uri="{FF2B5EF4-FFF2-40B4-BE49-F238E27FC236}">
                <a16:creationId xmlns:a16="http://schemas.microsoft.com/office/drawing/2014/main" id="{E1EFB57C-BDC5-D795-48D7-2451F59DBD55}"/>
              </a:ext>
            </a:extLst>
          </p:cNvPr>
          <p:cNvSpPr>
            <a:spLocks noGrp="1"/>
          </p:cNvSpPr>
          <p:nvPr>
            <p:ph type="body" sz="quarter" idx="26"/>
          </p:nvPr>
        </p:nvSpPr>
        <p:spPr>
          <a:xfrm>
            <a:off x="692150"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7" name="Text Placeholder 55">
            <a:extLst>
              <a:ext uri="{FF2B5EF4-FFF2-40B4-BE49-F238E27FC236}">
                <a16:creationId xmlns:a16="http://schemas.microsoft.com/office/drawing/2014/main" id="{78E72F25-DA10-5093-71FE-63598AF0D3BF}"/>
              </a:ext>
            </a:extLst>
          </p:cNvPr>
          <p:cNvSpPr>
            <a:spLocks noGrp="1"/>
          </p:cNvSpPr>
          <p:nvPr>
            <p:ph type="body" sz="quarter" idx="27"/>
          </p:nvPr>
        </p:nvSpPr>
        <p:spPr>
          <a:xfrm>
            <a:off x="2785853"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8" name="Text Placeholder 55">
            <a:extLst>
              <a:ext uri="{FF2B5EF4-FFF2-40B4-BE49-F238E27FC236}">
                <a16:creationId xmlns:a16="http://schemas.microsoft.com/office/drawing/2014/main" id="{34E32F17-5AAA-56F6-2D64-84EE7667F014}"/>
              </a:ext>
            </a:extLst>
          </p:cNvPr>
          <p:cNvSpPr>
            <a:spLocks noGrp="1"/>
          </p:cNvSpPr>
          <p:nvPr>
            <p:ph type="body" sz="quarter" idx="28"/>
          </p:nvPr>
        </p:nvSpPr>
        <p:spPr>
          <a:xfrm>
            <a:off x="4858887"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9" name="Text Placeholder 55">
            <a:extLst>
              <a:ext uri="{FF2B5EF4-FFF2-40B4-BE49-F238E27FC236}">
                <a16:creationId xmlns:a16="http://schemas.microsoft.com/office/drawing/2014/main" id="{AE24DD53-42AE-EDFA-8E40-0F5B816852F5}"/>
              </a:ext>
            </a:extLst>
          </p:cNvPr>
          <p:cNvSpPr>
            <a:spLocks noGrp="1"/>
          </p:cNvSpPr>
          <p:nvPr>
            <p:ph type="body" sz="quarter" idx="29"/>
          </p:nvPr>
        </p:nvSpPr>
        <p:spPr>
          <a:xfrm>
            <a:off x="6950539"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60" name="Text Placeholder 55">
            <a:extLst>
              <a:ext uri="{FF2B5EF4-FFF2-40B4-BE49-F238E27FC236}">
                <a16:creationId xmlns:a16="http://schemas.microsoft.com/office/drawing/2014/main" id="{B7A58DFE-E12B-1A0C-079C-6B305C26ACC8}"/>
              </a:ext>
            </a:extLst>
          </p:cNvPr>
          <p:cNvSpPr>
            <a:spLocks noGrp="1"/>
          </p:cNvSpPr>
          <p:nvPr>
            <p:ph type="body" sz="quarter" idx="30"/>
          </p:nvPr>
        </p:nvSpPr>
        <p:spPr>
          <a:xfrm>
            <a:off x="9032882"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2" name="Title 1">
            <a:extLst>
              <a:ext uri="{FF2B5EF4-FFF2-40B4-BE49-F238E27FC236}">
                <a16:creationId xmlns:a16="http://schemas.microsoft.com/office/drawing/2014/main" id="{54DB56A6-2641-3912-E286-C682B74734A2}"/>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DDA7693-EE6C-23FF-7642-77757C0EF68C}"/>
              </a:ext>
            </a:extLst>
          </p:cNvPr>
          <p:cNvSpPr>
            <a:spLocks noGrp="1"/>
          </p:cNvSpPr>
          <p:nvPr>
            <p:ph type="body" sz="quarter" idx="3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60426970-6993-190C-ABF6-BC835529D96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2"/>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7">
            <a:extLst>
              <a:ext uri="{FF2B5EF4-FFF2-40B4-BE49-F238E27FC236}">
                <a16:creationId xmlns:a16="http://schemas.microsoft.com/office/drawing/2014/main" id="{47E245BA-F2F2-B4EC-8EF9-283FB55172D5}"/>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41113627"/>
      </p:ext>
    </p:extLst>
  </p:cSld>
  <p:clrMapOvr>
    <a:masterClrMapping/>
  </p:clrMapOvr>
  <p:transition>
    <p:wip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meline 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Text Placeholder 10">
            <a:extLst>
              <a:ext uri="{FF2B5EF4-FFF2-40B4-BE49-F238E27FC236}">
                <a16:creationId xmlns:a16="http://schemas.microsoft.com/office/drawing/2014/main" id="{B59855F0-0725-0C4C-A5B8-050EE7C849D5}"/>
              </a:ext>
            </a:extLst>
          </p:cNvPr>
          <p:cNvSpPr>
            <a:spLocks noGrp="1"/>
          </p:cNvSpPr>
          <p:nvPr>
            <p:ph type="body" sz="quarter" idx="17" hasCustomPrompt="1"/>
          </p:nvPr>
        </p:nvSpPr>
        <p:spPr>
          <a:xfrm>
            <a:off x="1472455"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8" name="Text Placeholder 10">
            <a:extLst>
              <a:ext uri="{FF2B5EF4-FFF2-40B4-BE49-F238E27FC236}">
                <a16:creationId xmlns:a16="http://schemas.microsoft.com/office/drawing/2014/main" id="{0A795DF3-00C7-434F-8D44-CCA593FC78C0}"/>
              </a:ext>
            </a:extLst>
          </p:cNvPr>
          <p:cNvSpPr>
            <a:spLocks noGrp="1"/>
          </p:cNvSpPr>
          <p:nvPr>
            <p:ph type="body" sz="quarter" idx="18" hasCustomPrompt="1"/>
          </p:nvPr>
        </p:nvSpPr>
        <p:spPr>
          <a:xfrm>
            <a:off x="3878770"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9" name="Text Placeholder 10">
            <a:extLst>
              <a:ext uri="{FF2B5EF4-FFF2-40B4-BE49-F238E27FC236}">
                <a16:creationId xmlns:a16="http://schemas.microsoft.com/office/drawing/2014/main" id="{826A10D7-4D9C-5245-BAE7-E6DFC7051784}"/>
              </a:ext>
            </a:extLst>
          </p:cNvPr>
          <p:cNvSpPr>
            <a:spLocks noGrp="1"/>
          </p:cNvSpPr>
          <p:nvPr>
            <p:ph type="body" sz="quarter" idx="19" hasCustomPrompt="1"/>
          </p:nvPr>
        </p:nvSpPr>
        <p:spPr>
          <a:xfrm>
            <a:off x="6284834"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0" name="Text Placeholder 10">
            <a:extLst>
              <a:ext uri="{FF2B5EF4-FFF2-40B4-BE49-F238E27FC236}">
                <a16:creationId xmlns:a16="http://schemas.microsoft.com/office/drawing/2014/main" id="{042CB39E-5EE3-CA4B-9C88-5A4BF673761F}"/>
              </a:ext>
            </a:extLst>
          </p:cNvPr>
          <p:cNvSpPr>
            <a:spLocks noGrp="1"/>
          </p:cNvSpPr>
          <p:nvPr>
            <p:ph type="body" sz="quarter" idx="20" hasCustomPrompt="1"/>
          </p:nvPr>
        </p:nvSpPr>
        <p:spPr>
          <a:xfrm>
            <a:off x="8690898"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1" name="Text Placeholder 10">
            <a:extLst>
              <a:ext uri="{FF2B5EF4-FFF2-40B4-BE49-F238E27FC236}">
                <a16:creationId xmlns:a16="http://schemas.microsoft.com/office/drawing/2014/main" id="{8F8FAA47-B4A4-E340-93ED-984A81424EC0}"/>
              </a:ext>
            </a:extLst>
          </p:cNvPr>
          <p:cNvSpPr>
            <a:spLocks noGrp="1"/>
          </p:cNvSpPr>
          <p:nvPr>
            <p:ph type="body" sz="quarter" idx="21"/>
          </p:nvPr>
        </p:nvSpPr>
        <p:spPr>
          <a:xfrm>
            <a:off x="1472455"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2" name="Text Placeholder 10">
            <a:extLst>
              <a:ext uri="{FF2B5EF4-FFF2-40B4-BE49-F238E27FC236}">
                <a16:creationId xmlns:a16="http://schemas.microsoft.com/office/drawing/2014/main" id="{06D73FEE-40E5-1B48-8FAC-B0D9AF935A43}"/>
              </a:ext>
            </a:extLst>
          </p:cNvPr>
          <p:cNvSpPr>
            <a:spLocks noGrp="1"/>
          </p:cNvSpPr>
          <p:nvPr>
            <p:ph type="body" sz="quarter" idx="22"/>
          </p:nvPr>
        </p:nvSpPr>
        <p:spPr>
          <a:xfrm>
            <a:off x="3878770"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3" name="Text Placeholder 10">
            <a:extLst>
              <a:ext uri="{FF2B5EF4-FFF2-40B4-BE49-F238E27FC236}">
                <a16:creationId xmlns:a16="http://schemas.microsoft.com/office/drawing/2014/main" id="{58483766-2960-5F40-A1CE-A30EDD20D0ED}"/>
              </a:ext>
            </a:extLst>
          </p:cNvPr>
          <p:cNvSpPr>
            <a:spLocks noGrp="1"/>
          </p:cNvSpPr>
          <p:nvPr>
            <p:ph type="body" sz="quarter" idx="23"/>
          </p:nvPr>
        </p:nvSpPr>
        <p:spPr>
          <a:xfrm>
            <a:off x="6284834"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4" name="Text Placeholder 10">
            <a:extLst>
              <a:ext uri="{FF2B5EF4-FFF2-40B4-BE49-F238E27FC236}">
                <a16:creationId xmlns:a16="http://schemas.microsoft.com/office/drawing/2014/main" id="{9343E5EC-046A-584C-88CA-1433BF1214BC}"/>
              </a:ext>
            </a:extLst>
          </p:cNvPr>
          <p:cNvSpPr>
            <a:spLocks noGrp="1"/>
          </p:cNvSpPr>
          <p:nvPr>
            <p:ph type="body" sz="quarter" idx="24"/>
          </p:nvPr>
        </p:nvSpPr>
        <p:spPr>
          <a:xfrm>
            <a:off x="8690898"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13" name="Picture Placeholder 12">
            <a:extLst>
              <a:ext uri="{FF2B5EF4-FFF2-40B4-BE49-F238E27FC236}">
                <a16:creationId xmlns:a16="http://schemas.microsoft.com/office/drawing/2014/main" id="{0F0CE4CF-0B79-984A-9413-3082609B7233}"/>
              </a:ext>
            </a:extLst>
          </p:cNvPr>
          <p:cNvSpPr>
            <a:spLocks noGrp="1"/>
          </p:cNvSpPr>
          <p:nvPr>
            <p:ph type="pic" sz="quarter" idx="25" hasCustomPrompt="1"/>
          </p:nvPr>
        </p:nvSpPr>
        <p:spPr>
          <a:xfrm>
            <a:off x="1472455"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5" name="Picture Placeholder 12">
            <a:extLst>
              <a:ext uri="{FF2B5EF4-FFF2-40B4-BE49-F238E27FC236}">
                <a16:creationId xmlns:a16="http://schemas.microsoft.com/office/drawing/2014/main" id="{000DA99E-CDE0-F545-99B5-64E981C8987A}"/>
              </a:ext>
            </a:extLst>
          </p:cNvPr>
          <p:cNvSpPr>
            <a:spLocks noGrp="1"/>
          </p:cNvSpPr>
          <p:nvPr>
            <p:ph type="pic" sz="quarter" idx="26" hasCustomPrompt="1"/>
          </p:nvPr>
        </p:nvSpPr>
        <p:spPr>
          <a:xfrm>
            <a:off x="3878783"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6" name="Picture Placeholder 12">
            <a:extLst>
              <a:ext uri="{FF2B5EF4-FFF2-40B4-BE49-F238E27FC236}">
                <a16:creationId xmlns:a16="http://schemas.microsoft.com/office/drawing/2014/main" id="{BE81B7EE-832B-0448-AD6E-86773718B54C}"/>
              </a:ext>
            </a:extLst>
          </p:cNvPr>
          <p:cNvSpPr>
            <a:spLocks noGrp="1"/>
          </p:cNvSpPr>
          <p:nvPr>
            <p:ph type="pic" sz="quarter" idx="27" hasCustomPrompt="1"/>
          </p:nvPr>
        </p:nvSpPr>
        <p:spPr>
          <a:xfrm>
            <a:off x="6285111"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7" name="Picture Placeholder 12">
            <a:extLst>
              <a:ext uri="{FF2B5EF4-FFF2-40B4-BE49-F238E27FC236}">
                <a16:creationId xmlns:a16="http://schemas.microsoft.com/office/drawing/2014/main" id="{73EA64E5-9AF7-DA44-9F5C-55156979EA7C}"/>
              </a:ext>
            </a:extLst>
          </p:cNvPr>
          <p:cNvSpPr>
            <a:spLocks noGrp="1"/>
          </p:cNvSpPr>
          <p:nvPr>
            <p:ph type="pic" sz="quarter" idx="28" hasCustomPrompt="1"/>
          </p:nvPr>
        </p:nvSpPr>
        <p:spPr>
          <a:xfrm>
            <a:off x="8691440"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cxnSp>
        <p:nvCxnSpPr>
          <p:cNvPr id="10" name="Straight Arrow Connector 9">
            <a:extLst>
              <a:ext uri="{FF2B5EF4-FFF2-40B4-BE49-F238E27FC236}">
                <a16:creationId xmlns:a16="http://schemas.microsoft.com/office/drawing/2014/main" id="{DED969E4-350D-E8B7-1253-30A40F3A6326}"/>
              </a:ext>
            </a:extLst>
          </p:cNvPr>
          <p:cNvCxnSpPr/>
          <p:nvPr userDrawn="1"/>
        </p:nvCxnSpPr>
        <p:spPr>
          <a:xfrm>
            <a:off x="2411796"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21A7C771-08D6-5FF1-FAFC-4E574C3623F2}"/>
              </a:ext>
            </a:extLst>
          </p:cNvPr>
          <p:cNvCxnSpPr/>
          <p:nvPr userDrawn="1"/>
        </p:nvCxnSpPr>
        <p:spPr>
          <a:xfrm>
            <a:off x="4818124"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id="{01BF4B98-8E24-BACD-F62C-CF4970E026C0}"/>
              </a:ext>
            </a:extLst>
          </p:cNvPr>
          <p:cNvCxnSpPr/>
          <p:nvPr userDrawn="1"/>
        </p:nvCxnSpPr>
        <p:spPr>
          <a:xfrm>
            <a:off x="7224452"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4" name="Text Placeholder 11">
            <a:extLst>
              <a:ext uri="{FF2B5EF4-FFF2-40B4-BE49-F238E27FC236}">
                <a16:creationId xmlns:a16="http://schemas.microsoft.com/office/drawing/2014/main" id="{C69DEF3C-7E48-6A0A-E31F-211853ABCD3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3285A4CD-6984-54CF-4D78-70632DB35FA2}"/>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CF18CA68-BF63-3FD4-FF03-696F95B754BE}"/>
              </a:ext>
            </a:extLst>
          </p:cNvPr>
          <p:cNvSpPr>
            <a:spLocks noGrp="1"/>
          </p:cNvSpPr>
          <p:nvPr>
            <p:ph type="body" sz="quarter" idx="2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3726196653"/>
      </p:ext>
    </p:extLst>
  </p:cSld>
  <p:clrMapOvr>
    <a:masterClrMapping/>
  </p:clrMapOvr>
  <p:transition>
    <p:wip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roject Timelin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8D134E21-8E4A-ECB1-B06F-45C32ABD5002}"/>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Rectangle 2">
            <a:extLst>
              <a:ext uri="{FF2B5EF4-FFF2-40B4-BE49-F238E27FC236}">
                <a16:creationId xmlns:a16="http://schemas.microsoft.com/office/drawing/2014/main" id="{8D756C8D-7CE7-3115-B32D-46D4F709194A}"/>
              </a:ext>
            </a:extLst>
          </p:cNvPr>
          <p:cNvSpPr/>
          <p:nvPr userDrawn="1"/>
        </p:nvSpPr>
        <p:spPr>
          <a:xfrm>
            <a:off x="3668184" y="2817027"/>
            <a:ext cx="2745621" cy="2468880"/>
          </a:xfrm>
          <a:prstGeom prst="rect">
            <a:avLst/>
          </a:prstGeom>
          <a:solidFill>
            <a:schemeClr val="bg1">
              <a:lumMod val="8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cxnSp>
        <p:nvCxnSpPr>
          <p:cNvPr id="6" name="Straight Connector 5">
            <a:extLst>
              <a:ext uri="{FF2B5EF4-FFF2-40B4-BE49-F238E27FC236}">
                <a16:creationId xmlns:a16="http://schemas.microsoft.com/office/drawing/2014/main" id="{0BEB93AC-00AF-DD1E-0953-D2328A24AFF5}"/>
              </a:ext>
            </a:extLst>
          </p:cNvPr>
          <p:cNvCxnSpPr/>
          <p:nvPr userDrawn="1"/>
        </p:nvCxnSpPr>
        <p:spPr>
          <a:xfrm>
            <a:off x="609600" y="281702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F078F4F-D6F2-A611-4C32-041F6529B062}"/>
              </a:ext>
            </a:extLst>
          </p:cNvPr>
          <p:cNvCxnSpPr/>
          <p:nvPr userDrawn="1"/>
        </p:nvCxnSpPr>
        <p:spPr>
          <a:xfrm>
            <a:off x="609600" y="3923451"/>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3152181-AEB0-8E6A-EF87-CEE6C370F032}"/>
              </a:ext>
            </a:extLst>
          </p:cNvPr>
          <p:cNvCxnSpPr/>
          <p:nvPr userDrawn="1"/>
        </p:nvCxnSpPr>
        <p:spPr>
          <a:xfrm>
            <a:off x="609600" y="528590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AC515B7-2E35-25C2-4B69-90712D03ACC5}"/>
              </a:ext>
            </a:extLst>
          </p:cNvPr>
          <p:cNvCxnSpPr/>
          <p:nvPr userDrawn="1"/>
        </p:nvCxnSpPr>
        <p:spPr>
          <a:xfrm>
            <a:off x="2295373"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1CC5A23-C558-C643-E099-A64B4B5163FE}"/>
              </a:ext>
            </a:extLst>
          </p:cNvPr>
          <p:cNvCxnSpPr/>
          <p:nvPr userDrawn="1"/>
        </p:nvCxnSpPr>
        <p:spPr>
          <a:xfrm>
            <a:off x="3668184" y="2817027"/>
            <a:ext cx="0" cy="2468880"/>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25CF7A6-505F-EEF2-35D1-818C391E6FD2}"/>
              </a:ext>
            </a:extLst>
          </p:cNvPr>
          <p:cNvCxnSpPr/>
          <p:nvPr userDrawn="1"/>
        </p:nvCxnSpPr>
        <p:spPr>
          <a:xfrm>
            <a:off x="5040994"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E2CBBAF-EFDF-A869-0BB9-A0F6189D393D}"/>
              </a:ext>
            </a:extLst>
          </p:cNvPr>
          <p:cNvCxnSpPr/>
          <p:nvPr userDrawn="1"/>
        </p:nvCxnSpPr>
        <p:spPr>
          <a:xfrm>
            <a:off x="6413805"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7F0E7CE-EDDB-19A8-F25C-65AAE900900B}"/>
              </a:ext>
            </a:extLst>
          </p:cNvPr>
          <p:cNvCxnSpPr/>
          <p:nvPr userDrawn="1"/>
        </p:nvCxnSpPr>
        <p:spPr>
          <a:xfrm>
            <a:off x="778661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B40FB9F-64AB-7F05-C052-BB397A6F3756}"/>
              </a:ext>
            </a:extLst>
          </p:cNvPr>
          <p:cNvCxnSpPr/>
          <p:nvPr userDrawn="1"/>
        </p:nvCxnSpPr>
        <p:spPr>
          <a:xfrm>
            <a:off x="915942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87D9FEB-42AA-F694-3545-966C462E4423}"/>
              </a:ext>
            </a:extLst>
          </p:cNvPr>
          <p:cNvCxnSpPr/>
          <p:nvPr userDrawn="1"/>
        </p:nvCxnSpPr>
        <p:spPr>
          <a:xfrm>
            <a:off x="1053223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51179E4-B663-5573-980F-13020145A322}"/>
              </a:ext>
            </a:extLst>
          </p:cNvPr>
          <p:cNvCxnSpPr>
            <a:cxnSpLocks/>
          </p:cNvCxnSpPr>
          <p:nvPr userDrawn="1"/>
        </p:nvCxnSpPr>
        <p:spPr>
          <a:xfrm>
            <a:off x="9864310"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8774C66-CA15-7697-7EBD-C4FB952F62AA}"/>
              </a:ext>
            </a:extLst>
          </p:cNvPr>
          <p:cNvCxnSpPr>
            <a:cxnSpLocks/>
          </p:cNvCxnSpPr>
          <p:nvPr userDrawn="1"/>
        </p:nvCxnSpPr>
        <p:spPr>
          <a:xfrm>
            <a:off x="8486625"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73B9028-06DA-938F-4912-75CE998D2D23}"/>
              </a:ext>
            </a:extLst>
          </p:cNvPr>
          <p:cNvCxnSpPr>
            <a:cxnSpLocks/>
          </p:cNvCxnSpPr>
          <p:nvPr userDrawn="1"/>
        </p:nvCxnSpPr>
        <p:spPr>
          <a:xfrm>
            <a:off x="7108937"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8EB3480-D3A8-5282-8575-3FB1C2F034B0}"/>
              </a:ext>
            </a:extLst>
          </p:cNvPr>
          <p:cNvCxnSpPr>
            <a:cxnSpLocks/>
          </p:cNvCxnSpPr>
          <p:nvPr userDrawn="1"/>
        </p:nvCxnSpPr>
        <p:spPr>
          <a:xfrm>
            <a:off x="5753074"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2983493-1D6A-8DEF-C547-5F6F47D585A5}"/>
              </a:ext>
            </a:extLst>
          </p:cNvPr>
          <p:cNvCxnSpPr>
            <a:cxnSpLocks/>
          </p:cNvCxnSpPr>
          <p:nvPr userDrawn="1"/>
        </p:nvCxnSpPr>
        <p:spPr>
          <a:xfrm>
            <a:off x="4353561"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3AC82C4-F5E1-1D1E-50C7-C8EBA60EE142}"/>
              </a:ext>
            </a:extLst>
          </p:cNvPr>
          <p:cNvCxnSpPr>
            <a:cxnSpLocks/>
          </p:cNvCxnSpPr>
          <p:nvPr userDrawn="1"/>
        </p:nvCxnSpPr>
        <p:spPr>
          <a:xfrm>
            <a:off x="2975873"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sp>
        <p:nvSpPr>
          <p:cNvPr id="23" name="Text Placeholder 11">
            <a:extLst>
              <a:ext uri="{FF2B5EF4-FFF2-40B4-BE49-F238E27FC236}">
                <a16:creationId xmlns:a16="http://schemas.microsoft.com/office/drawing/2014/main" id="{DAD5E0F7-29E1-45DB-ACE2-2C7D94BDD7F0}"/>
              </a:ext>
            </a:extLst>
          </p:cNvPr>
          <p:cNvSpPr>
            <a:spLocks noGrp="1"/>
          </p:cNvSpPr>
          <p:nvPr>
            <p:ph type="body" sz="quarter" idx="17" hasCustomPrompt="1"/>
          </p:nvPr>
        </p:nvSpPr>
        <p:spPr>
          <a:xfrm>
            <a:off x="701270" y="4040166"/>
            <a:ext cx="1471471" cy="461665"/>
          </a:xfrm>
          <a:prstGeom prst="rect">
            <a:avLst/>
          </a:prstGeom>
          <a:noFill/>
        </p:spPr>
        <p:txBody>
          <a:bodyPr wrap="square" lIns="91440" tIns="45720" rIns="91440" bIns="45720" anchor="t" anchorCtr="0">
            <a:spAutoFit/>
          </a:bodyPr>
          <a:lstStyle>
            <a:lvl1pPr marL="0" indent="0" algn="r">
              <a:spcBef>
                <a:spcPts val="0"/>
              </a:spcBef>
              <a:buNone/>
              <a:defRPr sz="1200" b="1" i="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a:t>
            </a:r>
            <a:br>
              <a:rPr lang="en-US"/>
            </a:br>
            <a:r>
              <a:rPr lang="en-US"/>
              <a:t>HEADER</a:t>
            </a:r>
          </a:p>
        </p:txBody>
      </p:sp>
      <p:sp>
        <p:nvSpPr>
          <p:cNvPr id="24" name="Text Placeholder 11">
            <a:extLst>
              <a:ext uri="{FF2B5EF4-FFF2-40B4-BE49-F238E27FC236}">
                <a16:creationId xmlns:a16="http://schemas.microsoft.com/office/drawing/2014/main" id="{09E02882-51F8-8E0D-0948-5C92BC2E1B88}"/>
              </a:ext>
            </a:extLst>
          </p:cNvPr>
          <p:cNvSpPr>
            <a:spLocks noGrp="1"/>
          </p:cNvSpPr>
          <p:nvPr>
            <p:ph type="body" sz="quarter" idx="36" hasCustomPrompt="1"/>
          </p:nvPr>
        </p:nvSpPr>
        <p:spPr>
          <a:xfrm>
            <a:off x="2296217" y="3500600"/>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1</a:t>
            </a:r>
          </a:p>
        </p:txBody>
      </p:sp>
      <p:sp>
        <p:nvSpPr>
          <p:cNvPr id="25" name="Text Placeholder 11">
            <a:extLst>
              <a:ext uri="{FF2B5EF4-FFF2-40B4-BE49-F238E27FC236}">
                <a16:creationId xmlns:a16="http://schemas.microsoft.com/office/drawing/2014/main" id="{580BD87B-9B5F-FED5-53E4-921E646BBE77}"/>
              </a:ext>
            </a:extLst>
          </p:cNvPr>
          <p:cNvSpPr>
            <a:spLocks noGrp="1"/>
          </p:cNvSpPr>
          <p:nvPr>
            <p:ph type="body" sz="quarter" idx="37" hasCustomPrompt="1"/>
          </p:nvPr>
        </p:nvSpPr>
        <p:spPr>
          <a:xfrm>
            <a:off x="3666207"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2</a:t>
            </a:r>
          </a:p>
        </p:txBody>
      </p:sp>
      <p:sp>
        <p:nvSpPr>
          <p:cNvPr id="26" name="Text Placeholder 11">
            <a:extLst>
              <a:ext uri="{FF2B5EF4-FFF2-40B4-BE49-F238E27FC236}">
                <a16:creationId xmlns:a16="http://schemas.microsoft.com/office/drawing/2014/main" id="{AA574E09-076D-0A53-058C-6CB57E0DA6B9}"/>
              </a:ext>
            </a:extLst>
          </p:cNvPr>
          <p:cNvSpPr>
            <a:spLocks noGrp="1"/>
          </p:cNvSpPr>
          <p:nvPr>
            <p:ph type="body" sz="quarter" idx="38" hasCustomPrompt="1"/>
          </p:nvPr>
        </p:nvSpPr>
        <p:spPr>
          <a:xfrm>
            <a:off x="504183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3</a:t>
            </a:r>
          </a:p>
        </p:txBody>
      </p:sp>
      <p:sp>
        <p:nvSpPr>
          <p:cNvPr id="27" name="Text Placeholder 11">
            <a:extLst>
              <a:ext uri="{FF2B5EF4-FFF2-40B4-BE49-F238E27FC236}">
                <a16:creationId xmlns:a16="http://schemas.microsoft.com/office/drawing/2014/main" id="{50056870-FD7F-49E7-2912-96B5585746F8}"/>
              </a:ext>
            </a:extLst>
          </p:cNvPr>
          <p:cNvSpPr>
            <a:spLocks noGrp="1"/>
          </p:cNvSpPr>
          <p:nvPr>
            <p:ph type="body" sz="quarter" idx="39" hasCustomPrompt="1"/>
          </p:nvPr>
        </p:nvSpPr>
        <p:spPr>
          <a:xfrm>
            <a:off x="642177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4</a:t>
            </a:r>
          </a:p>
        </p:txBody>
      </p:sp>
      <p:sp>
        <p:nvSpPr>
          <p:cNvPr id="28" name="Text Placeholder 11">
            <a:extLst>
              <a:ext uri="{FF2B5EF4-FFF2-40B4-BE49-F238E27FC236}">
                <a16:creationId xmlns:a16="http://schemas.microsoft.com/office/drawing/2014/main" id="{6E9A9CF9-84BE-A16E-0AE6-ED1E3CD66078}"/>
              </a:ext>
            </a:extLst>
          </p:cNvPr>
          <p:cNvSpPr>
            <a:spLocks noGrp="1"/>
          </p:cNvSpPr>
          <p:nvPr>
            <p:ph type="body" sz="quarter" idx="40" hasCustomPrompt="1"/>
          </p:nvPr>
        </p:nvSpPr>
        <p:spPr>
          <a:xfrm>
            <a:off x="779721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5</a:t>
            </a:r>
          </a:p>
        </p:txBody>
      </p:sp>
      <p:sp>
        <p:nvSpPr>
          <p:cNvPr id="29" name="Text Placeholder 11">
            <a:extLst>
              <a:ext uri="{FF2B5EF4-FFF2-40B4-BE49-F238E27FC236}">
                <a16:creationId xmlns:a16="http://schemas.microsoft.com/office/drawing/2014/main" id="{CAB4B659-8535-B4FB-D2CB-46C567164F4C}"/>
              </a:ext>
            </a:extLst>
          </p:cNvPr>
          <p:cNvSpPr>
            <a:spLocks noGrp="1"/>
          </p:cNvSpPr>
          <p:nvPr>
            <p:ph type="body" sz="quarter" idx="41" hasCustomPrompt="1"/>
          </p:nvPr>
        </p:nvSpPr>
        <p:spPr>
          <a:xfrm>
            <a:off x="915145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7</a:t>
            </a:r>
          </a:p>
        </p:txBody>
      </p:sp>
      <p:sp>
        <p:nvSpPr>
          <p:cNvPr id="30" name="Text Placeholder 11">
            <a:extLst>
              <a:ext uri="{FF2B5EF4-FFF2-40B4-BE49-F238E27FC236}">
                <a16:creationId xmlns:a16="http://schemas.microsoft.com/office/drawing/2014/main" id="{909DA01A-9952-5621-288D-CF6D26B55343}"/>
              </a:ext>
            </a:extLst>
          </p:cNvPr>
          <p:cNvSpPr>
            <a:spLocks noGrp="1"/>
          </p:cNvSpPr>
          <p:nvPr>
            <p:ph type="body" sz="quarter" idx="42" hasCustomPrompt="1"/>
          </p:nvPr>
        </p:nvSpPr>
        <p:spPr>
          <a:xfrm>
            <a:off x="2296217" y="4130343"/>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7</a:t>
            </a:r>
          </a:p>
        </p:txBody>
      </p:sp>
      <p:sp>
        <p:nvSpPr>
          <p:cNvPr id="31" name="Text Placeholder 11">
            <a:extLst>
              <a:ext uri="{FF2B5EF4-FFF2-40B4-BE49-F238E27FC236}">
                <a16:creationId xmlns:a16="http://schemas.microsoft.com/office/drawing/2014/main" id="{B552C30B-3B43-2F36-7AEC-652440E6FA9C}"/>
              </a:ext>
            </a:extLst>
          </p:cNvPr>
          <p:cNvSpPr>
            <a:spLocks noGrp="1"/>
          </p:cNvSpPr>
          <p:nvPr>
            <p:ph type="body" sz="quarter" idx="43" hasCustomPrompt="1"/>
          </p:nvPr>
        </p:nvSpPr>
        <p:spPr>
          <a:xfrm>
            <a:off x="3666207"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8</a:t>
            </a:r>
          </a:p>
        </p:txBody>
      </p:sp>
      <p:sp>
        <p:nvSpPr>
          <p:cNvPr id="32" name="Text Placeholder 11">
            <a:extLst>
              <a:ext uri="{FF2B5EF4-FFF2-40B4-BE49-F238E27FC236}">
                <a16:creationId xmlns:a16="http://schemas.microsoft.com/office/drawing/2014/main" id="{7397BD65-55CC-7D7C-9E60-2A9843604C67}"/>
              </a:ext>
            </a:extLst>
          </p:cNvPr>
          <p:cNvSpPr>
            <a:spLocks noGrp="1"/>
          </p:cNvSpPr>
          <p:nvPr>
            <p:ph type="body" sz="quarter" idx="44" hasCustomPrompt="1"/>
          </p:nvPr>
        </p:nvSpPr>
        <p:spPr>
          <a:xfrm>
            <a:off x="504183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9</a:t>
            </a:r>
          </a:p>
        </p:txBody>
      </p:sp>
      <p:sp>
        <p:nvSpPr>
          <p:cNvPr id="33" name="Text Placeholder 11">
            <a:extLst>
              <a:ext uri="{FF2B5EF4-FFF2-40B4-BE49-F238E27FC236}">
                <a16:creationId xmlns:a16="http://schemas.microsoft.com/office/drawing/2014/main" id="{EFECF0C1-07BE-5BEF-AB28-A0187B90BD15}"/>
              </a:ext>
            </a:extLst>
          </p:cNvPr>
          <p:cNvSpPr>
            <a:spLocks noGrp="1"/>
          </p:cNvSpPr>
          <p:nvPr>
            <p:ph type="body" sz="quarter" idx="45" hasCustomPrompt="1"/>
          </p:nvPr>
        </p:nvSpPr>
        <p:spPr>
          <a:xfrm>
            <a:off x="642177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10</a:t>
            </a:r>
          </a:p>
        </p:txBody>
      </p:sp>
      <p:sp>
        <p:nvSpPr>
          <p:cNvPr id="34" name="Text Placeholder 11">
            <a:extLst>
              <a:ext uri="{FF2B5EF4-FFF2-40B4-BE49-F238E27FC236}">
                <a16:creationId xmlns:a16="http://schemas.microsoft.com/office/drawing/2014/main" id="{3E428C3F-894C-225C-B781-5AF645B01B06}"/>
              </a:ext>
            </a:extLst>
          </p:cNvPr>
          <p:cNvSpPr>
            <a:spLocks noGrp="1"/>
          </p:cNvSpPr>
          <p:nvPr>
            <p:ph type="body" sz="quarter" idx="46" hasCustomPrompt="1"/>
          </p:nvPr>
        </p:nvSpPr>
        <p:spPr>
          <a:xfrm>
            <a:off x="779721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11</a:t>
            </a:r>
          </a:p>
        </p:txBody>
      </p:sp>
      <p:sp>
        <p:nvSpPr>
          <p:cNvPr id="35" name="Text Placeholder 11">
            <a:extLst>
              <a:ext uri="{FF2B5EF4-FFF2-40B4-BE49-F238E27FC236}">
                <a16:creationId xmlns:a16="http://schemas.microsoft.com/office/drawing/2014/main" id="{8EE106D6-1D49-580A-3725-871C469ADF15}"/>
              </a:ext>
            </a:extLst>
          </p:cNvPr>
          <p:cNvSpPr>
            <a:spLocks noGrp="1"/>
          </p:cNvSpPr>
          <p:nvPr>
            <p:ph type="body" sz="quarter" idx="47" hasCustomPrompt="1"/>
          </p:nvPr>
        </p:nvSpPr>
        <p:spPr>
          <a:xfrm>
            <a:off x="915145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12</a:t>
            </a:r>
          </a:p>
        </p:txBody>
      </p:sp>
      <p:sp>
        <p:nvSpPr>
          <p:cNvPr id="36" name="Text Placeholder 11">
            <a:extLst>
              <a:ext uri="{FF2B5EF4-FFF2-40B4-BE49-F238E27FC236}">
                <a16:creationId xmlns:a16="http://schemas.microsoft.com/office/drawing/2014/main" id="{588C5464-C79E-E606-3CA3-21275AA5A768}"/>
              </a:ext>
            </a:extLst>
          </p:cNvPr>
          <p:cNvSpPr>
            <a:spLocks noGrp="1"/>
          </p:cNvSpPr>
          <p:nvPr>
            <p:ph type="body" sz="quarter" idx="48" hasCustomPrompt="1"/>
          </p:nvPr>
        </p:nvSpPr>
        <p:spPr>
          <a:xfrm>
            <a:off x="2384689"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37" name="Text Placeholder 11">
            <a:extLst>
              <a:ext uri="{FF2B5EF4-FFF2-40B4-BE49-F238E27FC236}">
                <a16:creationId xmlns:a16="http://schemas.microsoft.com/office/drawing/2014/main" id="{B49A2A87-72E1-CF6F-5C7C-F2B76AFAB54F}"/>
              </a:ext>
            </a:extLst>
          </p:cNvPr>
          <p:cNvSpPr>
            <a:spLocks noGrp="1"/>
          </p:cNvSpPr>
          <p:nvPr>
            <p:ph type="body" sz="quarter" idx="49" hasCustomPrompt="1"/>
          </p:nvPr>
        </p:nvSpPr>
        <p:spPr>
          <a:xfrm>
            <a:off x="3776162" y="2081358"/>
            <a:ext cx="1202560" cy="253916"/>
          </a:xfrm>
          <a:prstGeom prst="rect">
            <a:avLst/>
          </a:prstGeom>
          <a:solidFill>
            <a:schemeClr val="accent1"/>
          </a:solidFill>
          <a:ln w="12700">
            <a:solidFill>
              <a:schemeClr val="bg1">
                <a:lumMod val="85000"/>
              </a:schemeClr>
            </a:solidFill>
          </a:ln>
        </p:spPr>
        <p:txBody>
          <a:bodyPr wrap="square" lIns="91440" tIns="45720" rIns="91440" bIns="45720" anchor="t" anchorCtr="0">
            <a:spAutoFit/>
          </a:bodyPr>
          <a:lstStyle>
            <a:lvl1pPr marL="0" indent="0" algn="ctr">
              <a:spcBef>
                <a:spcPts val="0"/>
              </a:spcBef>
              <a:buNone/>
              <a:defRPr sz="1050" b="1" i="0" spc="0" baseline="0">
                <a:solidFill>
                  <a:schemeClr val="bg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2</a:t>
            </a:r>
          </a:p>
        </p:txBody>
      </p:sp>
      <p:sp>
        <p:nvSpPr>
          <p:cNvPr id="38" name="Text Placeholder 11">
            <a:extLst>
              <a:ext uri="{FF2B5EF4-FFF2-40B4-BE49-F238E27FC236}">
                <a16:creationId xmlns:a16="http://schemas.microsoft.com/office/drawing/2014/main" id="{E3CFFAAF-6FFB-E948-B947-3ECD4C6EC017}"/>
              </a:ext>
            </a:extLst>
          </p:cNvPr>
          <p:cNvSpPr>
            <a:spLocks noGrp="1"/>
          </p:cNvSpPr>
          <p:nvPr>
            <p:ph type="body" sz="quarter" idx="50" hasCustomPrompt="1"/>
          </p:nvPr>
        </p:nvSpPr>
        <p:spPr>
          <a:xfrm>
            <a:off x="515179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3</a:t>
            </a:r>
          </a:p>
        </p:txBody>
      </p:sp>
      <p:sp>
        <p:nvSpPr>
          <p:cNvPr id="39" name="Text Placeholder 11">
            <a:extLst>
              <a:ext uri="{FF2B5EF4-FFF2-40B4-BE49-F238E27FC236}">
                <a16:creationId xmlns:a16="http://schemas.microsoft.com/office/drawing/2014/main" id="{DE6F3C31-23BD-D4DE-F484-ADE9AD62E745}"/>
              </a:ext>
            </a:extLst>
          </p:cNvPr>
          <p:cNvSpPr>
            <a:spLocks noGrp="1"/>
          </p:cNvSpPr>
          <p:nvPr>
            <p:ph type="body" sz="quarter" idx="51" hasCustomPrompt="1"/>
          </p:nvPr>
        </p:nvSpPr>
        <p:spPr>
          <a:xfrm>
            <a:off x="653173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4</a:t>
            </a:r>
          </a:p>
        </p:txBody>
      </p:sp>
      <p:sp>
        <p:nvSpPr>
          <p:cNvPr id="40" name="Text Placeholder 11">
            <a:extLst>
              <a:ext uri="{FF2B5EF4-FFF2-40B4-BE49-F238E27FC236}">
                <a16:creationId xmlns:a16="http://schemas.microsoft.com/office/drawing/2014/main" id="{74C52DD0-C48F-D0A1-0EDA-CC716D1AAE8C}"/>
              </a:ext>
            </a:extLst>
          </p:cNvPr>
          <p:cNvSpPr>
            <a:spLocks noGrp="1"/>
          </p:cNvSpPr>
          <p:nvPr>
            <p:ph type="body" sz="quarter" idx="52" hasCustomPrompt="1"/>
          </p:nvPr>
        </p:nvSpPr>
        <p:spPr>
          <a:xfrm>
            <a:off x="790717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5</a:t>
            </a:r>
          </a:p>
        </p:txBody>
      </p:sp>
      <p:sp>
        <p:nvSpPr>
          <p:cNvPr id="41" name="Text Placeholder 11">
            <a:extLst>
              <a:ext uri="{FF2B5EF4-FFF2-40B4-BE49-F238E27FC236}">
                <a16:creationId xmlns:a16="http://schemas.microsoft.com/office/drawing/2014/main" id="{162FC21D-DD86-A182-D044-5D9506F1B03C}"/>
              </a:ext>
            </a:extLst>
          </p:cNvPr>
          <p:cNvSpPr>
            <a:spLocks noGrp="1"/>
          </p:cNvSpPr>
          <p:nvPr>
            <p:ph type="body" sz="quarter" idx="53" hasCustomPrompt="1"/>
          </p:nvPr>
        </p:nvSpPr>
        <p:spPr>
          <a:xfrm>
            <a:off x="926141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6</a:t>
            </a:r>
          </a:p>
        </p:txBody>
      </p:sp>
      <p:sp>
        <p:nvSpPr>
          <p:cNvPr id="42" name="Text Placeholder 12">
            <a:extLst>
              <a:ext uri="{FF2B5EF4-FFF2-40B4-BE49-F238E27FC236}">
                <a16:creationId xmlns:a16="http://schemas.microsoft.com/office/drawing/2014/main" id="{0F75E195-E4A5-723D-72F2-643475C954F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2"/>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94C67A9E-5809-3BE7-4E28-5D99EC8043B7}"/>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757277521"/>
      </p:ext>
    </p:extLst>
  </p:cSld>
  <p:clrMapOvr>
    <a:masterClrMapping/>
  </p:clrMapOvr>
  <p:transition>
    <p:wip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Project Timelin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2" name="Text Placeholder 11">
            <a:extLst>
              <a:ext uri="{FF2B5EF4-FFF2-40B4-BE49-F238E27FC236}">
                <a16:creationId xmlns:a16="http://schemas.microsoft.com/office/drawing/2014/main" id="{F5B896DB-50A2-714E-B866-A884B7A8F445}"/>
              </a:ext>
            </a:extLst>
          </p:cNvPr>
          <p:cNvSpPr>
            <a:spLocks noGrp="1"/>
          </p:cNvSpPr>
          <p:nvPr>
            <p:ph type="body" sz="quarter" idx="17" hasCustomPrompt="1"/>
          </p:nvPr>
        </p:nvSpPr>
        <p:spPr>
          <a:xfrm>
            <a:off x="1078553" y="2175216"/>
            <a:ext cx="1795772" cy="276999"/>
          </a:xfrm>
          <a:prstGeom prst="rect">
            <a:avLst/>
          </a:prstGeom>
          <a:noFill/>
        </p:spPr>
        <p:txBody>
          <a:bodyPr wrap="square" lIns="91440" tIns="45720" rIns="91440" bIns="45720" anchor="t" anchorCtr="0">
            <a:spAutoFit/>
          </a:bodyPr>
          <a:lstStyle>
            <a:lvl1pPr marL="0" indent="0" algn="l">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3" name="Text Placeholder 11">
            <a:extLst>
              <a:ext uri="{FF2B5EF4-FFF2-40B4-BE49-F238E27FC236}">
                <a16:creationId xmlns:a16="http://schemas.microsoft.com/office/drawing/2014/main" id="{8D39B367-E13C-6D4B-8A16-B7D2AC6F8226}"/>
              </a:ext>
            </a:extLst>
          </p:cNvPr>
          <p:cNvSpPr>
            <a:spLocks noGrp="1"/>
          </p:cNvSpPr>
          <p:nvPr>
            <p:ph type="body" sz="quarter" idx="33" hasCustomPrompt="1"/>
          </p:nvPr>
        </p:nvSpPr>
        <p:spPr>
          <a:xfrm>
            <a:off x="1091919"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44" name="Right Arrow 43">
            <a:extLst>
              <a:ext uri="{FF2B5EF4-FFF2-40B4-BE49-F238E27FC236}">
                <a16:creationId xmlns:a16="http://schemas.microsoft.com/office/drawing/2014/main" id="{C06763AA-A6CF-1B4C-AC70-1EFDC6812ED9}"/>
              </a:ext>
            </a:extLst>
          </p:cNvPr>
          <p:cNvSpPr/>
          <p:nvPr userDrawn="1"/>
        </p:nvSpPr>
        <p:spPr>
          <a:xfrm>
            <a:off x="808823" y="3305103"/>
            <a:ext cx="10749124" cy="162076"/>
          </a:xfrm>
          <a:prstGeom prst="rightArrow">
            <a:avLst>
              <a:gd name="adj1" fmla="val 8216"/>
              <a:gd name="adj2" fmla="val 75644"/>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sp>
        <p:nvSpPr>
          <p:cNvPr id="45" name="TextBox 44">
            <a:extLst>
              <a:ext uri="{FF2B5EF4-FFF2-40B4-BE49-F238E27FC236}">
                <a16:creationId xmlns:a16="http://schemas.microsoft.com/office/drawing/2014/main" id="{696A580F-EA53-F944-B448-24D46D9BD736}"/>
              </a:ext>
            </a:extLst>
          </p:cNvPr>
          <p:cNvSpPr txBox="1"/>
          <p:nvPr userDrawn="1"/>
        </p:nvSpPr>
        <p:spPr>
          <a:xfrm>
            <a:off x="4002161" y="3078365"/>
            <a:ext cx="87" cy="615553"/>
          </a:xfrm>
          <a:prstGeom prst="rect">
            <a:avLst/>
          </a:prstGeom>
          <a:noFill/>
        </p:spPr>
        <p:txBody>
          <a:bodyPr wrap="square" lIns="91440" tIns="45720" rIns="91440" bIns="45720" rtlCol="0" anchor="t">
            <a:noAutofit/>
          </a:bodyPr>
          <a:lstStyle/>
          <a:p>
            <a:pPr>
              <a:spcBef>
                <a:spcPts val="1200"/>
              </a:spcBef>
            </a:pPr>
            <a:endParaRPr lang="en-US" sz="4000">
              <a:solidFill>
                <a:schemeClr val="accent1"/>
              </a:solidFill>
              <a:latin typeface="Avenir Next LT Pro" panose="020B0504020202020204" pitchFamily="34" charset="77"/>
            </a:endParaRPr>
          </a:p>
        </p:txBody>
      </p:sp>
      <p:cxnSp>
        <p:nvCxnSpPr>
          <p:cNvPr id="46" name="Straight Connector 45">
            <a:extLst>
              <a:ext uri="{FF2B5EF4-FFF2-40B4-BE49-F238E27FC236}">
                <a16:creationId xmlns:a16="http://schemas.microsoft.com/office/drawing/2014/main" id="{9505B759-4A39-4242-AC59-E02E20E86732}"/>
              </a:ext>
            </a:extLst>
          </p:cNvPr>
          <p:cNvCxnSpPr>
            <a:cxnSpLocks/>
          </p:cNvCxnSpPr>
          <p:nvPr userDrawn="1"/>
        </p:nvCxnSpPr>
        <p:spPr>
          <a:xfrm>
            <a:off x="1938533"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C0C8FC3-283D-6A45-9604-8839C93873F6}"/>
              </a:ext>
            </a:extLst>
          </p:cNvPr>
          <p:cNvCxnSpPr>
            <a:cxnSpLocks/>
          </p:cNvCxnSpPr>
          <p:nvPr userDrawn="1"/>
        </p:nvCxnSpPr>
        <p:spPr>
          <a:xfrm>
            <a:off x="4043711"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1CC2319-FD4D-7B46-A637-D968806D4E49}"/>
              </a:ext>
            </a:extLst>
          </p:cNvPr>
          <p:cNvCxnSpPr>
            <a:cxnSpLocks/>
          </p:cNvCxnSpPr>
          <p:nvPr userDrawn="1"/>
        </p:nvCxnSpPr>
        <p:spPr>
          <a:xfrm>
            <a:off x="6113669"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76FBC59-7E07-0947-81CE-A4E695F51904}"/>
              </a:ext>
            </a:extLst>
          </p:cNvPr>
          <p:cNvCxnSpPr>
            <a:cxnSpLocks/>
          </p:cNvCxnSpPr>
          <p:nvPr userDrawn="1"/>
        </p:nvCxnSpPr>
        <p:spPr>
          <a:xfrm>
            <a:off x="8214985"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3A8DDC9-9E3C-CC40-83C7-DCF0E6B61547}"/>
              </a:ext>
            </a:extLst>
          </p:cNvPr>
          <p:cNvCxnSpPr>
            <a:cxnSpLocks/>
          </p:cNvCxnSpPr>
          <p:nvPr userDrawn="1"/>
        </p:nvCxnSpPr>
        <p:spPr>
          <a:xfrm>
            <a:off x="10299320"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51" name="Text Placeholder 11">
            <a:extLst>
              <a:ext uri="{FF2B5EF4-FFF2-40B4-BE49-F238E27FC236}">
                <a16:creationId xmlns:a16="http://schemas.microsoft.com/office/drawing/2014/main" id="{39C60E0B-4077-324A-86A1-DC99378CA31D}"/>
              </a:ext>
            </a:extLst>
          </p:cNvPr>
          <p:cNvSpPr>
            <a:spLocks noGrp="1"/>
          </p:cNvSpPr>
          <p:nvPr>
            <p:ph type="body" sz="quarter" idx="35" hasCustomPrompt="1"/>
          </p:nvPr>
        </p:nvSpPr>
        <p:spPr>
          <a:xfrm>
            <a:off x="9226890" y="2175216"/>
            <a:ext cx="1906125" cy="276999"/>
          </a:xfrm>
          <a:prstGeom prst="rect">
            <a:avLst/>
          </a:prstGeom>
          <a:noFill/>
        </p:spPr>
        <p:txBody>
          <a:bodyPr wrap="square" lIns="91440" tIns="45720" rIns="91440" bIns="45720" anchor="t" anchorCtr="0">
            <a:spAutoFit/>
          </a:bodyPr>
          <a:lstStyle>
            <a:lvl1pPr marL="0" indent="0" algn="r">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52" name="Text Placeholder 7">
            <a:extLst>
              <a:ext uri="{FF2B5EF4-FFF2-40B4-BE49-F238E27FC236}">
                <a16:creationId xmlns:a16="http://schemas.microsoft.com/office/drawing/2014/main" id="{BA769310-E691-454A-8978-F450CB1DD3E3}"/>
              </a:ext>
            </a:extLst>
          </p:cNvPr>
          <p:cNvSpPr>
            <a:spLocks noGrp="1"/>
          </p:cNvSpPr>
          <p:nvPr>
            <p:ph type="body" sz="quarter" idx="24" hasCustomPrompt="1"/>
          </p:nvPr>
        </p:nvSpPr>
        <p:spPr>
          <a:xfrm>
            <a:off x="1078553"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3" name="Text Placeholder 11">
            <a:extLst>
              <a:ext uri="{FF2B5EF4-FFF2-40B4-BE49-F238E27FC236}">
                <a16:creationId xmlns:a16="http://schemas.microsoft.com/office/drawing/2014/main" id="{C56C692A-463D-A340-ADBE-E9136B76E3A1}"/>
              </a:ext>
            </a:extLst>
          </p:cNvPr>
          <p:cNvSpPr>
            <a:spLocks noGrp="1"/>
          </p:cNvSpPr>
          <p:nvPr>
            <p:ph type="body" sz="quarter" idx="36" hasCustomPrompt="1"/>
          </p:nvPr>
        </p:nvSpPr>
        <p:spPr>
          <a:xfrm>
            <a:off x="3197097"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4" name="Text Placeholder 7">
            <a:extLst>
              <a:ext uri="{FF2B5EF4-FFF2-40B4-BE49-F238E27FC236}">
                <a16:creationId xmlns:a16="http://schemas.microsoft.com/office/drawing/2014/main" id="{D3531F27-1227-E242-B1AA-B441D6366907}"/>
              </a:ext>
            </a:extLst>
          </p:cNvPr>
          <p:cNvSpPr>
            <a:spLocks noGrp="1"/>
          </p:cNvSpPr>
          <p:nvPr>
            <p:ph type="body" sz="quarter" idx="37" hasCustomPrompt="1"/>
          </p:nvPr>
        </p:nvSpPr>
        <p:spPr>
          <a:xfrm>
            <a:off x="3183731"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5" name="Text Placeholder 11">
            <a:extLst>
              <a:ext uri="{FF2B5EF4-FFF2-40B4-BE49-F238E27FC236}">
                <a16:creationId xmlns:a16="http://schemas.microsoft.com/office/drawing/2014/main" id="{8DE992A2-488A-494D-9D43-C95F96B4A8FE}"/>
              </a:ext>
            </a:extLst>
          </p:cNvPr>
          <p:cNvSpPr>
            <a:spLocks noGrp="1"/>
          </p:cNvSpPr>
          <p:nvPr>
            <p:ph type="body" sz="quarter" idx="38" hasCustomPrompt="1"/>
          </p:nvPr>
        </p:nvSpPr>
        <p:spPr>
          <a:xfrm>
            <a:off x="5267055"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6" name="Text Placeholder 7">
            <a:extLst>
              <a:ext uri="{FF2B5EF4-FFF2-40B4-BE49-F238E27FC236}">
                <a16:creationId xmlns:a16="http://schemas.microsoft.com/office/drawing/2014/main" id="{35AA8906-25A7-3B44-81C7-209B71C39C23}"/>
              </a:ext>
            </a:extLst>
          </p:cNvPr>
          <p:cNvSpPr>
            <a:spLocks noGrp="1"/>
          </p:cNvSpPr>
          <p:nvPr>
            <p:ph type="body" sz="quarter" idx="39" hasCustomPrompt="1"/>
          </p:nvPr>
        </p:nvSpPr>
        <p:spPr>
          <a:xfrm>
            <a:off x="5253689"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7" name="Text Placeholder 11">
            <a:extLst>
              <a:ext uri="{FF2B5EF4-FFF2-40B4-BE49-F238E27FC236}">
                <a16:creationId xmlns:a16="http://schemas.microsoft.com/office/drawing/2014/main" id="{1BA6F8F7-6633-0D40-8F4E-7B7B6F186BBC}"/>
              </a:ext>
            </a:extLst>
          </p:cNvPr>
          <p:cNvSpPr>
            <a:spLocks noGrp="1"/>
          </p:cNvSpPr>
          <p:nvPr>
            <p:ph type="body" sz="quarter" idx="40" hasCustomPrompt="1"/>
          </p:nvPr>
        </p:nvSpPr>
        <p:spPr>
          <a:xfrm>
            <a:off x="7368371"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8" name="Text Placeholder 7">
            <a:extLst>
              <a:ext uri="{FF2B5EF4-FFF2-40B4-BE49-F238E27FC236}">
                <a16:creationId xmlns:a16="http://schemas.microsoft.com/office/drawing/2014/main" id="{6B1836C7-44F5-4A4E-BFBB-BA98EFEC5423}"/>
              </a:ext>
            </a:extLst>
          </p:cNvPr>
          <p:cNvSpPr>
            <a:spLocks noGrp="1"/>
          </p:cNvSpPr>
          <p:nvPr>
            <p:ph type="body" sz="quarter" idx="41" hasCustomPrompt="1"/>
          </p:nvPr>
        </p:nvSpPr>
        <p:spPr>
          <a:xfrm>
            <a:off x="7355005"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96" name="Text Placeholder 11">
            <a:extLst>
              <a:ext uri="{FF2B5EF4-FFF2-40B4-BE49-F238E27FC236}">
                <a16:creationId xmlns:a16="http://schemas.microsoft.com/office/drawing/2014/main" id="{32DC6995-A729-E445-A41F-66AB6112ABC8}"/>
              </a:ext>
            </a:extLst>
          </p:cNvPr>
          <p:cNvSpPr>
            <a:spLocks noGrp="1"/>
          </p:cNvSpPr>
          <p:nvPr>
            <p:ph type="body" sz="quarter" idx="42" hasCustomPrompt="1"/>
          </p:nvPr>
        </p:nvSpPr>
        <p:spPr>
          <a:xfrm>
            <a:off x="9452706"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97" name="Text Placeholder 7">
            <a:extLst>
              <a:ext uri="{FF2B5EF4-FFF2-40B4-BE49-F238E27FC236}">
                <a16:creationId xmlns:a16="http://schemas.microsoft.com/office/drawing/2014/main" id="{240BAEE8-10CD-B44C-B066-6306AFB770AC}"/>
              </a:ext>
            </a:extLst>
          </p:cNvPr>
          <p:cNvSpPr>
            <a:spLocks noGrp="1"/>
          </p:cNvSpPr>
          <p:nvPr>
            <p:ph type="body" sz="quarter" idx="43" hasCustomPrompt="1"/>
          </p:nvPr>
        </p:nvSpPr>
        <p:spPr>
          <a:xfrm>
            <a:off x="9439340"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grpSp>
        <p:nvGrpSpPr>
          <p:cNvPr id="98" name="Group 97">
            <a:extLst>
              <a:ext uri="{FF2B5EF4-FFF2-40B4-BE49-F238E27FC236}">
                <a16:creationId xmlns:a16="http://schemas.microsoft.com/office/drawing/2014/main" id="{90CDD6D3-7CC2-9A46-8241-AD783E69A93B}"/>
              </a:ext>
            </a:extLst>
          </p:cNvPr>
          <p:cNvGrpSpPr/>
          <p:nvPr userDrawn="1"/>
        </p:nvGrpSpPr>
        <p:grpSpPr>
          <a:xfrm>
            <a:off x="2874325" y="4339702"/>
            <a:ext cx="228600" cy="228600"/>
            <a:chOff x="5068956" y="4549940"/>
            <a:chExt cx="529870" cy="529870"/>
          </a:xfrm>
          <a:noFill/>
        </p:grpSpPr>
        <p:sp>
          <p:nvSpPr>
            <p:cNvPr id="99" name="Oval 98">
              <a:extLst>
                <a:ext uri="{FF2B5EF4-FFF2-40B4-BE49-F238E27FC236}">
                  <a16:creationId xmlns:a16="http://schemas.microsoft.com/office/drawing/2014/main" id="{8F2566FF-3D4B-DF4D-BC09-43EB05441E20}"/>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0" name="Group 99">
              <a:extLst>
                <a:ext uri="{FF2B5EF4-FFF2-40B4-BE49-F238E27FC236}">
                  <a16:creationId xmlns:a16="http://schemas.microsoft.com/office/drawing/2014/main" id="{F49FF4A2-CD46-5C46-9793-AD664C8676E8}"/>
                </a:ext>
              </a:extLst>
            </p:cNvPr>
            <p:cNvGrpSpPr/>
            <p:nvPr/>
          </p:nvGrpSpPr>
          <p:grpSpPr>
            <a:xfrm>
              <a:off x="5333891" y="4671174"/>
              <a:ext cx="0" cy="287402"/>
              <a:chOff x="5181435" y="5692959"/>
              <a:chExt cx="0" cy="326231"/>
            </a:xfrm>
            <a:grpFill/>
          </p:grpSpPr>
          <p:cxnSp>
            <p:nvCxnSpPr>
              <p:cNvPr id="101" name="Straight Connector 100">
                <a:extLst>
                  <a:ext uri="{FF2B5EF4-FFF2-40B4-BE49-F238E27FC236}">
                    <a16:creationId xmlns:a16="http://schemas.microsoft.com/office/drawing/2014/main" id="{EA06B288-5488-7A4F-A83D-97910440321B}"/>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6032DB88-9708-154F-9884-A5849CBC63D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3" name="Group 102">
            <a:extLst>
              <a:ext uri="{FF2B5EF4-FFF2-40B4-BE49-F238E27FC236}">
                <a16:creationId xmlns:a16="http://schemas.microsoft.com/office/drawing/2014/main" id="{E546F0B0-13CA-6845-8270-230E08412484}"/>
              </a:ext>
            </a:extLst>
          </p:cNvPr>
          <p:cNvGrpSpPr/>
          <p:nvPr userDrawn="1"/>
        </p:nvGrpSpPr>
        <p:grpSpPr>
          <a:xfrm>
            <a:off x="4944284" y="4339702"/>
            <a:ext cx="228600" cy="228600"/>
            <a:chOff x="5068956" y="4549940"/>
            <a:chExt cx="529870" cy="529870"/>
          </a:xfrm>
          <a:noFill/>
        </p:grpSpPr>
        <p:sp>
          <p:nvSpPr>
            <p:cNvPr id="104" name="Oval 103">
              <a:extLst>
                <a:ext uri="{FF2B5EF4-FFF2-40B4-BE49-F238E27FC236}">
                  <a16:creationId xmlns:a16="http://schemas.microsoft.com/office/drawing/2014/main" id="{E7BFBDE5-71C7-C148-9C01-D254553F6D8D}"/>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5" name="Group 104">
              <a:extLst>
                <a:ext uri="{FF2B5EF4-FFF2-40B4-BE49-F238E27FC236}">
                  <a16:creationId xmlns:a16="http://schemas.microsoft.com/office/drawing/2014/main" id="{E2D44FD6-4A54-9C4A-B6EE-E2369DAC493F}"/>
                </a:ext>
              </a:extLst>
            </p:cNvPr>
            <p:cNvGrpSpPr/>
            <p:nvPr/>
          </p:nvGrpSpPr>
          <p:grpSpPr>
            <a:xfrm>
              <a:off x="5333891" y="4671174"/>
              <a:ext cx="0" cy="287402"/>
              <a:chOff x="5181435" y="5692959"/>
              <a:chExt cx="0" cy="326231"/>
            </a:xfrm>
            <a:grpFill/>
          </p:grpSpPr>
          <p:cxnSp>
            <p:nvCxnSpPr>
              <p:cNvPr id="106" name="Straight Connector 105">
                <a:extLst>
                  <a:ext uri="{FF2B5EF4-FFF2-40B4-BE49-F238E27FC236}">
                    <a16:creationId xmlns:a16="http://schemas.microsoft.com/office/drawing/2014/main" id="{A1150AFA-5497-E94C-B534-F3A08125EEF5}"/>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3E6E36D5-6753-2741-BEB2-458F4332ADA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8" name="Group 107">
            <a:extLst>
              <a:ext uri="{FF2B5EF4-FFF2-40B4-BE49-F238E27FC236}">
                <a16:creationId xmlns:a16="http://schemas.microsoft.com/office/drawing/2014/main" id="{AB864DC3-C343-5D40-9C02-C8DB7FD2DADD}"/>
              </a:ext>
            </a:extLst>
          </p:cNvPr>
          <p:cNvGrpSpPr/>
          <p:nvPr userDrawn="1"/>
        </p:nvGrpSpPr>
        <p:grpSpPr>
          <a:xfrm>
            <a:off x="7028618" y="4339702"/>
            <a:ext cx="228600" cy="228600"/>
            <a:chOff x="5068956" y="4549940"/>
            <a:chExt cx="529870" cy="529870"/>
          </a:xfrm>
          <a:noFill/>
        </p:grpSpPr>
        <p:sp>
          <p:nvSpPr>
            <p:cNvPr id="109" name="Oval 108">
              <a:extLst>
                <a:ext uri="{FF2B5EF4-FFF2-40B4-BE49-F238E27FC236}">
                  <a16:creationId xmlns:a16="http://schemas.microsoft.com/office/drawing/2014/main" id="{7B36C430-C535-FA46-9B26-041CCA0FF389}"/>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0" name="Group 109">
              <a:extLst>
                <a:ext uri="{FF2B5EF4-FFF2-40B4-BE49-F238E27FC236}">
                  <a16:creationId xmlns:a16="http://schemas.microsoft.com/office/drawing/2014/main" id="{36795C7F-6E95-3540-8361-39AF86E116E5}"/>
                </a:ext>
              </a:extLst>
            </p:cNvPr>
            <p:cNvGrpSpPr/>
            <p:nvPr/>
          </p:nvGrpSpPr>
          <p:grpSpPr>
            <a:xfrm>
              <a:off x="5333891" y="4671174"/>
              <a:ext cx="0" cy="287402"/>
              <a:chOff x="5181435" y="5692959"/>
              <a:chExt cx="0" cy="326231"/>
            </a:xfrm>
            <a:grpFill/>
          </p:grpSpPr>
          <p:cxnSp>
            <p:nvCxnSpPr>
              <p:cNvPr id="111" name="Straight Connector 110">
                <a:extLst>
                  <a:ext uri="{FF2B5EF4-FFF2-40B4-BE49-F238E27FC236}">
                    <a16:creationId xmlns:a16="http://schemas.microsoft.com/office/drawing/2014/main" id="{183F9D34-6663-7043-A0AF-1B026422FC6E}"/>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64549C90-5FB8-8F4C-AB00-3FD2B545B484}"/>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13" name="Group 112">
            <a:extLst>
              <a:ext uri="{FF2B5EF4-FFF2-40B4-BE49-F238E27FC236}">
                <a16:creationId xmlns:a16="http://schemas.microsoft.com/office/drawing/2014/main" id="{93150323-4463-AF4A-8C11-847A66B08DF6}"/>
              </a:ext>
            </a:extLst>
          </p:cNvPr>
          <p:cNvGrpSpPr/>
          <p:nvPr userDrawn="1"/>
        </p:nvGrpSpPr>
        <p:grpSpPr>
          <a:xfrm>
            <a:off x="9112590" y="4339702"/>
            <a:ext cx="228600" cy="228600"/>
            <a:chOff x="5068956" y="4549940"/>
            <a:chExt cx="529870" cy="529870"/>
          </a:xfrm>
          <a:noFill/>
        </p:grpSpPr>
        <p:sp>
          <p:nvSpPr>
            <p:cNvPr id="114" name="Oval 113">
              <a:extLst>
                <a:ext uri="{FF2B5EF4-FFF2-40B4-BE49-F238E27FC236}">
                  <a16:creationId xmlns:a16="http://schemas.microsoft.com/office/drawing/2014/main" id="{17315BBA-235A-294D-8145-37C6A1AF1AFF}"/>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5" name="Group 114">
              <a:extLst>
                <a:ext uri="{FF2B5EF4-FFF2-40B4-BE49-F238E27FC236}">
                  <a16:creationId xmlns:a16="http://schemas.microsoft.com/office/drawing/2014/main" id="{B35B75F8-F5FA-4542-B2CE-B777FA8B5B78}"/>
                </a:ext>
              </a:extLst>
            </p:cNvPr>
            <p:cNvGrpSpPr/>
            <p:nvPr/>
          </p:nvGrpSpPr>
          <p:grpSpPr>
            <a:xfrm>
              <a:off x="5333891" y="4671174"/>
              <a:ext cx="0" cy="287402"/>
              <a:chOff x="5181435" y="5692959"/>
              <a:chExt cx="0" cy="326231"/>
            </a:xfrm>
            <a:grpFill/>
          </p:grpSpPr>
          <p:cxnSp>
            <p:nvCxnSpPr>
              <p:cNvPr id="116" name="Straight Connector 115">
                <a:extLst>
                  <a:ext uri="{FF2B5EF4-FFF2-40B4-BE49-F238E27FC236}">
                    <a16:creationId xmlns:a16="http://schemas.microsoft.com/office/drawing/2014/main" id="{BD2E6BEA-0F6C-9E4C-B6B0-8F03C6F74581}"/>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ECD0651B-7D3B-034D-AEA1-4B10597F721E}"/>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sp>
        <p:nvSpPr>
          <p:cNvPr id="4" name="Text Placeholder 11">
            <a:extLst>
              <a:ext uri="{FF2B5EF4-FFF2-40B4-BE49-F238E27FC236}">
                <a16:creationId xmlns:a16="http://schemas.microsoft.com/office/drawing/2014/main" id="{64AD5598-9F2B-CA2A-D69B-38528B053E6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845C116F-BDB3-4F36-FDCC-329EA7B4FA3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81A4B1AA-3315-2DB7-287A-863C396874FF}"/>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1010706490"/>
      </p:ext>
    </p:extLst>
  </p:cSld>
  <p:clrMapOvr>
    <a:masterClrMapping/>
  </p:clrMapOvr>
  <p:transition>
    <p:wip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lide with 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E4A63B-939E-0A2C-D4A6-D1496B3F4E89}"/>
              </a:ext>
            </a:extLst>
          </p:cNvPr>
          <p:cNvSpPr/>
          <p:nvPr userDrawn="1"/>
        </p:nvSpPr>
        <p:spPr>
          <a:xfrm>
            <a:off x="0" y="470111"/>
            <a:ext cx="12192000" cy="5056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6" name="Text Placeholder 7">
            <a:extLst>
              <a:ext uri="{FF2B5EF4-FFF2-40B4-BE49-F238E27FC236}">
                <a16:creationId xmlns:a16="http://schemas.microsoft.com/office/drawing/2014/main" id="{246F361F-65DD-63D5-5F7B-5535C9F12593}"/>
              </a:ext>
            </a:extLst>
          </p:cNvPr>
          <p:cNvSpPr>
            <a:spLocks noGrp="1"/>
          </p:cNvSpPr>
          <p:nvPr>
            <p:ph type="body" sz="quarter" idx="11" hasCustomPrompt="1"/>
          </p:nvPr>
        </p:nvSpPr>
        <p:spPr>
          <a:xfrm>
            <a:off x="3719946" y="1551240"/>
            <a:ext cx="6459736" cy="2634090"/>
          </a:xfrm>
          <a:prstGeom prst="rect">
            <a:avLst/>
          </a:prstGeom>
        </p:spPr>
        <p:txBody>
          <a:bodyPr rIns="0"/>
          <a:lstStyle>
            <a:lvl1pPr marL="0" indent="0" algn="l">
              <a:lnSpc>
                <a:spcPts val="4000"/>
              </a:lnSpc>
              <a:buNone/>
              <a:defRPr sz="3600" i="0">
                <a:solidFill>
                  <a:schemeClr val="bg1"/>
                </a:solidFill>
                <a:latin typeface="+mj-lt"/>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marL="0" marR="0" lvl="0" indent="0" algn="l" defTabSz="914400" rtl="0" eaLnBrk="1" fontAlgn="auto" latinLnBrk="0" hangingPunct="1">
              <a:lnSpc>
                <a:spcPts val="4000"/>
              </a:lnSpc>
              <a:spcBef>
                <a:spcPts val="600"/>
              </a:spcBef>
              <a:spcAft>
                <a:spcPts val="0"/>
              </a:spcAft>
              <a:buClrTx/>
              <a:buSzTx/>
              <a:buFont typeface="Arial" panose="020B0604020202020204" pitchFamily="34" charset="0"/>
              <a:buNone/>
              <a:tabLst/>
              <a:defRPr/>
            </a:pPr>
            <a:r>
              <a:rPr lang="en-US"/>
              <a:t>Insert pull quote here (Times New Roman, 36pt) 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Excepteur</a:t>
            </a:r>
            <a:r>
              <a:rPr lang="en-US"/>
              <a:t> </a:t>
            </a:r>
            <a:r>
              <a:rPr lang="en-US" err="1"/>
              <a:t>sint</a:t>
            </a:r>
            <a:r>
              <a:rPr lang="en-US"/>
              <a:t> </a:t>
            </a:r>
            <a:r>
              <a:rPr lang="en-US" err="1"/>
              <a:t>occaecat</a:t>
            </a:r>
            <a:r>
              <a:rPr lang="en-US"/>
              <a:t> </a:t>
            </a:r>
            <a:r>
              <a:rPr lang="en-US" err="1"/>
              <a:t>cupidat</a:t>
            </a:r>
            <a:r>
              <a:rPr lang="en-US"/>
              <a:t> non </a:t>
            </a:r>
            <a:r>
              <a:rPr lang="en-US" err="1"/>
              <a:t>proident</a:t>
            </a:r>
            <a:r>
              <a:rPr lang="en-US"/>
              <a:t>.</a:t>
            </a:r>
          </a:p>
        </p:txBody>
      </p:sp>
      <p:sp>
        <p:nvSpPr>
          <p:cNvPr id="7" name="Text Placeholder 5">
            <a:extLst>
              <a:ext uri="{FF2B5EF4-FFF2-40B4-BE49-F238E27FC236}">
                <a16:creationId xmlns:a16="http://schemas.microsoft.com/office/drawing/2014/main" id="{F0B13878-40EA-F623-2691-F0F3AD2CA7F4}"/>
              </a:ext>
            </a:extLst>
          </p:cNvPr>
          <p:cNvSpPr>
            <a:spLocks noGrp="1"/>
          </p:cNvSpPr>
          <p:nvPr>
            <p:ph type="body" sz="quarter" idx="12" hasCustomPrompt="1"/>
          </p:nvPr>
        </p:nvSpPr>
        <p:spPr>
          <a:xfrm>
            <a:off x="3719493" y="4215723"/>
            <a:ext cx="6459736" cy="327160"/>
          </a:xfrm>
          <a:prstGeom prst="rect">
            <a:avLst/>
          </a:prstGeom>
        </p:spPr>
        <p:txBody>
          <a:bodyPr/>
          <a:lstStyle>
            <a:lvl1pPr algn="r">
              <a:buNone/>
              <a:defRPr sz="1600" b="1">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 First, Last Name</a:t>
            </a:r>
          </a:p>
        </p:txBody>
      </p:sp>
      <p:sp>
        <p:nvSpPr>
          <p:cNvPr id="8" name="Text Placeholder 5">
            <a:extLst>
              <a:ext uri="{FF2B5EF4-FFF2-40B4-BE49-F238E27FC236}">
                <a16:creationId xmlns:a16="http://schemas.microsoft.com/office/drawing/2014/main" id="{82AD81A1-C537-6AFE-6541-3CDC5D6DB11A}"/>
              </a:ext>
            </a:extLst>
          </p:cNvPr>
          <p:cNvSpPr>
            <a:spLocks noGrp="1"/>
          </p:cNvSpPr>
          <p:nvPr>
            <p:ph type="body" sz="quarter" idx="13" hasCustomPrompt="1"/>
          </p:nvPr>
        </p:nvSpPr>
        <p:spPr>
          <a:xfrm>
            <a:off x="3719493" y="4554085"/>
            <a:ext cx="6459736" cy="327160"/>
          </a:xfrm>
          <a:prstGeom prst="rect">
            <a:avLst/>
          </a:prstGeom>
        </p:spPr>
        <p:txBody>
          <a:bodyPr/>
          <a:lstStyle>
            <a:lvl1pPr algn="r">
              <a:buNone/>
              <a:defRPr sz="1600" b="0">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Title, Company</a:t>
            </a:r>
          </a:p>
        </p:txBody>
      </p:sp>
      <p:sp>
        <p:nvSpPr>
          <p:cNvPr id="9" name="Text Placeholder 7">
            <a:extLst>
              <a:ext uri="{FF2B5EF4-FFF2-40B4-BE49-F238E27FC236}">
                <a16:creationId xmlns:a16="http://schemas.microsoft.com/office/drawing/2014/main" id="{C6C9B22F-76CA-887F-F867-D236E706ECD8}"/>
              </a:ext>
            </a:extLst>
          </p:cNvPr>
          <p:cNvSpPr>
            <a:spLocks noGrp="1"/>
          </p:cNvSpPr>
          <p:nvPr>
            <p:ph type="body" sz="quarter" idx="19" hasCustomPrompt="1"/>
          </p:nvPr>
        </p:nvSpPr>
        <p:spPr>
          <a:xfrm rot="10800000">
            <a:off x="10195052" y="1916605"/>
            <a:ext cx="1617615" cy="2163762"/>
          </a:xfrm>
          <a:prstGeom prst="rect">
            <a:avLst/>
          </a:prstGeom>
        </p:spPr>
        <p:txBody>
          <a:bodyPr rIns="0" anchor="ctr" anchorCtr="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10" name="Picture Placeholder 4">
            <a:extLst>
              <a:ext uri="{FF2B5EF4-FFF2-40B4-BE49-F238E27FC236}">
                <a16:creationId xmlns:a16="http://schemas.microsoft.com/office/drawing/2014/main" id="{DA1898F5-0A81-AC36-9703-D5A2B1192590}"/>
              </a:ext>
            </a:extLst>
          </p:cNvPr>
          <p:cNvSpPr>
            <a:spLocks noGrp="1"/>
          </p:cNvSpPr>
          <p:nvPr>
            <p:ph type="pic" sz="quarter" idx="20"/>
          </p:nvPr>
        </p:nvSpPr>
        <p:spPr>
          <a:xfrm>
            <a:off x="609600" y="1711791"/>
            <a:ext cx="2312988" cy="2312988"/>
          </a:xfrm>
          <a:prstGeom prst="ellipse">
            <a:avLst/>
          </a:prstGeom>
          <a:solidFill>
            <a:schemeClr val="bg1">
              <a:lumMod val="50000"/>
            </a:schemeClr>
          </a:solidFill>
        </p:spPr>
        <p:txBody>
          <a:bodyPr/>
          <a:lstStyle>
            <a:lvl1pPr>
              <a:defRPr>
                <a:latin typeface="Avenir Next LT Pro" panose="020B0504020202020204" pitchFamily="34" charset="0"/>
              </a:defRPr>
            </a:lvl1pPr>
          </a:lstStyle>
          <a:p>
            <a:endParaRPr lang="en-US"/>
          </a:p>
        </p:txBody>
      </p:sp>
      <p:sp>
        <p:nvSpPr>
          <p:cNvPr id="4" name="Text Placeholder 7">
            <a:extLst>
              <a:ext uri="{FF2B5EF4-FFF2-40B4-BE49-F238E27FC236}">
                <a16:creationId xmlns:a16="http://schemas.microsoft.com/office/drawing/2014/main" id="{30B92125-A1A9-6822-1E61-6CEA3A8A0DC2}"/>
              </a:ext>
            </a:extLst>
          </p:cNvPr>
          <p:cNvSpPr>
            <a:spLocks noGrp="1"/>
          </p:cNvSpPr>
          <p:nvPr>
            <p:ph type="body" sz="quarter" idx="10" hasCustomPrompt="1"/>
          </p:nvPr>
        </p:nvSpPr>
        <p:spPr>
          <a:xfrm>
            <a:off x="2067932" y="834723"/>
            <a:ext cx="1636643" cy="2163762"/>
          </a:xfrm>
          <a:prstGeom prst="rect">
            <a:avLst/>
          </a:prstGeom>
        </p:spPr>
        <p:txBody>
          <a:bodyPr rIns="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3" name="Text Placeholder 7">
            <a:extLst>
              <a:ext uri="{FF2B5EF4-FFF2-40B4-BE49-F238E27FC236}">
                <a16:creationId xmlns:a16="http://schemas.microsoft.com/office/drawing/2014/main" id="{01AAF056-2E23-6561-7218-6C987196022C}"/>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1465608265"/>
      </p:ext>
    </p:extLst>
  </p:cSld>
  <p:clrMapOvr>
    <a:masterClrMapping/>
  </p:clrMapOvr>
  <p:transition>
    <p:wip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hree Columns with 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600" y="2452637"/>
            <a:ext cx="3511296"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7" name="Content Placeholder 2">
            <a:extLst>
              <a:ext uri="{FF2B5EF4-FFF2-40B4-BE49-F238E27FC236}">
                <a16:creationId xmlns:a16="http://schemas.microsoft.com/office/drawing/2014/main" id="{B92D3D91-1322-D74B-BDF9-D205A92880B3}"/>
              </a:ext>
            </a:extLst>
          </p:cNvPr>
          <p:cNvSpPr>
            <a:spLocks noGrp="1"/>
          </p:cNvSpPr>
          <p:nvPr>
            <p:ph sz="quarter" idx="25"/>
          </p:nvPr>
        </p:nvSpPr>
        <p:spPr>
          <a:xfrm>
            <a:off x="8071106"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4343400"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60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0" name="Text Placeholder 11">
            <a:extLst>
              <a:ext uri="{FF2B5EF4-FFF2-40B4-BE49-F238E27FC236}">
                <a16:creationId xmlns:a16="http://schemas.microsoft.com/office/drawing/2014/main" id="{42EF5863-2B82-EB4A-B518-D9E4E48CF746}"/>
              </a:ext>
            </a:extLst>
          </p:cNvPr>
          <p:cNvSpPr>
            <a:spLocks noGrp="1"/>
          </p:cNvSpPr>
          <p:nvPr>
            <p:ph type="body" sz="quarter" idx="18" hasCustomPrompt="1"/>
          </p:nvPr>
        </p:nvSpPr>
        <p:spPr>
          <a:xfrm>
            <a:off x="60960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4340352"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2" name="Text Placeholder 11">
            <a:extLst>
              <a:ext uri="{FF2B5EF4-FFF2-40B4-BE49-F238E27FC236}">
                <a16:creationId xmlns:a16="http://schemas.microsoft.com/office/drawing/2014/main" id="{23161D3C-76B6-BE4D-A167-263F7BBC370F}"/>
              </a:ext>
            </a:extLst>
          </p:cNvPr>
          <p:cNvSpPr>
            <a:spLocks noGrp="1"/>
          </p:cNvSpPr>
          <p:nvPr>
            <p:ph type="body" sz="quarter" idx="21" hasCustomPrompt="1"/>
          </p:nvPr>
        </p:nvSpPr>
        <p:spPr>
          <a:xfrm>
            <a:off x="4340352"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3" name="Text Placeholder 11">
            <a:extLst>
              <a:ext uri="{FF2B5EF4-FFF2-40B4-BE49-F238E27FC236}">
                <a16:creationId xmlns:a16="http://schemas.microsoft.com/office/drawing/2014/main" id="{AE981E8F-A216-EE49-8816-6E00EF50ECBB}"/>
              </a:ext>
            </a:extLst>
          </p:cNvPr>
          <p:cNvSpPr>
            <a:spLocks noGrp="1"/>
          </p:cNvSpPr>
          <p:nvPr>
            <p:ph type="body" sz="quarter" idx="30" hasCustomPrompt="1"/>
          </p:nvPr>
        </p:nvSpPr>
        <p:spPr>
          <a:xfrm>
            <a:off x="806501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4" name="Text Placeholder 11">
            <a:extLst>
              <a:ext uri="{FF2B5EF4-FFF2-40B4-BE49-F238E27FC236}">
                <a16:creationId xmlns:a16="http://schemas.microsoft.com/office/drawing/2014/main" id="{04DD19F9-CDB0-7C48-B207-F8029BF9338B}"/>
              </a:ext>
            </a:extLst>
          </p:cNvPr>
          <p:cNvSpPr>
            <a:spLocks noGrp="1"/>
          </p:cNvSpPr>
          <p:nvPr>
            <p:ph type="body" sz="quarter" idx="31" hasCustomPrompt="1"/>
          </p:nvPr>
        </p:nvSpPr>
        <p:spPr>
          <a:xfrm>
            <a:off x="806501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4" name="Text Placeholder 11">
            <a:extLst>
              <a:ext uri="{FF2B5EF4-FFF2-40B4-BE49-F238E27FC236}">
                <a16:creationId xmlns:a16="http://schemas.microsoft.com/office/drawing/2014/main" id="{DA2EA5BA-3817-88E7-75C6-811529A6A315}"/>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A3B31A09-912D-29A3-28E0-7E627225E1B5}"/>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CE692FE3-8CFE-4D24-1A99-70A37C84A099}"/>
              </a:ext>
            </a:extLst>
          </p:cNvPr>
          <p:cNvSpPr>
            <a:spLocks noGrp="1"/>
          </p:cNvSpPr>
          <p:nvPr>
            <p:ph type="body" sz="quarter" idx="3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2804460239"/>
      </p:ext>
    </p:extLst>
  </p:cSld>
  <p:clrMapOvr>
    <a:masterClrMapping/>
  </p:clrMapOvr>
  <p:transition>
    <p:wipe/>
  </p:transition>
  <p:extLst>
    <p:ext uri="{DCECCB84-F9BA-43D5-87BE-67443E8EF086}">
      <p15:sldGuideLst xmlns:p15="http://schemas.microsoft.com/office/powerpoint/2012/main">
        <p15:guide id="1" orient="horz" pos="3456">
          <p15:clr>
            <a:srgbClr val="FBAE40"/>
          </p15:clr>
        </p15:guide>
        <p15:guide id="2" orient="horz" pos="1152">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onten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599" y="1845443"/>
            <a:ext cx="5298897" cy="1561052"/>
          </a:xfrm>
          <a:prstGeom prst="rect">
            <a:avLst/>
          </a:prstGeom>
          <a:noFill/>
        </p:spPr>
        <p:txBody>
          <a:bodyPr vert="horz" lIns="91440" tIns="91440" rIns="91440" bIns="0" rtlCol="0">
            <a:noAutofit/>
          </a:bodyPr>
          <a:lstStyle>
            <a:lvl1pPr>
              <a:defRPr lang="en-US" sz="1400" dirty="0" smtClean="0">
                <a:solidFill>
                  <a:schemeClr val="tx1"/>
                </a:solidFill>
                <a:latin typeface="Avenir Next LT Pro" panose="020B0504020202020204" pitchFamily="34" charset="77"/>
              </a:defRPr>
            </a:lvl1pPr>
            <a:lvl2pPr marL="401638" indent="-174625">
              <a:defRPr lang="en-US" sz="1200" dirty="0" smtClean="0">
                <a:solidFill>
                  <a:schemeClr val="tx1"/>
                </a:solidFill>
                <a:latin typeface="Avenir Next LT Pro" panose="020B0504020202020204" pitchFamily="34" charset="77"/>
              </a:defRPr>
            </a:lvl2pPr>
            <a:lvl3pPr marL="625475" indent="-169863">
              <a:defRPr lang="en-US" sz="1200" dirty="0" smtClean="0">
                <a:solidFill>
                  <a:schemeClr val="tx1"/>
                </a:solidFill>
                <a:latin typeface="Avenir Next LT Pro" panose="020B0504020202020204" pitchFamily="34" charset="77"/>
              </a:defRPr>
            </a:lvl3pPr>
            <a:lvl4pPr marL="858838" indent="-174625">
              <a:defRPr lang="en-US" sz="1200" dirty="0" smtClean="0">
                <a:solidFill>
                  <a:schemeClr val="tx1"/>
                </a:solidFill>
                <a:latin typeface="Avenir Next LT Pro" panose="020B0504020202020204" pitchFamily="34" charset="77"/>
              </a:defRPr>
            </a:lvl4pPr>
            <a:lvl5pPr marL="1082675" indent="-160338">
              <a:defRPr lang="en-US" sz="1200" dirty="0">
                <a:solidFill>
                  <a:schemeClr val="tx1"/>
                </a:solidFill>
                <a:latin typeface="Avenir Next LT Pro" panose="020B0504020202020204" pitchFamily="34"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6286554" y="1845443"/>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599"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6283506"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8" name="Content Placeholder 2">
            <a:extLst>
              <a:ext uri="{FF2B5EF4-FFF2-40B4-BE49-F238E27FC236}">
                <a16:creationId xmlns:a16="http://schemas.microsoft.com/office/drawing/2014/main" id="{5D406F90-8404-8449-9872-2AF9009CE691}"/>
              </a:ext>
            </a:extLst>
          </p:cNvPr>
          <p:cNvSpPr>
            <a:spLocks noGrp="1"/>
          </p:cNvSpPr>
          <p:nvPr>
            <p:ph sz="quarter" idx="30"/>
          </p:nvPr>
        </p:nvSpPr>
        <p:spPr>
          <a:xfrm>
            <a:off x="609599" y="4045740"/>
            <a:ext cx="5298897"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19" name="Content Placeholder 2">
            <a:extLst>
              <a:ext uri="{FF2B5EF4-FFF2-40B4-BE49-F238E27FC236}">
                <a16:creationId xmlns:a16="http://schemas.microsoft.com/office/drawing/2014/main" id="{0767CC35-2895-DF47-8D9F-9BA790B383B5}"/>
              </a:ext>
            </a:extLst>
          </p:cNvPr>
          <p:cNvSpPr>
            <a:spLocks noGrp="1"/>
          </p:cNvSpPr>
          <p:nvPr>
            <p:ph sz="quarter" idx="31"/>
          </p:nvPr>
        </p:nvSpPr>
        <p:spPr>
          <a:xfrm>
            <a:off x="6286554" y="4045740"/>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20" name="Text Placeholder 11">
            <a:extLst>
              <a:ext uri="{FF2B5EF4-FFF2-40B4-BE49-F238E27FC236}">
                <a16:creationId xmlns:a16="http://schemas.microsoft.com/office/drawing/2014/main" id="{15D481F2-253B-0145-88FD-DA96AB5470EC}"/>
              </a:ext>
            </a:extLst>
          </p:cNvPr>
          <p:cNvSpPr>
            <a:spLocks noGrp="1"/>
          </p:cNvSpPr>
          <p:nvPr>
            <p:ph type="body" sz="quarter" idx="32" hasCustomPrompt="1"/>
          </p:nvPr>
        </p:nvSpPr>
        <p:spPr>
          <a:xfrm>
            <a:off x="609599"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21" name="Text Placeholder 11">
            <a:extLst>
              <a:ext uri="{FF2B5EF4-FFF2-40B4-BE49-F238E27FC236}">
                <a16:creationId xmlns:a16="http://schemas.microsoft.com/office/drawing/2014/main" id="{2DB30398-E09D-954C-A3FA-F7C51CDDB749}"/>
              </a:ext>
            </a:extLst>
          </p:cNvPr>
          <p:cNvSpPr>
            <a:spLocks noGrp="1"/>
          </p:cNvSpPr>
          <p:nvPr>
            <p:ph type="body" sz="quarter" idx="33" hasCustomPrompt="1"/>
          </p:nvPr>
        </p:nvSpPr>
        <p:spPr>
          <a:xfrm>
            <a:off x="6283506"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 name="Text Placeholder 11">
            <a:extLst>
              <a:ext uri="{FF2B5EF4-FFF2-40B4-BE49-F238E27FC236}">
                <a16:creationId xmlns:a16="http://schemas.microsoft.com/office/drawing/2014/main" id="{DA07CCA5-3A1A-BB49-AB25-CED1E6C7F08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32914B7-184F-307B-3A4F-F63D8F17C820}"/>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B5739BEA-DCED-1859-FAE6-957817063CCE}"/>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1383273158"/>
      </p:ext>
    </p:extLst>
  </p:cSld>
  <p:clrMapOvr>
    <a:masterClrMapping/>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ck Cover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92005A4-7683-3378-4D18-D40E23CAFAAD}"/>
              </a:ext>
            </a:extLst>
          </p:cNvPr>
          <p:cNvSpPr/>
          <p:nvPr userDrawn="1"/>
        </p:nvSpPr>
        <p:spPr>
          <a:xfrm>
            <a:off x="11607800" y="0"/>
            <a:ext cx="584200" cy="6858000"/>
          </a:xfrm>
          <a:prstGeom prst="rect">
            <a:avLst/>
          </a:prstGeom>
          <a:pattFill prst="wdUpDiag">
            <a:fgClr>
              <a:schemeClr val="accent1"/>
            </a:fgClr>
            <a:bgClr>
              <a:schemeClr val="tx2"/>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8" name="Rectangle 50">
            <a:extLst>
              <a:ext uri="{FF2B5EF4-FFF2-40B4-BE49-F238E27FC236}">
                <a16:creationId xmlns:a16="http://schemas.microsoft.com/office/drawing/2014/main" id="{B9A5198E-3496-CC7C-38F2-5EB4D5D1913F}"/>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pic>
        <p:nvPicPr>
          <p:cNvPr id="9" name="Picture 5">
            <a:extLst>
              <a:ext uri="{FF2B5EF4-FFF2-40B4-BE49-F238E27FC236}">
                <a16:creationId xmlns:a16="http://schemas.microsoft.com/office/drawing/2014/main" id="{D5219C1C-96EE-183D-BC7A-7A2CD710B4A3}"/>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349420" y="5989119"/>
            <a:ext cx="2092714" cy="541429"/>
          </a:xfrm>
          <a:prstGeom prst="rect">
            <a:avLst/>
          </a:prstGeom>
        </p:spPr>
      </p:pic>
    </p:spTree>
    <p:extLst>
      <p:ext uri="{BB962C8B-B14F-4D97-AF65-F5344CB8AC3E}">
        <p14:creationId xmlns:p14="http://schemas.microsoft.com/office/powerpoint/2010/main" val="2106231117"/>
      </p:ext>
    </p:extLst>
  </p:cSld>
  <p:clrMapOvr>
    <a:masterClrMapping/>
  </p:clrMapOvr>
  <p:transition>
    <p:wip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tent Gri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20" name="Picture Placeholder 11">
            <a:extLst>
              <a:ext uri="{FF2B5EF4-FFF2-40B4-BE49-F238E27FC236}">
                <a16:creationId xmlns:a16="http://schemas.microsoft.com/office/drawing/2014/main" id="{35906719-610D-5340-B2B8-E1B60C3F25BB}"/>
              </a:ext>
            </a:extLst>
          </p:cNvPr>
          <p:cNvSpPr>
            <a:spLocks noGrp="1"/>
          </p:cNvSpPr>
          <p:nvPr>
            <p:ph type="pic" sz="quarter" idx="31" hasCustomPrompt="1"/>
          </p:nvPr>
        </p:nvSpPr>
        <p:spPr>
          <a:xfrm>
            <a:off x="609600"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2" name="Picture Placeholder 11">
            <a:extLst>
              <a:ext uri="{FF2B5EF4-FFF2-40B4-BE49-F238E27FC236}">
                <a16:creationId xmlns:a16="http://schemas.microsoft.com/office/drawing/2014/main" id="{C3368D31-0D3D-F442-9BCE-41A3217797EC}"/>
              </a:ext>
            </a:extLst>
          </p:cNvPr>
          <p:cNvSpPr>
            <a:spLocks noGrp="1"/>
          </p:cNvSpPr>
          <p:nvPr>
            <p:ph type="pic" sz="quarter" idx="32" hasCustomPrompt="1"/>
          </p:nvPr>
        </p:nvSpPr>
        <p:spPr>
          <a:xfrm>
            <a:off x="609600"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4" name="Picture Placeholder 11">
            <a:extLst>
              <a:ext uri="{FF2B5EF4-FFF2-40B4-BE49-F238E27FC236}">
                <a16:creationId xmlns:a16="http://schemas.microsoft.com/office/drawing/2014/main" id="{B069496E-A444-6B45-AB43-69A653D340C6}"/>
              </a:ext>
            </a:extLst>
          </p:cNvPr>
          <p:cNvSpPr>
            <a:spLocks noGrp="1"/>
          </p:cNvSpPr>
          <p:nvPr>
            <p:ph type="pic" sz="quarter" idx="33" hasCustomPrompt="1"/>
          </p:nvPr>
        </p:nvSpPr>
        <p:spPr>
          <a:xfrm>
            <a:off x="609600"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30" name="Text Placeholder 29">
            <a:extLst>
              <a:ext uri="{FF2B5EF4-FFF2-40B4-BE49-F238E27FC236}">
                <a16:creationId xmlns:a16="http://schemas.microsoft.com/office/drawing/2014/main" id="{D06D9601-8D09-0847-9987-5EDADA2A6990}"/>
              </a:ext>
            </a:extLst>
          </p:cNvPr>
          <p:cNvSpPr>
            <a:spLocks noGrp="1"/>
          </p:cNvSpPr>
          <p:nvPr>
            <p:ph type="body" sz="quarter" idx="39"/>
          </p:nvPr>
        </p:nvSpPr>
        <p:spPr>
          <a:xfrm>
            <a:off x="169550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1" name="Text Placeholder 29">
            <a:extLst>
              <a:ext uri="{FF2B5EF4-FFF2-40B4-BE49-F238E27FC236}">
                <a16:creationId xmlns:a16="http://schemas.microsoft.com/office/drawing/2014/main" id="{FB2A6CE2-8814-3748-85B9-B7E49004042B}"/>
              </a:ext>
            </a:extLst>
          </p:cNvPr>
          <p:cNvSpPr>
            <a:spLocks noGrp="1"/>
          </p:cNvSpPr>
          <p:nvPr>
            <p:ph type="body" sz="quarter" idx="40"/>
          </p:nvPr>
        </p:nvSpPr>
        <p:spPr>
          <a:xfrm>
            <a:off x="169550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2" name="Text Placeholder 29">
            <a:extLst>
              <a:ext uri="{FF2B5EF4-FFF2-40B4-BE49-F238E27FC236}">
                <a16:creationId xmlns:a16="http://schemas.microsoft.com/office/drawing/2014/main" id="{34C4145E-CECA-1643-A2D6-A84D6120F285}"/>
              </a:ext>
            </a:extLst>
          </p:cNvPr>
          <p:cNvSpPr>
            <a:spLocks noGrp="1"/>
          </p:cNvSpPr>
          <p:nvPr>
            <p:ph type="body" sz="quarter" idx="41"/>
          </p:nvPr>
        </p:nvSpPr>
        <p:spPr>
          <a:xfrm>
            <a:off x="169550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8" name="Picture Placeholder 11">
            <a:extLst>
              <a:ext uri="{FF2B5EF4-FFF2-40B4-BE49-F238E27FC236}">
                <a16:creationId xmlns:a16="http://schemas.microsoft.com/office/drawing/2014/main" id="{7442F8F6-3C0E-4D42-8455-8A9A234BECBC}"/>
              </a:ext>
            </a:extLst>
          </p:cNvPr>
          <p:cNvSpPr>
            <a:spLocks noGrp="1"/>
          </p:cNvSpPr>
          <p:nvPr>
            <p:ph type="pic" sz="quarter" idx="42" hasCustomPrompt="1"/>
          </p:nvPr>
        </p:nvSpPr>
        <p:spPr>
          <a:xfrm>
            <a:off x="6405408"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0" name="Picture Placeholder 11">
            <a:extLst>
              <a:ext uri="{FF2B5EF4-FFF2-40B4-BE49-F238E27FC236}">
                <a16:creationId xmlns:a16="http://schemas.microsoft.com/office/drawing/2014/main" id="{671C65D8-27B4-0D49-BB0F-65CCA7EDDDE5}"/>
              </a:ext>
            </a:extLst>
          </p:cNvPr>
          <p:cNvSpPr>
            <a:spLocks noGrp="1"/>
          </p:cNvSpPr>
          <p:nvPr>
            <p:ph type="pic" sz="quarter" idx="43" hasCustomPrompt="1"/>
          </p:nvPr>
        </p:nvSpPr>
        <p:spPr>
          <a:xfrm>
            <a:off x="6405408"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2" name="Picture Placeholder 11">
            <a:extLst>
              <a:ext uri="{FF2B5EF4-FFF2-40B4-BE49-F238E27FC236}">
                <a16:creationId xmlns:a16="http://schemas.microsoft.com/office/drawing/2014/main" id="{052A9D74-3444-8B45-B04C-3B2975C18E38}"/>
              </a:ext>
            </a:extLst>
          </p:cNvPr>
          <p:cNvSpPr>
            <a:spLocks noGrp="1"/>
          </p:cNvSpPr>
          <p:nvPr>
            <p:ph type="pic" sz="quarter" idx="44" hasCustomPrompt="1"/>
          </p:nvPr>
        </p:nvSpPr>
        <p:spPr>
          <a:xfrm>
            <a:off x="6405408"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 name="Text Placeholder 11">
            <a:extLst>
              <a:ext uri="{FF2B5EF4-FFF2-40B4-BE49-F238E27FC236}">
                <a16:creationId xmlns:a16="http://schemas.microsoft.com/office/drawing/2014/main" id="{196B4E11-E63E-59FB-AB81-4D9CA3C4471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20760973-012F-E54B-0952-E816136A69FF}"/>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29">
            <a:extLst>
              <a:ext uri="{FF2B5EF4-FFF2-40B4-BE49-F238E27FC236}">
                <a16:creationId xmlns:a16="http://schemas.microsoft.com/office/drawing/2014/main" id="{55D751C6-5696-4F59-2023-0666A564AC45}"/>
              </a:ext>
            </a:extLst>
          </p:cNvPr>
          <p:cNvSpPr>
            <a:spLocks noGrp="1"/>
          </p:cNvSpPr>
          <p:nvPr>
            <p:ph type="body" sz="quarter" idx="48"/>
          </p:nvPr>
        </p:nvSpPr>
        <p:spPr>
          <a:xfrm>
            <a:off x="749749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8" name="Text Placeholder 29">
            <a:extLst>
              <a:ext uri="{FF2B5EF4-FFF2-40B4-BE49-F238E27FC236}">
                <a16:creationId xmlns:a16="http://schemas.microsoft.com/office/drawing/2014/main" id="{FCB288BE-59D6-8346-9DE7-03912FA71974}"/>
              </a:ext>
            </a:extLst>
          </p:cNvPr>
          <p:cNvSpPr>
            <a:spLocks noGrp="1"/>
          </p:cNvSpPr>
          <p:nvPr>
            <p:ph type="body" sz="quarter" idx="49"/>
          </p:nvPr>
        </p:nvSpPr>
        <p:spPr>
          <a:xfrm>
            <a:off x="749749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9" name="Text Placeholder 29">
            <a:extLst>
              <a:ext uri="{FF2B5EF4-FFF2-40B4-BE49-F238E27FC236}">
                <a16:creationId xmlns:a16="http://schemas.microsoft.com/office/drawing/2014/main" id="{A9252EA7-B494-F45C-BD35-D1D6436D762A}"/>
              </a:ext>
            </a:extLst>
          </p:cNvPr>
          <p:cNvSpPr>
            <a:spLocks noGrp="1"/>
          </p:cNvSpPr>
          <p:nvPr>
            <p:ph type="body" sz="quarter" idx="50"/>
          </p:nvPr>
        </p:nvSpPr>
        <p:spPr>
          <a:xfrm>
            <a:off x="749749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5" name="Text Placeholder 7">
            <a:extLst>
              <a:ext uri="{FF2B5EF4-FFF2-40B4-BE49-F238E27FC236}">
                <a16:creationId xmlns:a16="http://schemas.microsoft.com/office/drawing/2014/main" id="{4E8A3E6D-103E-4DCD-6418-9EB27A14F8EB}"/>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1407072818"/>
      </p:ext>
    </p:extLst>
  </p:cSld>
  <p:clrMapOvr>
    <a:masterClrMapping/>
  </p:clrMapOvr>
  <p:transition>
    <p:wip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Content Placeholder 2">
            <a:extLst>
              <a:ext uri="{FF2B5EF4-FFF2-40B4-BE49-F238E27FC236}">
                <a16:creationId xmlns:a16="http://schemas.microsoft.com/office/drawing/2014/main" id="{A29298CC-4750-D74A-81DE-F3F6814ED942}"/>
              </a:ext>
            </a:extLst>
          </p:cNvPr>
          <p:cNvSpPr>
            <a:spLocks noGrp="1"/>
          </p:cNvSpPr>
          <p:nvPr>
            <p:ph sz="quarter" idx="17"/>
          </p:nvPr>
        </p:nvSpPr>
        <p:spPr>
          <a:xfrm>
            <a:off x="609601" y="1488557"/>
            <a:ext cx="10972799" cy="4029593"/>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p:txBody>
      </p:sp>
      <p:sp>
        <p:nvSpPr>
          <p:cNvPr id="7" name="Text Placeholder 12">
            <a:extLst>
              <a:ext uri="{FF2B5EF4-FFF2-40B4-BE49-F238E27FC236}">
                <a16:creationId xmlns:a16="http://schemas.microsoft.com/office/drawing/2014/main" id="{DF90D246-C591-3CE4-BCBA-777DFBE8927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EE68AD4A-AC43-85C3-FFF0-A548FCC96D0F}"/>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1173598555"/>
      </p:ext>
    </p:extLst>
  </p:cSld>
  <p:clrMapOvr>
    <a:masterClrMapping/>
  </p:clrMapOvr>
  <p:transition>
    <p:wip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er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Text Placeholder 7">
            <a:extLst>
              <a:ext uri="{FF2B5EF4-FFF2-40B4-BE49-F238E27FC236}">
                <a16:creationId xmlns:a16="http://schemas.microsoft.com/office/drawing/2014/main" id="{0DF0261C-A8F6-A816-F4F6-EDD10139D015}"/>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3102476267"/>
      </p:ext>
    </p:extLst>
  </p:cSld>
  <p:clrMapOvr>
    <a:masterClrMapping/>
  </p:clrMapOvr>
  <p:transition>
    <p:wip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1C765-8955-CE4B-8205-51C1E6CEB36C}"/>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Agenda Title</a:t>
            </a:r>
          </a:p>
        </p:txBody>
      </p:sp>
      <p:sp>
        <p:nvSpPr>
          <p:cNvPr id="3" name="Text Placeholder 7">
            <a:extLst>
              <a:ext uri="{FF2B5EF4-FFF2-40B4-BE49-F238E27FC236}">
                <a16:creationId xmlns:a16="http://schemas.microsoft.com/office/drawing/2014/main" id="{408AF6BE-7BB1-83B2-AFC9-2072A29F6C74}"/>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1200" cap="all" spc="300" baseline="0">
                <a:solidFill>
                  <a:schemeClr val="accent1"/>
                </a:solidFill>
                <a:latin typeface="Avenir Next LT Pro" panose="020B0504020202020204" pitchFamily="34" charset="77"/>
              </a:defRPr>
            </a:lvl1pPr>
          </a:lstStyle>
          <a:p>
            <a:pPr lvl="0"/>
            <a:r>
              <a:rPr lang="en-US"/>
              <a:t>DATE/TIME</a:t>
            </a:r>
          </a:p>
        </p:txBody>
      </p:sp>
    </p:spTree>
    <p:extLst>
      <p:ext uri="{BB962C8B-B14F-4D97-AF65-F5344CB8AC3E}">
        <p14:creationId xmlns:p14="http://schemas.microsoft.com/office/powerpoint/2010/main" val="1332092204"/>
      </p:ext>
    </p:extLst>
  </p:cSld>
  <p:clrMapOvr>
    <a:masterClrMapping/>
  </p:clrMapOvr>
  <p:transition>
    <p:wipe/>
  </p:transition>
  <p:extLst>
    <p:ext uri="{DCECCB84-F9BA-43D5-87BE-67443E8EF086}">
      <p15:sldGuideLst xmlns:p15="http://schemas.microsoft.com/office/powerpoint/2012/main">
        <p15:guide id="1" orient="horz" pos="348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ntent Slide with Imag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Picture Placeholder 5">
            <a:extLst>
              <a:ext uri="{FF2B5EF4-FFF2-40B4-BE49-F238E27FC236}">
                <a16:creationId xmlns:a16="http://schemas.microsoft.com/office/drawing/2014/main" id="{ABC7191E-D4B1-5944-831B-8DD70BF953F6}"/>
              </a:ext>
            </a:extLst>
          </p:cNvPr>
          <p:cNvSpPr>
            <a:spLocks noGrp="1"/>
          </p:cNvSpPr>
          <p:nvPr>
            <p:ph type="pic" sz="quarter" idx="17"/>
          </p:nvPr>
        </p:nvSpPr>
        <p:spPr>
          <a:xfrm>
            <a:off x="6096000" y="1498600"/>
            <a:ext cx="5486400" cy="4029573"/>
          </a:xfrm>
          <a:prstGeom prst="rect">
            <a:avLst/>
          </a:prstGeom>
          <a:solidFill>
            <a:schemeClr val="bg1">
              <a:lumMod val="75000"/>
            </a:schemeClr>
          </a:solidFill>
          <a:ln>
            <a:noFill/>
          </a:ln>
        </p:spPr>
        <p:txBody>
          <a:bodyPr/>
          <a:lstStyle>
            <a:lvl1pPr>
              <a:defRPr>
                <a:solidFill>
                  <a:schemeClr val="tx1"/>
                </a:solidFill>
                <a:latin typeface="Avenir Next LT Pro" panose="020B0504020202020204" pitchFamily="34" charset="77"/>
              </a:defRPr>
            </a:lvl1pPr>
          </a:lstStyle>
          <a:p>
            <a:endParaRPr lang="en-US"/>
          </a:p>
        </p:txBody>
      </p:sp>
      <p:sp>
        <p:nvSpPr>
          <p:cNvPr id="12" name="Text Placeholder 3">
            <a:extLst>
              <a:ext uri="{FF2B5EF4-FFF2-40B4-BE49-F238E27FC236}">
                <a16:creationId xmlns:a16="http://schemas.microsoft.com/office/drawing/2014/main" id="{781CBDD1-BE12-3443-91C4-432DF6A29A6F}"/>
              </a:ext>
            </a:extLst>
          </p:cNvPr>
          <p:cNvSpPr>
            <a:spLocks noGrp="1"/>
          </p:cNvSpPr>
          <p:nvPr>
            <p:ph type="body" sz="quarter" idx="20"/>
          </p:nvPr>
        </p:nvSpPr>
        <p:spPr>
          <a:xfrm>
            <a:off x="609600" y="1498579"/>
            <a:ext cx="5486400" cy="4029594"/>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marL="1082675" indent="-168275">
              <a:defRPr lang="en-US" sz="1200" kern="1200" spc="0" dirty="0">
                <a:solidFill>
                  <a:schemeClr val="tx1"/>
                </a:solidFill>
                <a:latin typeface="Avenir Next LT Pro" panose="020B0504020202020204" pitchFamily="34" charset="77"/>
                <a:ea typeface="+mn-ea"/>
                <a:cs typeface="Arial" panose="020B0604020202020204" pitchFamily="34" charset="0"/>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lvl="4"/>
            <a:r>
              <a:rPr lang="en-US"/>
              <a:t>Fifth level</a:t>
            </a:r>
          </a:p>
        </p:txBody>
      </p:sp>
      <p:sp>
        <p:nvSpPr>
          <p:cNvPr id="4" name="Text Placeholder 11">
            <a:extLst>
              <a:ext uri="{FF2B5EF4-FFF2-40B4-BE49-F238E27FC236}">
                <a16:creationId xmlns:a16="http://schemas.microsoft.com/office/drawing/2014/main" id="{D4B5D57C-490E-FAC1-178B-4A7D842DE38A}"/>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9" name="Text Placeholder 12">
            <a:extLst>
              <a:ext uri="{FF2B5EF4-FFF2-40B4-BE49-F238E27FC236}">
                <a16:creationId xmlns:a16="http://schemas.microsoft.com/office/drawing/2014/main" id="{4E1651FC-A411-5C9A-2B81-14A01683F576}"/>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3" name="Text Placeholder 7">
            <a:extLst>
              <a:ext uri="{FF2B5EF4-FFF2-40B4-BE49-F238E27FC236}">
                <a16:creationId xmlns:a16="http://schemas.microsoft.com/office/drawing/2014/main" id="{0465F96E-2A6D-676C-EF3F-B0D047CDF5F2}"/>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2450810451"/>
      </p:ext>
    </p:extLst>
  </p:cSld>
  <p:clrMapOvr>
    <a:masterClrMapping/>
  </p:clrMapOvr>
  <p:transition>
    <p:wip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har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8" name="Chart Placeholder 6">
            <a:extLst>
              <a:ext uri="{FF2B5EF4-FFF2-40B4-BE49-F238E27FC236}">
                <a16:creationId xmlns:a16="http://schemas.microsoft.com/office/drawing/2014/main" id="{180E5361-57AA-244A-AE7E-7B37880436D3}"/>
              </a:ext>
            </a:extLst>
          </p:cNvPr>
          <p:cNvSpPr>
            <a:spLocks noGrp="1"/>
          </p:cNvSpPr>
          <p:nvPr>
            <p:ph type="chart" sz="quarter" idx="18"/>
          </p:nvPr>
        </p:nvSpPr>
        <p:spPr>
          <a:xfrm>
            <a:off x="609600" y="1489075"/>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7" name="Chart Placeholder 6">
            <a:extLst>
              <a:ext uri="{FF2B5EF4-FFF2-40B4-BE49-F238E27FC236}">
                <a16:creationId xmlns:a16="http://schemas.microsoft.com/office/drawing/2014/main" id="{205816B6-96EC-5540-BA1F-DE87CC3FB048}"/>
              </a:ext>
            </a:extLst>
          </p:cNvPr>
          <p:cNvSpPr>
            <a:spLocks noGrp="1"/>
          </p:cNvSpPr>
          <p:nvPr>
            <p:ph type="chart" sz="quarter" idx="19"/>
          </p:nvPr>
        </p:nvSpPr>
        <p:spPr>
          <a:xfrm>
            <a:off x="6230112" y="1489075"/>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9" name="Chart Placeholder 6">
            <a:extLst>
              <a:ext uri="{FF2B5EF4-FFF2-40B4-BE49-F238E27FC236}">
                <a16:creationId xmlns:a16="http://schemas.microsoft.com/office/drawing/2014/main" id="{DED39288-21C0-3948-9C35-7A25FD99A39F}"/>
              </a:ext>
            </a:extLst>
          </p:cNvPr>
          <p:cNvSpPr>
            <a:spLocks noGrp="1"/>
          </p:cNvSpPr>
          <p:nvPr>
            <p:ph type="chart" sz="quarter" idx="20"/>
          </p:nvPr>
        </p:nvSpPr>
        <p:spPr>
          <a:xfrm>
            <a:off x="609600" y="3773487"/>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10" name="Chart Placeholder 6">
            <a:extLst>
              <a:ext uri="{FF2B5EF4-FFF2-40B4-BE49-F238E27FC236}">
                <a16:creationId xmlns:a16="http://schemas.microsoft.com/office/drawing/2014/main" id="{4CF21D8F-4FF5-274D-99FB-CB857B2455E8}"/>
              </a:ext>
            </a:extLst>
          </p:cNvPr>
          <p:cNvSpPr>
            <a:spLocks noGrp="1"/>
          </p:cNvSpPr>
          <p:nvPr>
            <p:ph type="chart" sz="quarter" idx="21"/>
          </p:nvPr>
        </p:nvSpPr>
        <p:spPr>
          <a:xfrm>
            <a:off x="6230112" y="3773487"/>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4" name="Text Placeholder 11">
            <a:extLst>
              <a:ext uri="{FF2B5EF4-FFF2-40B4-BE49-F238E27FC236}">
                <a16:creationId xmlns:a16="http://schemas.microsoft.com/office/drawing/2014/main" id="{C91808D5-756C-606B-F120-41E0769EC57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F4640D91-B077-6D7E-30A1-B04807E04DB7}"/>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79E053CF-BFE4-A456-5C99-0A113C3BA4B1}"/>
              </a:ext>
            </a:extLst>
          </p:cNvPr>
          <p:cNvSpPr>
            <a:spLocks noGrp="1"/>
          </p:cNvSpPr>
          <p:nvPr>
            <p:ph type="body" sz="quarter" idx="2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601586254"/>
      </p:ext>
    </p:extLst>
  </p:cSld>
  <p:clrMapOvr>
    <a:masterClrMapping/>
  </p:clrMapOvr>
  <p:transition>
    <p:wip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meline Slide 1">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FDF83024-8957-E243-8DCD-D3D040B75B6D}"/>
              </a:ext>
            </a:extLst>
          </p:cNvPr>
          <p:cNvCxnSpPr>
            <a:cxnSpLocks/>
          </p:cNvCxnSpPr>
          <p:nvPr userDrawn="1"/>
        </p:nvCxnSpPr>
        <p:spPr>
          <a:xfrm>
            <a:off x="0" y="3664808"/>
            <a:ext cx="11582398" cy="0"/>
          </a:xfrm>
          <a:prstGeom prst="straightConnector1">
            <a:avLst/>
          </a:prstGeom>
          <a:ln>
            <a:solidFill>
              <a:schemeClr val="bg1">
                <a:lumMod val="50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027462BF-CC17-76EB-382A-E085B37D3E07}"/>
              </a:ext>
            </a:extLst>
          </p:cNvPr>
          <p:cNvCxnSpPr/>
          <p:nvPr userDrawn="1"/>
        </p:nvCxnSpPr>
        <p:spPr>
          <a:xfrm>
            <a:off x="800833"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1A2DD78-FE1F-FF79-919B-62A1B67D1114}"/>
              </a:ext>
            </a:extLst>
          </p:cNvPr>
          <p:cNvCxnSpPr/>
          <p:nvPr userDrawn="1"/>
        </p:nvCxnSpPr>
        <p:spPr>
          <a:xfrm>
            <a:off x="5120958"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002BCBF-E140-820E-B769-23B3C6B5DD69}"/>
              </a:ext>
            </a:extLst>
          </p:cNvPr>
          <p:cNvCxnSpPr/>
          <p:nvPr userDrawn="1"/>
        </p:nvCxnSpPr>
        <p:spPr>
          <a:xfrm>
            <a:off x="9441332" y="3664808"/>
            <a:ext cx="0" cy="40337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AD4C8E9-BB20-9EA7-C2CF-037364FEEDDE}"/>
              </a:ext>
            </a:extLst>
          </p:cNvPr>
          <p:cNvCxnSpPr/>
          <p:nvPr userDrawn="1"/>
        </p:nvCxnSpPr>
        <p:spPr>
          <a:xfrm>
            <a:off x="2945882"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E6A5FEE-5849-8DEC-7777-ABB3E3EC7662}"/>
              </a:ext>
            </a:extLst>
          </p:cNvPr>
          <p:cNvCxnSpPr/>
          <p:nvPr userDrawn="1"/>
        </p:nvCxnSpPr>
        <p:spPr>
          <a:xfrm>
            <a:off x="7296034"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F6DEA580-AF8B-D483-AC94-D12A8DADF30F}"/>
              </a:ext>
            </a:extLst>
          </p:cNvPr>
          <p:cNvSpPr/>
          <p:nvPr/>
        </p:nvSpPr>
        <p:spPr>
          <a:xfrm>
            <a:off x="667181"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25" name="Oval 24">
            <a:extLst>
              <a:ext uri="{FF2B5EF4-FFF2-40B4-BE49-F238E27FC236}">
                <a16:creationId xmlns:a16="http://schemas.microsoft.com/office/drawing/2014/main" id="{9317316F-7B52-078F-6162-0EE3F8F79C44}"/>
              </a:ext>
            </a:extLst>
          </p:cNvPr>
          <p:cNvSpPr/>
          <p:nvPr/>
        </p:nvSpPr>
        <p:spPr>
          <a:xfrm>
            <a:off x="746797"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27" name="Oval 26">
            <a:extLst>
              <a:ext uri="{FF2B5EF4-FFF2-40B4-BE49-F238E27FC236}">
                <a16:creationId xmlns:a16="http://schemas.microsoft.com/office/drawing/2014/main" id="{B8CD4124-22BB-212D-1A09-2D0B568A6045}"/>
              </a:ext>
            </a:extLst>
          </p:cNvPr>
          <p:cNvSpPr/>
          <p:nvPr/>
        </p:nvSpPr>
        <p:spPr>
          <a:xfrm>
            <a:off x="2810362"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28" name="Oval 27">
            <a:extLst>
              <a:ext uri="{FF2B5EF4-FFF2-40B4-BE49-F238E27FC236}">
                <a16:creationId xmlns:a16="http://schemas.microsoft.com/office/drawing/2014/main" id="{E11CDD4E-E9C5-DE88-D155-EED518AB7D63}"/>
              </a:ext>
            </a:extLst>
          </p:cNvPr>
          <p:cNvSpPr/>
          <p:nvPr/>
        </p:nvSpPr>
        <p:spPr>
          <a:xfrm>
            <a:off x="2889978"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0" name="Oval 29">
            <a:extLst>
              <a:ext uri="{FF2B5EF4-FFF2-40B4-BE49-F238E27FC236}">
                <a16:creationId xmlns:a16="http://schemas.microsoft.com/office/drawing/2014/main" id="{9448871D-B441-D299-691A-0CE2BF313387}"/>
              </a:ext>
            </a:extLst>
          </p:cNvPr>
          <p:cNvSpPr/>
          <p:nvPr/>
        </p:nvSpPr>
        <p:spPr>
          <a:xfrm>
            <a:off x="4987554"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1" name="Oval 30">
            <a:extLst>
              <a:ext uri="{FF2B5EF4-FFF2-40B4-BE49-F238E27FC236}">
                <a16:creationId xmlns:a16="http://schemas.microsoft.com/office/drawing/2014/main" id="{7D8ADB1C-E48F-F87F-A79E-F1088D48065F}"/>
              </a:ext>
            </a:extLst>
          </p:cNvPr>
          <p:cNvSpPr/>
          <p:nvPr/>
        </p:nvSpPr>
        <p:spPr>
          <a:xfrm>
            <a:off x="5067170"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3" name="Oval 32">
            <a:extLst>
              <a:ext uri="{FF2B5EF4-FFF2-40B4-BE49-F238E27FC236}">
                <a16:creationId xmlns:a16="http://schemas.microsoft.com/office/drawing/2014/main" id="{3193325B-CA89-31CE-EB0F-9623A0CADE4F}"/>
              </a:ext>
            </a:extLst>
          </p:cNvPr>
          <p:cNvSpPr/>
          <p:nvPr/>
        </p:nvSpPr>
        <p:spPr>
          <a:xfrm>
            <a:off x="7162630"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4" name="Oval 33">
            <a:extLst>
              <a:ext uri="{FF2B5EF4-FFF2-40B4-BE49-F238E27FC236}">
                <a16:creationId xmlns:a16="http://schemas.microsoft.com/office/drawing/2014/main" id="{6BCB0B70-4004-63AF-6487-9057DCAB79C4}"/>
              </a:ext>
            </a:extLst>
          </p:cNvPr>
          <p:cNvSpPr/>
          <p:nvPr/>
        </p:nvSpPr>
        <p:spPr>
          <a:xfrm>
            <a:off x="7242246"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6" name="Oval 35">
            <a:extLst>
              <a:ext uri="{FF2B5EF4-FFF2-40B4-BE49-F238E27FC236}">
                <a16:creationId xmlns:a16="http://schemas.microsoft.com/office/drawing/2014/main" id="{A21B6CAA-20ED-12F7-F1E6-856B011206F0}"/>
              </a:ext>
            </a:extLst>
          </p:cNvPr>
          <p:cNvSpPr/>
          <p:nvPr userDrawn="1"/>
        </p:nvSpPr>
        <p:spPr>
          <a:xfrm>
            <a:off x="9307679" y="3533504"/>
            <a:ext cx="266808" cy="266808"/>
          </a:xfrm>
          <a:prstGeom prst="ellipse">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7" name="Oval 36">
            <a:extLst>
              <a:ext uri="{FF2B5EF4-FFF2-40B4-BE49-F238E27FC236}">
                <a16:creationId xmlns:a16="http://schemas.microsoft.com/office/drawing/2014/main" id="{B7B16B09-0574-3727-5341-49248BF1A4A8}"/>
              </a:ext>
            </a:extLst>
          </p:cNvPr>
          <p:cNvSpPr/>
          <p:nvPr userDrawn="1"/>
        </p:nvSpPr>
        <p:spPr>
          <a:xfrm>
            <a:off x="9387295" y="3613120"/>
            <a:ext cx="107577" cy="107577"/>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40" name="Text Placeholder 39">
            <a:extLst>
              <a:ext uri="{FF2B5EF4-FFF2-40B4-BE49-F238E27FC236}">
                <a16:creationId xmlns:a16="http://schemas.microsoft.com/office/drawing/2014/main" id="{F64025F2-EDB8-F3ED-211F-30505D5C9B88}"/>
              </a:ext>
            </a:extLst>
          </p:cNvPr>
          <p:cNvSpPr>
            <a:spLocks noGrp="1"/>
          </p:cNvSpPr>
          <p:nvPr userDrawn="1">
            <p:ph type="body" sz="quarter" idx="11" hasCustomPrompt="1"/>
          </p:nvPr>
        </p:nvSpPr>
        <p:spPr>
          <a:xfrm>
            <a:off x="800833"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01</a:t>
            </a:r>
          </a:p>
        </p:txBody>
      </p:sp>
      <p:sp>
        <p:nvSpPr>
          <p:cNvPr id="42" name="Text Placeholder 41">
            <a:extLst>
              <a:ext uri="{FF2B5EF4-FFF2-40B4-BE49-F238E27FC236}">
                <a16:creationId xmlns:a16="http://schemas.microsoft.com/office/drawing/2014/main" id="{F41FEDF9-304D-A72A-27EA-2C6E126F68B5}"/>
              </a:ext>
            </a:extLst>
          </p:cNvPr>
          <p:cNvSpPr>
            <a:spLocks noGrp="1"/>
          </p:cNvSpPr>
          <p:nvPr userDrawn="1">
            <p:ph type="body" sz="quarter" idx="12" hasCustomPrompt="1"/>
          </p:nvPr>
        </p:nvSpPr>
        <p:spPr>
          <a:xfrm>
            <a:off x="794628"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3" name="Text Placeholder 39">
            <a:extLst>
              <a:ext uri="{FF2B5EF4-FFF2-40B4-BE49-F238E27FC236}">
                <a16:creationId xmlns:a16="http://schemas.microsoft.com/office/drawing/2014/main" id="{54D60D81-C6BF-C7D7-3EF1-53820E00634D}"/>
              </a:ext>
            </a:extLst>
          </p:cNvPr>
          <p:cNvSpPr>
            <a:spLocks noGrp="1"/>
          </p:cNvSpPr>
          <p:nvPr userDrawn="1">
            <p:ph type="body" sz="quarter" idx="13" hasCustomPrompt="1"/>
          </p:nvPr>
        </p:nvSpPr>
        <p:spPr>
          <a:xfrm>
            <a:off x="5120958"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03</a:t>
            </a:r>
          </a:p>
        </p:txBody>
      </p:sp>
      <p:sp>
        <p:nvSpPr>
          <p:cNvPr id="44" name="Text Placeholder 41">
            <a:extLst>
              <a:ext uri="{FF2B5EF4-FFF2-40B4-BE49-F238E27FC236}">
                <a16:creationId xmlns:a16="http://schemas.microsoft.com/office/drawing/2014/main" id="{5EB809A7-3B6F-AF76-AD1E-2B1AE2DE5611}"/>
              </a:ext>
            </a:extLst>
          </p:cNvPr>
          <p:cNvSpPr>
            <a:spLocks noGrp="1"/>
          </p:cNvSpPr>
          <p:nvPr userDrawn="1">
            <p:ph type="body" sz="quarter" idx="14" hasCustomPrompt="1"/>
          </p:nvPr>
        </p:nvSpPr>
        <p:spPr>
          <a:xfrm>
            <a:off x="5114753"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5" name="Text Placeholder 39">
            <a:extLst>
              <a:ext uri="{FF2B5EF4-FFF2-40B4-BE49-F238E27FC236}">
                <a16:creationId xmlns:a16="http://schemas.microsoft.com/office/drawing/2014/main" id="{638189A9-8A8A-702B-B0A5-0BA43E20CAA8}"/>
              </a:ext>
            </a:extLst>
          </p:cNvPr>
          <p:cNvSpPr>
            <a:spLocks noGrp="1"/>
          </p:cNvSpPr>
          <p:nvPr userDrawn="1">
            <p:ph type="body" sz="quarter" idx="15" hasCustomPrompt="1"/>
          </p:nvPr>
        </p:nvSpPr>
        <p:spPr>
          <a:xfrm>
            <a:off x="9447537" y="4151113"/>
            <a:ext cx="2081213" cy="350837"/>
          </a:xfrm>
          <a:prstGeom prst="rect">
            <a:avLst/>
          </a:prstGeom>
        </p:spPr>
        <p:txBody>
          <a:bodyPr lIns="0"/>
          <a:lstStyle>
            <a:lvl1pPr marL="0" indent="0">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05</a:t>
            </a:r>
          </a:p>
        </p:txBody>
      </p:sp>
      <p:sp>
        <p:nvSpPr>
          <p:cNvPr id="46" name="Text Placeholder 41">
            <a:extLst>
              <a:ext uri="{FF2B5EF4-FFF2-40B4-BE49-F238E27FC236}">
                <a16:creationId xmlns:a16="http://schemas.microsoft.com/office/drawing/2014/main" id="{E113A727-A4C5-CA05-917A-E3A9807EEA24}"/>
              </a:ext>
            </a:extLst>
          </p:cNvPr>
          <p:cNvSpPr>
            <a:spLocks noGrp="1"/>
          </p:cNvSpPr>
          <p:nvPr userDrawn="1">
            <p:ph type="body" sz="quarter" idx="16" hasCustomPrompt="1"/>
          </p:nvPr>
        </p:nvSpPr>
        <p:spPr>
          <a:xfrm>
            <a:off x="9441332"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7" name="Text Placeholder 39">
            <a:extLst>
              <a:ext uri="{FF2B5EF4-FFF2-40B4-BE49-F238E27FC236}">
                <a16:creationId xmlns:a16="http://schemas.microsoft.com/office/drawing/2014/main" id="{3ABA6A4E-7B7A-561D-A51B-942B6B1ADFCC}"/>
              </a:ext>
            </a:extLst>
          </p:cNvPr>
          <p:cNvSpPr>
            <a:spLocks noGrp="1"/>
          </p:cNvSpPr>
          <p:nvPr userDrawn="1">
            <p:ph type="body" sz="quarter" idx="17" hasCustomPrompt="1"/>
          </p:nvPr>
        </p:nvSpPr>
        <p:spPr>
          <a:xfrm>
            <a:off x="2962085" y="1488936"/>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02</a:t>
            </a:r>
          </a:p>
        </p:txBody>
      </p:sp>
      <p:sp>
        <p:nvSpPr>
          <p:cNvPr id="48" name="Text Placeholder 41">
            <a:extLst>
              <a:ext uri="{FF2B5EF4-FFF2-40B4-BE49-F238E27FC236}">
                <a16:creationId xmlns:a16="http://schemas.microsoft.com/office/drawing/2014/main" id="{C316A838-FE4C-3FF7-E103-A5B12690F778}"/>
              </a:ext>
            </a:extLst>
          </p:cNvPr>
          <p:cNvSpPr>
            <a:spLocks noGrp="1"/>
          </p:cNvSpPr>
          <p:nvPr userDrawn="1">
            <p:ph type="body" sz="quarter" idx="18" hasCustomPrompt="1"/>
          </p:nvPr>
        </p:nvSpPr>
        <p:spPr>
          <a:xfrm>
            <a:off x="2955880" y="1823898"/>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9" name="Text Placeholder 39">
            <a:extLst>
              <a:ext uri="{FF2B5EF4-FFF2-40B4-BE49-F238E27FC236}">
                <a16:creationId xmlns:a16="http://schemas.microsoft.com/office/drawing/2014/main" id="{45B87FDE-5242-E8A6-8085-E6EDF0BCE6DB}"/>
              </a:ext>
            </a:extLst>
          </p:cNvPr>
          <p:cNvSpPr>
            <a:spLocks noGrp="1"/>
          </p:cNvSpPr>
          <p:nvPr userDrawn="1">
            <p:ph type="body" sz="quarter" idx="19" hasCustomPrompt="1"/>
          </p:nvPr>
        </p:nvSpPr>
        <p:spPr>
          <a:xfrm>
            <a:off x="7306082" y="1488936"/>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04</a:t>
            </a:r>
          </a:p>
        </p:txBody>
      </p:sp>
      <p:sp>
        <p:nvSpPr>
          <p:cNvPr id="50" name="Text Placeholder 41">
            <a:extLst>
              <a:ext uri="{FF2B5EF4-FFF2-40B4-BE49-F238E27FC236}">
                <a16:creationId xmlns:a16="http://schemas.microsoft.com/office/drawing/2014/main" id="{45C4EF04-6D88-1F70-910B-68EE3B3FA113}"/>
              </a:ext>
            </a:extLst>
          </p:cNvPr>
          <p:cNvSpPr>
            <a:spLocks noGrp="1"/>
          </p:cNvSpPr>
          <p:nvPr userDrawn="1">
            <p:ph type="body" sz="quarter" idx="20" hasCustomPrompt="1"/>
          </p:nvPr>
        </p:nvSpPr>
        <p:spPr>
          <a:xfrm>
            <a:off x="7299877" y="1823898"/>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2" name="Title 1">
            <a:extLst>
              <a:ext uri="{FF2B5EF4-FFF2-40B4-BE49-F238E27FC236}">
                <a16:creationId xmlns:a16="http://schemas.microsoft.com/office/drawing/2014/main" id="{2C12A076-ECFF-EEF4-67CD-AF60153BF979}"/>
              </a:ext>
            </a:extLst>
          </p:cNvPr>
          <p:cNvSpPr>
            <a:spLocks noGrp="1"/>
          </p:cNvSpPr>
          <p:nvPr>
            <p:ph type="title" hasCustomPrompt="1"/>
          </p:nvPr>
        </p:nvSpPr>
        <p:spPr>
          <a:xfrm>
            <a:off x="609601" y="457201"/>
            <a:ext cx="10972799" cy="461665"/>
          </a:xfrm>
          <a:prstGeom prst="rect">
            <a:avLst/>
          </a:prstGeom>
        </p:spPr>
        <p:txBody>
          <a:bodyPr rIns="0"/>
          <a:lstStyle>
            <a:lvl1pPr>
              <a:defRPr>
                <a:solidFill>
                  <a:srgbClr val="313A45"/>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39D296A-9CC1-F5DA-2E41-E6F8F7B8B4F9}"/>
              </a:ext>
            </a:extLst>
          </p:cNvPr>
          <p:cNvSpPr>
            <a:spLocks noGrp="1"/>
          </p:cNvSpPr>
          <p:nvPr>
            <p:ph type="body" sz="quarter" idx="23"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979C885A-7F35-39EF-D231-5448042178A7}"/>
              </a:ext>
            </a:extLst>
          </p:cNvPr>
          <p:cNvSpPr>
            <a:spLocks noGrp="1"/>
          </p:cNvSpPr>
          <p:nvPr>
            <p:ph type="body" sz="quarter" idx="25"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DC9BAD8B-9172-6F84-3D09-46BBE86920D2}"/>
              </a:ext>
            </a:extLst>
          </p:cNvPr>
          <p:cNvSpPr>
            <a:spLocks noGrp="1"/>
          </p:cNvSpPr>
          <p:nvPr>
            <p:ph type="body" sz="quarter" idx="26"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1559488522"/>
      </p:ext>
    </p:extLst>
  </p:cSld>
  <p:clrMapOvr>
    <a:masterClrMapping/>
  </p:clrMapOvr>
  <p:transition>
    <p:wip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meline Slid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64770-064D-322D-F449-ECB84F85D56A}"/>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14A959D4-AF38-2C00-150A-7DF08CA42662}"/>
              </a:ext>
            </a:extLst>
          </p:cNvPr>
          <p:cNvSpPr>
            <a:spLocks noGrp="1"/>
          </p:cNvSpPr>
          <p:nvPr>
            <p:ph type="body" sz="quarter" idx="36"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E6D57F3-A83B-FAF0-B736-7020ED8FFA89}"/>
              </a:ext>
            </a:extLst>
          </p:cNvPr>
          <p:cNvSpPr>
            <a:spLocks noGrp="1"/>
          </p:cNvSpPr>
          <p:nvPr>
            <p:ph type="body" sz="quarter" idx="38"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Rounded Rectangle 5">
            <a:extLst>
              <a:ext uri="{FF2B5EF4-FFF2-40B4-BE49-F238E27FC236}">
                <a16:creationId xmlns:a16="http://schemas.microsoft.com/office/drawing/2014/main" id="{A1EFAD3E-314D-D3A2-F6D9-FC6CECEEDD1E}"/>
              </a:ext>
            </a:extLst>
          </p:cNvPr>
          <p:cNvSpPr/>
          <p:nvPr userDrawn="1"/>
        </p:nvSpPr>
        <p:spPr>
          <a:xfrm>
            <a:off x="685965" y="2635663"/>
            <a:ext cx="1946501" cy="338772"/>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solidFill>
                <a:schemeClr val="tx2"/>
              </a:solidFill>
              <a:latin typeface="Avenir Next LT Pro" panose="020B0504020202020204" pitchFamily="34" charset="77"/>
            </a:endParaRPr>
          </a:p>
        </p:txBody>
      </p:sp>
      <p:sp>
        <p:nvSpPr>
          <p:cNvPr id="10" name="Rounded Rectangle 6">
            <a:extLst>
              <a:ext uri="{FF2B5EF4-FFF2-40B4-BE49-F238E27FC236}">
                <a16:creationId xmlns:a16="http://schemas.microsoft.com/office/drawing/2014/main" id="{8E20886F-1170-CE1D-8944-928D9F95D07E}"/>
              </a:ext>
            </a:extLst>
          </p:cNvPr>
          <p:cNvSpPr/>
          <p:nvPr userDrawn="1"/>
        </p:nvSpPr>
        <p:spPr>
          <a:xfrm>
            <a:off x="2768308" y="2635663"/>
            <a:ext cx="1946501" cy="33877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13" name="Rounded Rectangle 7">
            <a:extLst>
              <a:ext uri="{FF2B5EF4-FFF2-40B4-BE49-F238E27FC236}">
                <a16:creationId xmlns:a16="http://schemas.microsoft.com/office/drawing/2014/main" id="{1FEBD7C8-6D5D-5CCC-2B9B-42F5EAC8EE93}"/>
              </a:ext>
            </a:extLst>
          </p:cNvPr>
          <p:cNvSpPr/>
          <p:nvPr userDrawn="1"/>
        </p:nvSpPr>
        <p:spPr>
          <a:xfrm>
            <a:off x="4850651" y="2635663"/>
            <a:ext cx="1946501" cy="338772"/>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latin typeface="Avenir Next LT Pro" panose="020B0504020202020204" pitchFamily="34" charset="77"/>
            </a:endParaRPr>
          </a:p>
        </p:txBody>
      </p:sp>
      <p:sp>
        <p:nvSpPr>
          <p:cNvPr id="14" name="Rounded Rectangle 8">
            <a:extLst>
              <a:ext uri="{FF2B5EF4-FFF2-40B4-BE49-F238E27FC236}">
                <a16:creationId xmlns:a16="http://schemas.microsoft.com/office/drawing/2014/main" id="{5C84E820-2F09-C705-AFC4-784C20E705BC}"/>
              </a:ext>
            </a:extLst>
          </p:cNvPr>
          <p:cNvSpPr/>
          <p:nvPr userDrawn="1"/>
        </p:nvSpPr>
        <p:spPr>
          <a:xfrm>
            <a:off x="6932994" y="2635663"/>
            <a:ext cx="1946501" cy="33877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solidFill>
                <a:srgbClr val="F2A13A"/>
              </a:solidFill>
              <a:latin typeface="Avenir Next LT Pro" panose="020B0504020202020204" pitchFamily="34" charset="77"/>
            </a:endParaRPr>
          </a:p>
        </p:txBody>
      </p:sp>
      <p:sp>
        <p:nvSpPr>
          <p:cNvPr id="15" name="Right Arrow 11">
            <a:extLst>
              <a:ext uri="{FF2B5EF4-FFF2-40B4-BE49-F238E27FC236}">
                <a16:creationId xmlns:a16="http://schemas.microsoft.com/office/drawing/2014/main" id="{3140CC41-ADD9-83E9-179D-1C85DBBBA102}"/>
              </a:ext>
            </a:extLst>
          </p:cNvPr>
          <p:cNvSpPr/>
          <p:nvPr userDrawn="1"/>
        </p:nvSpPr>
        <p:spPr>
          <a:xfrm>
            <a:off x="9015337" y="2457566"/>
            <a:ext cx="2304704" cy="69377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16" name="Oval 15">
            <a:extLst>
              <a:ext uri="{FF2B5EF4-FFF2-40B4-BE49-F238E27FC236}">
                <a16:creationId xmlns:a16="http://schemas.microsoft.com/office/drawing/2014/main" id="{2BB0FBDC-A941-DBD3-C3B6-1AE148D05B40}"/>
              </a:ext>
            </a:extLst>
          </p:cNvPr>
          <p:cNvSpPr/>
          <p:nvPr userDrawn="1"/>
        </p:nvSpPr>
        <p:spPr>
          <a:xfrm>
            <a:off x="1289245" y="1705212"/>
            <a:ext cx="752354" cy="752354"/>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7" name="Oval 16">
            <a:extLst>
              <a:ext uri="{FF2B5EF4-FFF2-40B4-BE49-F238E27FC236}">
                <a16:creationId xmlns:a16="http://schemas.microsoft.com/office/drawing/2014/main" id="{E34FB6AA-B85E-B5B1-AFF8-2CC6249BB1EA}"/>
              </a:ext>
            </a:extLst>
          </p:cNvPr>
          <p:cNvSpPr/>
          <p:nvPr userDrawn="1"/>
        </p:nvSpPr>
        <p:spPr>
          <a:xfrm>
            <a:off x="3371588" y="1705212"/>
            <a:ext cx="752354" cy="752354"/>
          </a:xfrm>
          <a:prstGeom prst="ellipse">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8" name="Oval 17">
            <a:extLst>
              <a:ext uri="{FF2B5EF4-FFF2-40B4-BE49-F238E27FC236}">
                <a16:creationId xmlns:a16="http://schemas.microsoft.com/office/drawing/2014/main" id="{A4FBA6FC-43EF-696D-048A-4666EF40B940}"/>
              </a:ext>
            </a:extLst>
          </p:cNvPr>
          <p:cNvSpPr/>
          <p:nvPr userDrawn="1"/>
        </p:nvSpPr>
        <p:spPr>
          <a:xfrm>
            <a:off x="5444622" y="1705212"/>
            <a:ext cx="752354" cy="752354"/>
          </a:xfrm>
          <a:prstGeom prst="ellipse">
            <a:avLst/>
          </a:prstGeom>
          <a:no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9" name="Oval 18">
            <a:extLst>
              <a:ext uri="{FF2B5EF4-FFF2-40B4-BE49-F238E27FC236}">
                <a16:creationId xmlns:a16="http://schemas.microsoft.com/office/drawing/2014/main" id="{D2A443BC-4DD5-60A9-57D8-7C7BE3E822F2}"/>
              </a:ext>
            </a:extLst>
          </p:cNvPr>
          <p:cNvSpPr/>
          <p:nvPr userDrawn="1"/>
        </p:nvSpPr>
        <p:spPr>
          <a:xfrm>
            <a:off x="7536274" y="1705212"/>
            <a:ext cx="752354" cy="752354"/>
          </a:xfrm>
          <a:prstGeom prst="ellipse">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20" name="Oval 19">
            <a:extLst>
              <a:ext uri="{FF2B5EF4-FFF2-40B4-BE49-F238E27FC236}">
                <a16:creationId xmlns:a16="http://schemas.microsoft.com/office/drawing/2014/main" id="{F224CEBC-E68A-AEB6-EE5C-C5A332390EAB}"/>
              </a:ext>
            </a:extLst>
          </p:cNvPr>
          <p:cNvSpPr/>
          <p:nvPr userDrawn="1"/>
        </p:nvSpPr>
        <p:spPr>
          <a:xfrm>
            <a:off x="9618617" y="1705212"/>
            <a:ext cx="752354" cy="752354"/>
          </a:xfrm>
          <a:prstGeom prst="ellipse">
            <a:avLst/>
          </a:prstGeom>
          <a:no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cxnSp>
        <p:nvCxnSpPr>
          <p:cNvPr id="21" name="Straight Connector 20">
            <a:extLst>
              <a:ext uri="{FF2B5EF4-FFF2-40B4-BE49-F238E27FC236}">
                <a16:creationId xmlns:a16="http://schemas.microsoft.com/office/drawing/2014/main" id="{61B6E434-ACF9-BB0F-BF4F-6C7397572339}"/>
              </a:ext>
            </a:extLst>
          </p:cNvPr>
          <p:cNvCxnSpPr>
            <a:cxnSpLocks/>
            <a:stCxn id="16" idx="4"/>
            <a:endCxn id="44" idx="0"/>
          </p:cNvCxnSpPr>
          <p:nvPr userDrawn="1"/>
        </p:nvCxnSpPr>
        <p:spPr>
          <a:xfrm>
            <a:off x="1665422" y="2457566"/>
            <a:ext cx="0" cy="17606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3ABADB7-486D-3596-E87F-17570D4C714C}"/>
              </a:ext>
            </a:extLst>
          </p:cNvPr>
          <p:cNvCxnSpPr>
            <a:cxnSpLocks/>
            <a:stCxn id="17" idx="4"/>
            <a:endCxn id="10" idx="0"/>
          </p:cNvCxnSpPr>
          <p:nvPr userDrawn="1"/>
        </p:nvCxnSpPr>
        <p:spPr>
          <a:xfrm flipH="1">
            <a:off x="3741559" y="2457566"/>
            <a:ext cx="6206" cy="17809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C251C8B-3590-EFC0-4B02-8AB97BE37EBE}"/>
              </a:ext>
            </a:extLst>
          </p:cNvPr>
          <p:cNvCxnSpPr>
            <a:cxnSpLocks/>
            <a:stCxn id="18" idx="4"/>
            <a:endCxn id="13" idx="0"/>
          </p:cNvCxnSpPr>
          <p:nvPr userDrawn="1"/>
        </p:nvCxnSpPr>
        <p:spPr>
          <a:xfrm>
            <a:off x="5820799" y="2457566"/>
            <a:ext cx="3103" cy="17809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97C72FF-A1D9-4FEB-7FEE-2AFA3A973EA1}"/>
              </a:ext>
            </a:extLst>
          </p:cNvPr>
          <p:cNvCxnSpPr>
            <a:cxnSpLocks/>
            <a:stCxn id="19" idx="4"/>
            <a:endCxn id="47" idx="0"/>
          </p:cNvCxnSpPr>
          <p:nvPr userDrawn="1"/>
        </p:nvCxnSpPr>
        <p:spPr>
          <a:xfrm>
            <a:off x="7912451" y="2457566"/>
            <a:ext cx="0" cy="17606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2D7CCEF-BD91-56C5-DEE7-952EBDA59C95}"/>
              </a:ext>
            </a:extLst>
          </p:cNvPr>
          <p:cNvCxnSpPr>
            <a:cxnSpLocks/>
            <a:stCxn id="20" idx="4"/>
            <a:endCxn id="48" idx="0"/>
          </p:cNvCxnSpPr>
          <p:nvPr userDrawn="1"/>
        </p:nvCxnSpPr>
        <p:spPr>
          <a:xfrm>
            <a:off x="9994794" y="2457566"/>
            <a:ext cx="0" cy="17606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26" name="Text Placeholder 39">
            <a:extLst>
              <a:ext uri="{FF2B5EF4-FFF2-40B4-BE49-F238E27FC236}">
                <a16:creationId xmlns:a16="http://schemas.microsoft.com/office/drawing/2014/main" id="{470CA954-5E9A-45E5-D9CB-9B6C625AF38E}"/>
              </a:ext>
            </a:extLst>
          </p:cNvPr>
          <p:cNvSpPr>
            <a:spLocks noGrp="1"/>
          </p:cNvSpPr>
          <p:nvPr>
            <p:ph type="body" sz="quarter" idx="11" hasCustomPrompt="1"/>
          </p:nvPr>
        </p:nvSpPr>
        <p:spPr>
          <a:xfrm>
            <a:off x="692171" y="3190847"/>
            <a:ext cx="1946502" cy="350837"/>
          </a:xfrm>
          <a:prstGeom prst="rect">
            <a:avLst/>
          </a:prstGeom>
        </p:spPr>
        <p:txBody>
          <a:bodyPr lIns="91440" rIns="182880"/>
          <a:lstStyle>
            <a:lvl1pPr marL="0" indent="0" algn="ctr">
              <a:buNone/>
              <a:defRPr sz="1400" b="1" i="0">
                <a:solidFill>
                  <a:schemeClr val="tx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27" name="Text Placeholder 41">
            <a:extLst>
              <a:ext uri="{FF2B5EF4-FFF2-40B4-BE49-F238E27FC236}">
                <a16:creationId xmlns:a16="http://schemas.microsoft.com/office/drawing/2014/main" id="{1DA2D917-9893-37E6-4BDF-CAD31B94606F}"/>
              </a:ext>
            </a:extLst>
          </p:cNvPr>
          <p:cNvSpPr>
            <a:spLocks noGrp="1"/>
          </p:cNvSpPr>
          <p:nvPr>
            <p:ph type="body" sz="quarter" idx="12" hasCustomPrompt="1"/>
          </p:nvPr>
        </p:nvSpPr>
        <p:spPr>
          <a:xfrm>
            <a:off x="685965"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28" name="Text Placeholder 39">
            <a:extLst>
              <a:ext uri="{FF2B5EF4-FFF2-40B4-BE49-F238E27FC236}">
                <a16:creationId xmlns:a16="http://schemas.microsoft.com/office/drawing/2014/main" id="{3AE32746-1B70-6AF2-4CCC-1EF0C705BDBE}"/>
              </a:ext>
            </a:extLst>
          </p:cNvPr>
          <p:cNvSpPr>
            <a:spLocks noGrp="1"/>
          </p:cNvSpPr>
          <p:nvPr>
            <p:ph type="body" sz="quarter" idx="13" hasCustomPrompt="1"/>
          </p:nvPr>
        </p:nvSpPr>
        <p:spPr>
          <a:xfrm>
            <a:off x="2774514" y="3190847"/>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29" name="Text Placeholder 41">
            <a:extLst>
              <a:ext uri="{FF2B5EF4-FFF2-40B4-BE49-F238E27FC236}">
                <a16:creationId xmlns:a16="http://schemas.microsoft.com/office/drawing/2014/main" id="{7C74E43D-8F7E-6761-52CE-6914161EBFC2}"/>
              </a:ext>
            </a:extLst>
          </p:cNvPr>
          <p:cNvSpPr>
            <a:spLocks noGrp="1"/>
          </p:cNvSpPr>
          <p:nvPr>
            <p:ph type="body" sz="quarter" idx="14" hasCustomPrompt="1"/>
          </p:nvPr>
        </p:nvSpPr>
        <p:spPr>
          <a:xfrm>
            <a:off x="2768308"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0" name="Text Placeholder 39">
            <a:extLst>
              <a:ext uri="{FF2B5EF4-FFF2-40B4-BE49-F238E27FC236}">
                <a16:creationId xmlns:a16="http://schemas.microsoft.com/office/drawing/2014/main" id="{7F2A5A81-2E42-F031-49F9-3FD4D6B02F2D}"/>
              </a:ext>
            </a:extLst>
          </p:cNvPr>
          <p:cNvSpPr>
            <a:spLocks noGrp="1"/>
          </p:cNvSpPr>
          <p:nvPr>
            <p:ph type="body" sz="quarter" idx="15" hasCustomPrompt="1"/>
          </p:nvPr>
        </p:nvSpPr>
        <p:spPr>
          <a:xfrm>
            <a:off x="4847548" y="3190847"/>
            <a:ext cx="1946502" cy="350837"/>
          </a:xfrm>
          <a:prstGeom prst="rect">
            <a:avLst/>
          </a:prstGeom>
        </p:spPr>
        <p:txBody>
          <a:bodyPr lIns="91440" rIns="182880"/>
          <a:lstStyle>
            <a:lvl1pPr marL="0" indent="0" algn="ctr">
              <a:buNone/>
              <a:defRPr sz="1400" b="1" i="0">
                <a:solidFill>
                  <a:schemeClr val="accent4"/>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31" name="Text Placeholder 41">
            <a:extLst>
              <a:ext uri="{FF2B5EF4-FFF2-40B4-BE49-F238E27FC236}">
                <a16:creationId xmlns:a16="http://schemas.microsoft.com/office/drawing/2014/main" id="{004AAC66-8744-2529-01BD-3A1E52D89D0D}"/>
              </a:ext>
            </a:extLst>
          </p:cNvPr>
          <p:cNvSpPr>
            <a:spLocks noGrp="1"/>
          </p:cNvSpPr>
          <p:nvPr>
            <p:ph type="body" sz="quarter" idx="16" hasCustomPrompt="1"/>
          </p:nvPr>
        </p:nvSpPr>
        <p:spPr>
          <a:xfrm>
            <a:off x="4841342"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2" name="Text Placeholder 39">
            <a:extLst>
              <a:ext uri="{FF2B5EF4-FFF2-40B4-BE49-F238E27FC236}">
                <a16:creationId xmlns:a16="http://schemas.microsoft.com/office/drawing/2014/main" id="{ACE01C1F-12E0-CD22-2EE9-5246976CEC34}"/>
              </a:ext>
            </a:extLst>
          </p:cNvPr>
          <p:cNvSpPr>
            <a:spLocks noGrp="1"/>
          </p:cNvSpPr>
          <p:nvPr>
            <p:ph type="body" sz="quarter" idx="17" hasCustomPrompt="1"/>
          </p:nvPr>
        </p:nvSpPr>
        <p:spPr>
          <a:xfrm>
            <a:off x="6939200" y="3190847"/>
            <a:ext cx="1946502" cy="350837"/>
          </a:xfrm>
          <a:prstGeom prst="rect">
            <a:avLst/>
          </a:prstGeom>
        </p:spPr>
        <p:txBody>
          <a:bodyPr lIns="91440" rIns="182880"/>
          <a:lstStyle>
            <a:lvl1pPr marL="0" indent="0" algn="ctr">
              <a:buNone/>
              <a:defRPr sz="1400" b="1" i="0">
                <a:solidFill>
                  <a:schemeClr val="accent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33" name="Text Placeholder 41">
            <a:extLst>
              <a:ext uri="{FF2B5EF4-FFF2-40B4-BE49-F238E27FC236}">
                <a16:creationId xmlns:a16="http://schemas.microsoft.com/office/drawing/2014/main" id="{325321CA-3D34-D7F2-63E5-24FD3B00367B}"/>
              </a:ext>
            </a:extLst>
          </p:cNvPr>
          <p:cNvSpPr>
            <a:spLocks noGrp="1"/>
          </p:cNvSpPr>
          <p:nvPr>
            <p:ph type="body" sz="quarter" idx="18" hasCustomPrompt="1"/>
          </p:nvPr>
        </p:nvSpPr>
        <p:spPr>
          <a:xfrm>
            <a:off x="6932994"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4" name="Text Placeholder 39">
            <a:extLst>
              <a:ext uri="{FF2B5EF4-FFF2-40B4-BE49-F238E27FC236}">
                <a16:creationId xmlns:a16="http://schemas.microsoft.com/office/drawing/2014/main" id="{E6DCCC45-2900-40CC-DAE9-440553D04C11}"/>
              </a:ext>
            </a:extLst>
          </p:cNvPr>
          <p:cNvSpPr>
            <a:spLocks noGrp="1"/>
          </p:cNvSpPr>
          <p:nvPr>
            <p:ph type="body" sz="quarter" idx="19" hasCustomPrompt="1"/>
          </p:nvPr>
        </p:nvSpPr>
        <p:spPr>
          <a:xfrm>
            <a:off x="9021543" y="3190847"/>
            <a:ext cx="1946502" cy="350837"/>
          </a:xfrm>
          <a:prstGeom prst="rect">
            <a:avLst/>
          </a:prstGeom>
        </p:spPr>
        <p:txBody>
          <a:bodyPr lIns="91440" rIns="182880"/>
          <a:lstStyle>
            <a:lvl1pPr marL="0" indent="0" algn="ctr">
              <a:buNone/>
              <a:defRPr sz="1400" b="1" i="0">
                <a:solidFill>
                  <a:schemeClr val="accent3"/>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5" name="Text Placeholder 41">
            <a:extLst>
              <a:ext uri="{FF2B5EF4-FFF2-40B4-BE49-F238E27FC236}">
                <a16:creationId xmlns:a16="http://schemas.microsoft.com/office/drawing/2014/main" id="{6AE22DBE-07B7-9BC3-776F-4AA93F442777}"/>
              </a:ext>
            </a:extLst>
          </p:cNvPr>
          <p:cNvSpPr>
            <a:spLocks noGrp="1"/>
          </p:cNvSpPr>
          <p:nvPr>
            <p:ph type="body" sz="quarter" idx="20" hasCustomPrompt="1"/>
          </p:nvPr>
        </p:nvSpPr>
        <p:spPr>
          <a:xfrm>
            <a:off x="9015337"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6" name="Picture Placeholder 25">
            <a:extLst>
              <a:ext uri="{FF2B5EF4-FFF2-40B4-BE49-F238E27FC236}">
                <a16:creationId xmlns:a16="http://schemas.microsoft.com/office/drawing/2014/main" id="{AE4B99C2-AC6F-18EF-1E9C-B0336543E81A}"/>
              </a:ext>
            </a:extLst>
          </p:cNvPr>
          <p:cNvSpPr>
            <a:spLocks noGrp="1"/>
          </p:cNvSpPr>
          <p:nvPr>
            <p:ph type="pic" sz="quarter" idx="24" hasCustomPrompt="1"/>
          </p:nvPr>
        </p:nvSpPr>
        <p:spPr>
          <a:xfrm>
            <a:off x="1454772"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 ICON</a:t>
            </a:r>
          </a:p>
        </p:txBody>
      </p:sp>
      <p:sp>
        <p:nvSpPr>
          <p:cNvPr id="37" name="Picture Placeholder 25">
            <a:extLst>
              <a:ext uri="{FF2B5EF4-FFF2-40B4-BE49-F238E27FC236}">
                <a16:creationId xmlns:a16="http://schemas.microsoft.com/office/drawing/2014/main" id="{674E6206-9C20-E11F-7902-FC041C6220C2}"/>
              </a:ext>
            </a:extLst>
          </p:cNvPr>
          <p:cNvSpPr>
            <a:spLocks noGrp="1"/>
          </p:cNvSpPr>
          <p:nvPr>
            <p:ph type="pic" sz="quarter" idx="25" hasCustomPrompt="1"/>
          </p:nvPr>
        </p:nvSpPr>
        <p:spPr>
          <a:xfrm>
            <a:off x="3537115"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0" name="Picture Placeholder 25">
            <a:extLst>
              <a:ext uri="{FF2B5EF4-FFF2-40B4-BE49-F238E27FC236}">
                <a16:creationId xmlns:a16="http://schemas.microsoft.com/office/drawing/2014/main" id="{582A4961-AED9-0EF3-24EE-43CE4CBB215E}"/>
              </a:ext>
            </a:extLst>
          </p:cNvPr>
          <p:cNvSpPr>
            <a:spLocks noGrp="1"/>
          </p:cNvSpPr>
          <p:nvPr>
            <p:ph type="pic" sz="quarter" idx="26" hasCustomPrompt="1"/>
          </p:nvPr>
        </p:nvSpPr>
        <p:spPr>
          <a:xfrm>
            <a:off x="5610149"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2" name="Picture Placeholder 25">
            <a:extLst>
              <a:ext uri="{FF2B5EF4-FFF2-40B4-BE49-F238E27FC236}">
                <a16:creationId xmlns:a16="http://schemas.microsoft.com/office/drawing/2014/main" id="{6F4A8B1F-39B1-53CE-E32C-B0E34C8CAFEC}"/>
              </a:ext>
            </a:extLst>
          </p:cNvPr>
          <p:cNvSpPr>
            <a:spLocks noGrp="1"/>
          </p:cNvSpPr>
          <p:nvPr>
            <p:ph type="pic" sz="quarter" idx="27" hasCustomPrompt="1"/>
          </p:nvPr>
        </p:nvSpPr>
        <p:spPr>
          <a:xfrm>
            <a:off x="7701801"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3" name="Picture Placeholder 25">
            <a:extLst>
              <a:ext uri="{FF2B5EF4-FFF2-40B4-BE49-F238E27FC236}">
                <a16:creationId xmlns:a16="http://schemas.microsoft.com/office/drawing/2014/main" id="{5DF2E34D-AD32-2FDE-544C-C377919F0C09}"/>
              </a:ext>
            </a:extLst>
          </p:cNvPr>
          <p:cNvSpPr>
            <a:spLocks noGrp="1"/>
          </p:cNvSpPr>
          <p:nvPr>
            <p:ph type="pic" sz="quarter" idx="28" hasCustomPrompt="1"/>
          </p:nvPr>
        </p:nvSpPr>
        <p:spPr>
          <a:xfrm>
            <a:off x="9784144"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4" name="Text Placeholder 39">
            <a:extLst>
              <a:ext uri="{FF2B5EF4-FFF2-40B4-BE49-F238E27FC236}">
                <a16:creationId xmlns:a16="http://schemas.microsoft.com/office/drawing/2014/main" id="{E9001C10-17D0-2195-20B6-CB5B3E9CAA1F}"/>
              </a:ext>
            </a:extLst>
          </p:cNvPr>
          <p:cNvSpPr>
            <a:spLocks noGrp="1"/>
          </p:cNvSpPr>
          <p:nvPr>
            <p:ph type="body" sz="quarter" idx="29" hasCustomPrompt="1"/>
          </p:nvPr>
        </p:nvSpPr>
        <p:spPr>
          <a:xfrm>
            <a:off x="692171"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5" name="Text Placeholder 39">
            <a:extLst>
              <a:ext uri="{FF2B5EF4-FFF2-40B4-BE49-F238E27FC236}">
                <a16:creationId xmlns:a16="http://schemas.microsoft.com/office/drawing/2014/main" id="{E3B5CDA9-F7FA-ED67-EA58-D5E823E0AA07}"/>
              </a:ext>
            </a:extLst>
          </p:cNvPr>
          <p:cNvSpPr>
            <a:spLocks noGrp="1"/>
          </p:cNvSpPr>
          <p:nvPr>
            <p:ph type="body" sz="quarter" idx="30" hasCustomPrompt="1"/>
          </p:nvPr>
        </p:nvSpPr>
        <p:spPr>
          <a:xfrm>
            <a:off x="2774514"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6" name="Text Placeholder 39">
            <a:extLst>
              <a:ext uri="{FF2B5EF4-FFF2-40B4-BE49-F238E27FC236}">
                <a16:creationId xmlns:a16="http://schemas.microsoft.com/office/drawing/2014/main" id="{DCE6A803-2508-7F22-FB49-D2B93887793F}"/>
              </a:ext>
            </a:extLst>
          </p:cNvPr>
          <p:cNvSpPr>
            <a:spLocks noGrp="1"/>
          </p:cNvSpPr>
          <p:nvPr>
            <p:ph type="body" sz="quarter" idx="31" hasCustomPrompt="1"/>
          </p:nvPr>
        </p:nvSpPr>
        <p:spPr>
          <a:xfrm>
            <a:off x="4847548"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7" name="Text Placeholder 39">
            <a:extLst>
              <a:ext uri="{FF2B5EF4-FFF2-40B4-BE49-F238E27FC236}">
                <a16:creationId xmlns:a16="http://schemas.microsoft.com/office/drawing/2014/main" id="{031E98FD-DA3E-4984-A6E9-9FC5CF3C921C}"/>
              </a:ext>
            </a:extLst>
          </p:cNvPr>
          <p:cNvSpPr>
            <a:spLocks noGrp="1"/>
          </p:cNvSpPr>
          <p:nvPr>
            <p:ph type="body" sz="quarter" idx="32" hasCustomPrompt="1"/>
          </p:nvPr>
        </p:nvSpPr>
        <p:spPr>
          <a:xfrm>
            <a:off x="6939200"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8" name="Text Placeholder 39">
            <a:extLst>
              <a:ext uri="{FF2B5EF4-FFF2-40B4-BE49-F238E27FC236}">
                <a16:creationId xmlns:a16="http://schemas.microsoft.com/office/drawing/2014/main" id="{4B036F52-83F5-3E2B-3D51-BF84DF23014A}"/>
              </a:ext>
            </a:extLst>
          </p:cNvPr>
          <p:cNvSpPr>
            <a:spLocks noGrp="1"/>
          </p:cNvSpPr>
          <p:nvPr>
            <p:ph type="body" sz="quarter" idx="33" hasCustomPrompt="1"/>
          </p:nvPr>
        </p:nvSpPr>
        <p:spPr>
          <a:xfrm>
            <a:off x="9021543"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LAUNCH</a:t>
            </a:r>
          </a:p>
        </p:txBody>
      </p:sp>
      <p:sp>
        <p:nvSpPr>
          <p:cNvPr id="49" name="Text Placeholder 7">
            <a:extLst>
              <a:ext uri="{FF2B5EF4-FFF2-40B4-BE49-F238E27FC236}">
                <a16:creationId xmlns:a16="http://schemas.microsoft.com/office/drawing/2014/main" id="{533D0302-162F-E75E-ADEC-E8C093C242AE}"/>
              </a:ext>
            </a:extLst>
          </p:cNvPr>
          <p:cNvSpPr>
            <a:spLocks noGrp="1"/>
          </p:cNvSpPr>
          <p:nvPr>
            <p:ph type="body" sz="quarter" idx="3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3438375565"/>
      </p:ext>
    </p:extLst>
  </p:cSld>
  <p:clrMapOvr>
    <a:masterClrMapping/>
  </p:clrMapOvr>
  <p:transition>
    <p:wip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meline Slide 3">
    <p:spTree>
      <p:nvGrpSpPr>
        <p:cNvPr id="1" name=""/>
        <p:cNvGrpSpPr/>
        <p:nvPr/>
      </p:nvGrpSpPr>
      <p:grpSpPr>
        <a:xfrm>
          <a:off x="0" y="0"/>
          <a:ext cx="0" cy="0"/>
          <a:chOff x="0" y="0"/>
          <a:chExt cx="0" cy="0"/>
        </a:xfrm>
      </p:grpSpPr>
      <p:sp>
        <p:nvSpPr>
          <p:cNvPr id="5" name="Text Placeholder 39">
            <a:extLst>
              <a:ext uri="{FF2B5EF4-FFF2-40B4-BE49-F238E27FC236}">
                <a16:creationId xmlns:a16="http://schemas.microsoft.com/office/drawing/2014/main" id="{F03EA7E3-6148-C039-266F-B3681B35043E}"/>
              </a:ext>
            </a:extLst>
          </p:cNvPr>
          <p:cNvSpPr>
            <a:spLocks noGrp="1"/>
          </p:cNvSpPr>
          <p:nvPr>
            <p:ph type="body" sz="quarter" idx="11" hasCustomPrompt="1"/>
          </p:nvPr>
        </p:nvSpPr>
        <p:spPr>
          <a:xfrm>
            <a:off x="692171"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7" name="Text Placeholder 39">
            <a:extLst>
              <a:ext uri="{FF2B5EF4-FFF2-40B4-BE49-F238E27FC236}">
                <a16:creationId xmlns:a16="http://schemas.microsoft.com/office/drawing/2014/main" id="{8A04E510-5267-41EB-70CB-AAB70BE2EED6}"/>
              </a:ext>
            </a:extLst>
          </p:cNvPr>
          <p:cNvSpPr>
            <a:spLocks noGrp="1"/>
          </p:cNvSpPr>
          <p:nvPr>
            <p:ph type="body" sz="quarter" idx="13" hasCustomPrompt="1"/>
          </p:nvPr>
        </p:nvSpPr>
        <p:spPr>
          <a:xfrm>
            <a:off x="2774514"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9" name="Text Placeholder 39">
            <a:extLst>
              <a:ext uri="{FF2B5EF4-FFF2-40B4-BE49-F238E27FC236}">
                <a16:creationId xmlns:a16="http://schemas.microsoft.com/office/drawing/2014/main" id="{4FF9AC5D-C6A3-86DA-85C7-57E739D1E434}"/>
              </a:ext>
            </a:extLst>
          </p:cNvPr>
          <p:cNvSpPr>
            <a:spLocks noGrp="1"/>
          </p:cNvSpPr>
          <p:nvPr>
            <p:ph type="body" sz="quarter" idx="15" hasCustomPrompt="1"/>
          </p:nvPr>
        </p:nvSpPr>
        <p:spPr>
          <a:xfrm>
            <a:off x="4847548"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13" name="Text Placeholder 39">
            <a:extLst>
              <a:ext uri="{FF2B5EF4-FFF2-40B4-BE49-F238E27FC236}">
                <a16:creationId xmlns:a16="http://schemas.microsoft.com/office/drawing/2014/main" id="{718BAE46-707F-F26D-8DDD-63C187DDF2E3}"/>
              </a:ext>
            </a:extLst>
          </p:cNvPr>
          <p:cNvSpPr>
            <a:spLocks noGrp="1"/>
          </p:cNvSpPr>
          <p:nvPr>
            <p:ph type="body" sz="quarter" idx="17" hasCustomPrompt="1"/>
          </p:nvPr>
        </p:nvSpPr>
        <p:spPr>
          <a:xfrm>
            <a:off x="6939200"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15" name="Text Placeholder 39">
            <a:extLst>
              <a:ext uri="{FF2B5EF4-FFF2-40B4-BE49-F238E27FC236}">
                <a16:creationId xmlns:a16="http://schemas.microsoft.com/office/drawing/2014/main" id="{6E04C898-628D-2EA8-B9B3-54D0F548C4D2}"/>
              </a:ext>
            </a:extLst>
          </p:cNvPr>
          <p:cNvSpPr>
            <a:spLocks noGrp="1"/>
          </p:cNvSpPr>
          <p:nvPr>
            <p:ph type="body" sz="quarter" idx="19" hasCustomPrompt="1"/>
          </p:nvPr>
        </p:nvSpPr>
        <p:spPr>
          <a:xfrm>
            <a:off x="9021543" y="2586551"/>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8" name="Text Placeholder 39">
            <a:extLst>
              <a:ext uri="{FF2B5EF4-FFF2-40B4-BE49-F238E27FC236}">
                <a16:creationId xmlns:a16="http://schemas.microsoft.com/office/drawing/2014/main" id="{0ECFE6D3-5A46-A1B0-E3E3-325F62637826}"/>
              </a:ext>
            </a:extLst>
          </p:cNvPr>
          <p:cNvSpPr>
            <a:spLocks noGrp="1"/>
          </p:cNvSpPr>
          <p:nvPr>
            <p:ph type="body" sz="quarter" idx="21" hasCustomPrompt="1"/>
          </p:nvPr>
        </p:nvSpPr>
        <p:spPr>
          <a:xfrm>
            <a:off x="692171"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Q1</a:t>
            </a:r>
          </a:p>
        </p:txBody>
      </p:sp>
      <p:sp>
        <p:nvSpPr>
          <p:cNvPr id="39" name="Text Placeholder 39">
            <a:extLst>
              <a:ext uri="{FF2B5EF4-FFF2-40B4-BE49-F238E27FC236}">
                <a16:creationId xmlns:a16="http://schemas.microsoft.com/office/drawing/2014/main" id="{1040C6A4-5652-14FF-A88A-41D35D440D93}"/>
              </a:ext>
            </a:extLst>
          </p:cNvPr>
          <p:cNvSpPr>
            <a:spLocks noGrp="1"/>
          </p:cNvSpPr>
          <p:nvPr>
            <p:ph type="body" sz="quarter" idx="22" hasCustomPrompt="1"/>
          </p:nvPr>
        </p:nvSpPr>
        <p:spPr>
          <a:xfrm>
            <a:off x="2774514"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Q2</a:t>
            </a:r>
          </a:p>
        </p:txBody>
      </p:sp>
      <p:sp>
        <p:nvSpPr>
          <p:cNvPr id="41" name="Text Placeholder 39">
            <a:extLst>
              <a:ext uri="{FF2B5EF4-FFF2-40B4-BE49-F238E27FC236}">
                <a16:creationId xmlns:a16="http://schemas.microsoft.com/office/drawing/2014/main" id="{FB402BC6-2C88-1D07-C922-75A7092D1028}"/>
              </a:ext>
            </a:extLst>
          </p:cNvPr>
          <p:cNvSpPr>
            <a:spLocks noGrp="1"/>
          </p:cNvSpPr>
          <p:nvPr>
            <p:ph type="body" sz="quarter" idx="23" hasCustomPrompt="1"/>
          </p:nvPr>
        </p:nvSpPr>
        <p:spPr>
          <a:xfrm>
            <a:off x="4847548"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Q3</a:t>
            </a:r>
          </a:p>
        </p:txBody>
      </p:sp>
      <p:sp>
        <p:nvSpPr>
          <p:cNvPr id="51" name="Text Placeholder 39">
            <a:extLst>
              <a:ext uri="{FF2B5EF4-FFF2-40B4-BE49-F238E27FC236}">
                <a16:creationId xmlns:a16="http://schemas.microsoft.com/office/drawing/2014/main" id="{C3E1B99D-6D3A-49D0-A6E5-72770F36C087}"/>
              </a:ext>
            </a:extLst>
          </p:cNvPr>
          <p:cNvSpPr>
            <a:spLocks noGrp="1"/>
          </p:cNvSpPr>
          <p:nvPr>
            <p:ph type="body" sz="quarter" idx="24" hasCustomPrompt="1"/>
          </p:nvPr>
        </p:nvSpPr>
        <p:spPr>
          <a:xfrm>
            <a:off x="6939200" y="2049349"/>
            <a:ext cx="1946502" cy="350837"/>
          </a:xfrm>
          <a:prstGeom prst="rect">
            <a:avLst/>
          </a:prstGeom>
        </p:spPr>
        <p:txBody>
          <a:bodyPr lIns="91440" rIns="182880" anchor="b" anchorCtr="0"/>
          <a:lstStyle>
            <a:lvl1pPr marL="0" indent="0" algn="ctr">
              <a:buNone/>
              <a:defRPr sz="3600" b="0" i="0">
                <a:solidFill>
                  <a:schemeClr val="tx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Q4</a:t>
            </a:r>
          </a:p>
        </p:txBody>
      </p:sp>
      <p:sp>
        <p:nvSpPr>
          <p:cNvPr id="52" name="Text Placeholder 39">
            <a:extLst>
              <a:ext uri="{FF2B5EF4-FFF2-40B4-BE49-F238E27FC236}">
                <a16:creationId xmlns:a16="http://schemas.microsoft.com/office/drawing/2014/main" id="{4500C00E-996B-7756-5C68-611FBB3F0F01}"/>
              </a:ext>
            </a:extLst>
          </p:cNvPr>
          <p:cNvSpPr>
            <a:spLocks noGrp="1"/>
          </p:cNvSpPr>
          <p:nvPr>
            <p:ph type="body" sz="quarter" idx="25" hasCustomPrompt="1"/>
          </p:nvPr>
        </p:nvSpPr>
        <p:spPr>
          <a:xfrm>
            <a:off x="9021543" y="2049349"/>
            <a:ext cx="1946502" cy="350837"/>
          </a:xfrm>
          <a:prstGeom prst="rect">
            <a:avLst/>
          </a:prstGeom>
        </p:spPr>
        <p:txBody>
          <a:bodyPr lIns="91440" rIns="182880" anchor="b" anchorCtr="0"/>
          <a:lstStyle>
            <a:lvl1pPr marL="0" indent="0" algn="ctr">
              <a:buNone/>
              <a:defRPr sz="3600" b="0" i="0">
                <a:solidFill>
                  <a:schemeClr val="accent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2024</a:t>
            </a:r>
          </a:p>
        </p:txBody>
      </p:sp>
      <p:cxnSp>
        <p:nvCxnSpPr>
          <p:cNvPr id="54" name="Straight Arrow Connector 53">
            <a:extLst>
              <a:ext uri="{FF2B5EF4-FFF2-40B4-BE49-F238E27FC236}">
                <a16:creationId xmlns:a16="http://schemas.microsoft.com/office/drawing/2014/main" id="{BF43444C-1D7D-2C06-C7C0-5CEC4FFDACD4}"/>
              </a:ext>
            </a:extLst>
          </p:cNvPr>
          <p:cNvCxnSpPr>
            <a:cxnSpLocks/>
          </p:cNvCxnSpPr>
          <p:nvPr userDrawn="1"/>
        </p:nvCxnSpPr>
        <p:spPr>
          <a:xfrm>
            <a:off x="585680" y="2409928"/>
            <a:ext cx="10996718"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56" name="Text Placeholder 55">
            <a:extLst>
              <a:ext uri="{FF2B5EF4-FFF2-40B4-BE49-F238E27FC236}">
                <a16:creationId xmlns:a16="http://schemas.microsoft.com/office/drawing/2014/main" id="{E1EFB57C-BDC5-D795-48D7-2451F59DBD55}"/>
              </a:ext>
            </a:extLst>
          </p:cNvPr>
          <p:cNvSpPr>
            <a:spLocks noGrp="1"/>
          </p:cNvSpPr>
          <p:nvPr>
            <p:ph type="body" sz="quarter" idx="26"/>
          </p:nvPr>
        </p:nvSpPr>
        <p:spPr>
          <a:xfrm>
            <a:off x="692150"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7" name="Text Placeholder 55">
            <a:extLst>
              <a:ext uri="{FF2B5EF4-FFF2-40B4-BE49-F238E27FC236}">
                <a16:creationId xmlns:a16="http://schemas.microsoft.com/office/drawing/2014/main" id="{78E72F25-DA10-5093-71FE-63598AF0D3BF}"/>
              </a:ext>
            </a:extLst>
          </p:cNvPr>
          <p:cNvSpPr>
            <a:spLocks noGrp="1"/>
          </p:cNvSpPr>
          <p:nvPr>
            <p:ph type="body" sz="quarter" idx="27"/>
          </p:nvPr>
        </p:nvSpPr>
        <p:spPr>
          <a:xfrm>
            <a:off x="2785853"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8" name="Text Placeholder 55">
            <a:extLst>
              <a:ext uri="{FF2B5EF4-FFF2-40B4-BE49-F238E27FC236}">
                <a16:creationId xmlns:a16="http://schemas.microsoft.com/office/drawing/2014/main" id="{34E32F17-5AAA-56F6-2D64-84EE7667F014}"/>
              </a:ext>
            </a:extLst>
          </p:cNvPr>
          <p:cNvSpPr>
            <a:spLocks noGrp="1"/>
          </p:cNvSpPr>
          <p:nvPr>
            <p:ph type="body" sz="quarter" idx="28"/>
          </p:nvPr>
        </p:nvSpPr>
        <p:spPr>
          <a:xfrm>
            <a:off x="4858887"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9" name="Text Placeholder 55">
            <a:extLst>
              <a:ext uri="{FF2B5EF4-FFF2-40B4-BE49-F238E27FC236}">
                <a16:creationId xmlns:a16="http://schemas.microsoft.com/office/drawing/2014/main" id="{AE24DD53-42AE-EDFA-8E40-0F5B816852F5}"/>
              </a:ext>
            </a:extLst>
          </p:cNvPr>
          <p:cNvSpPr>
            <a:spLocks noGrp="1"/>
          </p:cNvSpPr>
          <p:nvPr>
            <p:ph type="body" sz="quarter" idx="29"/>
          </p:nvPr>
        </p:nvSpPr>
        <p:spPr>
          <a:xfrm>
            <a:off x="6950539"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60" name="Text Placeholder 55">
            <a:extLst>
              <a:ext uri="{FF2B5EF4-FFF2-40B4-BE49-F238E27FC236}">
                <a16:creationId xmlns:a16="http://schemas.microsoft.com/office/drawing/2014/main" id="{B7A58DFE-E12B-1A0C-079C-6B305C26ACC8}"/>
              </a:ext>
            </a:extLst>
          </p:cNvPr>
          <p:cNvSpPr>
            <a:spLocks noGrp="1"/>
          </p:cNvSpPr>
          <p:nvPr>
            <p:ph type="body" sz="quarter" idx="30"/>
          </p:nvPr>
        </p:nvSpPr>
        <p:spPr>
          <a:xfrm>
            <a:off x="9032882"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2" name="Title 1">
            <a:extLst>
              <a:ext uri="{FF2B5EF4-FFF2-40B4-BE49-F238E27FC236}">
                <a16:creationId xmlns:a16="http://schemas.microsoft.com/office/drawing/2014/main" id="{54DB56A6-2641-3912-E286-C682B74734A2}"/>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DDA7693-EE6C-23FF-7642-77757C0EF68C}"/>
              </a:ext>
            </a:extLst>
          </p:cNvPr>
          <p:cNvSpPr>
            <a:spLocks noGrp="1"/>
          </p:cNvSpPr>
          <p:nvPr>
            <p:ph type="body" sz="quarter" idx="3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60426970-6993-190C-ABF6-BC835529D96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7">
            <a:extLst>
              <a:ext uri="{FF2B5EF4-FFF2-40B4-BE49-F238E27FC236}">
                <a16:creationId xmlns:a16="http://schemas.microsoft.com/office/drawing/2014/main" id="{7C87C958-B1BA-E632-7539-3147959D0E9A}"/>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2002647011"/>
      </p:ext>
    </p:extLst>
  </p:cSld>
  <p:clrMapOvr>
    <a:masterClrMapping/>
  </p:clrMapOvr>
  <p:transition>
    <p:wip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meline 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Text Placeholder 10">
            <a:extLst>
              <a:ext uri="{FF2B5EF4-FFF2-40B4-BE49-F238E27FC236}">
                <a16:creationId xmlns:a16="http://schemas.microsoft.com/office/drawing/2014/main" id="{B59855F0-0725-0C4C-A5B8-050EE7C849D5}"/>
              </a:ext>
            </a:extLst>
          </p:cNvPr>
          <p:cNvSpPr>
            <a:spLocks noGrp="1"/>
          </p:cNvSpPr>
          <p:nvPr>
            <p:ph type="body" sz="quarter" idx="17" hasCustomPrompt="1"/>
          </p:nvPr>
        </p:nvSpPr>
        <p:spPr>
          <a:xfrm>
            <a:off x="1472455"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8" name="Text Placeholder 10">
            <a:extLst>
              <a:ext uri="{FF2B5EF4-FFF2-40B4-BE49-F238E27FC236}">
                <a16:creationId xmlns:a16="http://schemas.microsoft.com/office/drawing/2014/main" id="{0A795DF3-00C7-434F-8D44-CCA593FC78C0}"/>
              </a:ext>
            </a:extLst>
          </p:cNvPr>
          <p:cNvSpPr>
            <a:spLocks noGrp="1"/>
          </p:cNvSpPr>
          <p:nvPr>
            <p:ph type="body" sz="quarter" idx="18" hasCustomPrompt="1"/>
          </p:nvPr>
        </p:nvSpPr>
        <p:spPr>
          <a:xfrm>
            <a:off x="3878770"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9" name="Text Placeholder 10">
            <a:extLst>
              <a:ext uri="{FF2B5EF4-FFF2-40B4-BE49-F238E27FC236}">
                <a16:creationId xmlns:a16="http://schemas.microsoft.com/office/drawing/2014/main" id="{826A10D7-4D9C-5245-BAE7-E6DFC7051784}"/>
              </a:ext>
            </a:extLst>
          </p:cNvPr>
          <p:cNvSpPr>
            <a:spLocks noGrp="1"/>
          </p:cNvSpPr>
          <p:nvPr>
            <p:ph type="body" sz="quarter" idx="19" hasCustomPrompt="1"/>
          </p:nvPr>
        </p:nvSpPr>
        <p:spPr>
          <a:xfrm>
            <a:off x="6284834"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0" name="Text Placeholder 10">
            <a:extLst>
              <a:ext uri="{FF2B5EF4-FFF2-40B4-BE49-F238E27FC236}">
                <a16:creationId xmlns:a16="http://schemas.microsoft.com/office/drawing/2014/main" id="{042CB39E-5EE3-CA4B-9C88-5A4BF673761F}"/>
              </a:ext>
            </a:extLst>
          </p:cNvPr>
          <p:cNvSpPr>
            <a:spLocks noGrp="1"/>
          </p:cNvSpPr>
          <p:nvPr>
            <p:ph type="body" sz="quarter" idx="20" hasCustomPrompt="1"/>
          </p:nvPr>
        </p:nvSpPr>
        <p:spPr>
          <a:xfrm>
            <a:off x="8690898"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1" name="Text Placeholder 10">
            <a:extLst>
              <a:ext uri="{FF2B5EF4-FFF2-40B4-BE49-F238E27FC236}">
                <a16:creationId xmlns:a16="http://schemas.microsoft.com/office/drawing/2014/main" id="{8F8FAA47-B4A4-E340-93ED-984A81424EC0}"/>
              </a:ext>
            </a:extLst>
          </p:cNvPr>
          <p:cNvSpPr>
            <a:spLocks noGrp="1"/>
          </p:cNvSpPr>
          <p:nvPr>
            <p:ph type="body" sz="quarter" idx="21"/>
          </p:nvPr>
        </p:nvSpPr>
        <p:spPr>
          <a:xfrm>
            <a:off x="1472455"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2" name="Text Placeholder 10">
            <a:extLst>
              <a:ext uri="{FF2B5EF4-FFF2-40B4-BE49-F238E27FC236}">
                <a16:creationId xmlns:a16="http://schemas.microsoft.com/office/drawing/2014/main" id="{06D73FEE-40E5-1B48-8FAC-B0D9AF935A43}"/>
              </a:ext>
            </a:extLst>
          </p:cNvPr>
          <p:cNvSpPr>
            <a:spLocks noGrp="1"/>
          </p:cNvSpPr>
          <p:nvPr>
            <p:ph type="body" sz="quarter" idx="22"/>
          </p:nvPr>
        </p:nvSpPr>
        <p:spPr>
          <a:xfrm>
            <a:off x="3878770"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3" name="Text Placeholder 10">
            <a:extLst>
              <a:ext uri="{FF2B5EF4-FFF2-40B4-BE49-F238E27FC236}">
                <a16:creationId xmlns:a16="http://schemas.microsoft.com/office/drawing/2014/main" id="{58483766-2960-5F40-A1CE-A30EDD20D0ED}"/>
              </a:ext>
            </a:extLst>
          </p:cNvPr>
          <p:cNvSpPr>
            <a:spLocks noGrp="1"/>
          </p:cNvSpPr>
          <p:nvPr>
            <p:ph type="body" sz="quarter" idx="23"/>
          </p:nvPr>
        </p:nvSpPr>
        <p:spPr>
          <a:xfrm>
            <a:off x="6284834"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4" name="Text Placeholder 10">
            <a:extLst>
              <a:ext uri="{FF2B5EF4-FFF2-40B4-BE49-F238E27FC236}">
                <a16:creationId xmlns:a16="http://schemas.microsoft.com/office/drawing/2014/main" id="{9343E5EC-046A-584C-88CA-1433BF1214BC}"/>
              </a:ext>
            </a:extLst>
          </p:cNvPr>
          <p:cNvSpPr>
            <a:spLocks noGrp="1"/>
          </p:cNvSpPr>
          <p:nvPr>
            <p:ph type="body" sz="quarter" idx="24"/>
          </p:nvPr>
        </p:nvSpPr>
        <p:spPr>
          <a:xfrm>
            <a:off x="8690898"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13" name="Picture Placeholder 12">
            <a:extLst>
              <a:ext uri="{FF2B5EF4-FFF2-40B4-BE49-F238E27FC236}">
                <a16:creationId xmlns:a16="http://schemas.microsoft.com/office/drawing/2014/main" id="{0F0CE4CF-0B79-984A-9413-3082609B7233}"/>
              </a:ext>
            </a:extLst>
          </p:cNvPr>
          <p:cNvSpPr>
            <a:spLocks noGrp="1"/>
          </p:cNvSpPr>
          <p:nvPr>
            <p:ph type="pic" sz="quarter" idx="25" hasCustomPrompt="1"/>
          </p:nvPr>
        </p:nvSpPr>
        <p:spPr>
          <a:xfrm>
            <a:off x="1472455"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5" name="Picture Placeholder 12">
            <a:extLst>
              <a:ext uri="{FF2B5EF4-FFF2-40B4-BE49-F238E27FC236}">
                <a16:creationId xmlns:a16="http://schemas.microsoft.com/office/drawing/2014/main" id="{000DA99E-CDE0-F545-99B5-64E981C8987A}"/>
              </a:ext>
            </a:extLst>
          </p:cNvPr>
          <p:cNvSpPr>
            <a:spLocks noGrp="1"/>
          </p:cNvSpPr>
          <p:nvPr>
            <p:ph type="pic" sz="quarter" idx="26" hasCustomPrompt="1"/>
          </p:nvPr>
        </p:nvSpPr>
        <p:spPr>
          <a:xfrm>
            <a:off x="3878783"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6" name="Picture Placeholder 12">
            <a:extLst>
              <a:ext uri="{FF2B5EF4-FFF2-40B4-BE49-F238E27FC236}">
                <a16:creationId xmlns:a16="http://schemas.microsoft.com/office/drawing/2014/main" id="{BE81B7EE-832B-0448-AD6E-86773718B54C}"/>
              </a:ext>
            </a:extLst>
          </p:cNvPr>
          <p:cNvSpPr>
            <a:spLocks noGrp="1"/>
          </p:cNvSpPr>
          <p:nvPr>
            <p:ph type="pic" sz="quarter" idx="27" hasCustomPrompt="1"/>
          </p:nvPr>
        </p:nvSpPr>
        <p:spPr>
          <a:xfrm>
            <a:off x="6285111"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7" name="Picture Placeholder 12">
            <a:extLst>
              <a:ext uri="{FF2B5EF4-FFF2-40B4-BE49-F238E27FC236}">
                <a16:creationId xmlns:a16="http://schemas.microsoft.com/office/drawing/2014/main" id="{73EA64E5-9AF7-DA44-9F5C-55156979EA7C}"/>
              </a:ext>
            </a:extLst>
          </p:cNvPr>
          <p:cNvSpPr>
            <a:spLocks noGrp="1"/>
          </p:cNvSpPr>
          <p:nvPr>
            <p:ph type="pic" sz="quarter" idx="28" hasCustomPrompt="1"/>
          </p:nvPr>
        </p:nvSpPr>
        <p:spPr>
          <a:xfrm>
            <a:off x="8691440"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cxnSp>
        <p:nvCxnSpPr>
          <p:cNvPr id="10" name="Straight Arrow Connector 9">
            <a:extLst>
              <a:ext uri="{FF2B5EF4-FFF2-40B4-BE49-F238E27FC236}">
                <a16:creationId xmlns:a16="http://schemas.microsoft.com/office/drawing/2014/main" id="{DED969E4-350D-E8B7-1253-30A40F3A6326}"/>
              </a:ext>
            </a:extLst>
          </p:cNvPr>
          <p:cNvCxnSpPr/>
          <p:nvPr userDrawn="1"/>
        </p:nvCxnSpPr>
        <p:spPr>
          <a:xfrm>
            <a:off x="2411796"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21A7C771-08D6-5FF1-FAFC-4E574C3623F2}"/>
              </a:ext>
            </a:extLst>
          </p:cNvPr>
          <p:cNvCxnSpPr/>
          <p:nvPr userDrawn="1"/>
        </p:nvCxnSpPr>
        <p:spPr>
          <a:xfrm>
            <a:off x="4818124"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id="{01BF4B98-8E24-BACD-F62C-CF4970E026C0}"/>
              </a:ext>
            </a:extLst>
          </p:cNvPr>
          <p:cNvCxnSpPr/>
          <p:nvPr userDrawn="1"/>
        </p:nvCxnSpPr>
        <p:spPr>
          <a:xfrm>
            <a:off x="7224452"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4" name="Text Placeholder 11">
            <a:extLst>
              <a:ext uri="{FF2B5EF4-FFF2-40B4-BE49-F238E27FC236}">
                <a16:creationId xmlns:a16="http://schemas.microsoft.com/office/drawing/2014/main" id="{C69DEF3C-7E48-6A0A-E31F-211853ABCD3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3285A4CD-6984-54CF-4D78-70632DB35FA2}"/>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E23DC871-FC30-2AEA-2610-588735AE7506}"/>
              </a:ext>
            </a:extLst>
          </p:cNvPr>
          <p:cNvSpPr>
            <a:spLocks noGrp="1"/>
          </p:cNvSpPr>
          <p:nvPr>
            <p:ph type="body" sz="quarter" idx="2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3611978896"/>
      </p:ext>
    </p:extLst>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0AAD588-9D45-48E5-7D47-0824519516C5}"/>
              </a:ext>
            </a:extLst>
          </p:cNvPr>
          <p:cNvPicPr>
            <a:picLocks noChangeAspect="1"/>
          </p:cNvPicPr>
          <p:nvPr userDrawn="1"/>
        </p:nvPicPr>
        <p:blipFill>
          <a:blip r:embed="rId2"/>
          <a:srcRect/>
          <a:stretch/>
        </p:blipFill>
        <p:spPr>
          <a:xfrm>
            <a:off x="8309495" y="5887991"/>
            <a:ext cx="3135215" cy="610395"/>
          </a:xfrm>
          <a:prstGeom prst="rect">
            <a:avLst/>
          </a:prstGeom>
        </p:spPr>
      </p:pic>
      <p:sp>
        <p:nvSpPr>
          <p:cNvPr id="3" name="Rectangle 50">
            <a:extLst>
              <a:ext uri="{FF2B5EF4-FFF2-40B4-BE49-F238E27FC236}">
                <a16:creationId xmlns:a16="http://schemas.microsoft.com/office/drawing/2014/main" id="{3332027F-0F46-B9C1-C7D3-E578AD32BEB7}"/>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sp>
        <p:nvSpPr>
          <p:cNvPr id="7" name="Text Placeholder 6">
            <a:extLst>
              <a:ext uri="{FF2B5EF4-FFF2-40B4-BE49-F238E27FC236}">
                <a16:creationId xmlns:a16="http://schemas.microsoft.com/office/drawing/2014/main" id="{DB5FB764-63D5-9B4E-8526-92A528BACE65}"/>
              </a:ext>
            </a:extLst>
          </p:cNvPr>
          <p:cNvSpPr>
            <a:spLocks noGrp="1"/>
          </p:cNvSpPr>
          <p:nvPr>
            <p:ph type="body" sz="quarter" idx="11" hasCustomPrompt="1"/>
          </p:nvPr>
        </p:nvSpPr>
        <p:spPr>
          <a:xfrm>
            <a:off x="1227296" y="4293657"/>
            <a:ext cx="7596843" cy="787835"/>
          </a:xfrm>
          <a:prstGeom prst="rect">
            <a:avLst/>
          </a:prstGeom>
        </p:spPr>
        <p:txBody>
          <a:bodyPr lIns="0"/>
          <a:lstStyle>
            <a:lvl1pPr marL="0" indent="0">
              <a:buNone/>
              <a:defRPr sz="1800">
                <a:solidFill>
                  <a:schemeClr val="accent1"/>
                </a:solidFill>
                <a:latin typeface="Avenir Next LT Pro" panose="020B0504020202020204" pitchFamily="34" charset="77"/>
              </a:defRPr>
            </a:lvl1pPr>
            <a:lvl2pPr marL="169863" indent="0">
              <a:buNone/>
              <a:defRPr/>
            </a:lvl2pPr>
            <a:lvl3pPr marL="344487" indent="0">
              <a:buNone/>
              <a:defRPr/>
            </a:lvl3pPr>
            <a:lvl4pPr marL="514350" indent="0">
              <a:buNone/>
              <a:defRPr/>
            </a:lvl4pPr>
            <a:lvl5pPr marL="688975" indent="0">
              <a:buNone/>
              <a:defRPr/>
            </a:lvl5pPr>
          </a:lstStyle>
          <a:p>
            <a:pPr lvl="0"/>
            <a:r>
              <a:rPr lang="en-US"/>
              <a:t>Subhead 1-3 Lines Title Case Avenir Next 18pt Orange</a:t>
            </a:r>
          </a:p>
        </p:txBody>
      </p:sp>
      <p:sp>
        <p:nvSpPr>
          <p:cNvPr id="4" name="Text Placeholder 4">
            <a:extLst>
              <a:ext uri="{FF2B5EF4-FFF2-40B4-BE49-F238E27FC236}">
                <a16:creationId xmlns:a16="http://schemas.microsoft.com/office/drawing/2014/main" id="{7C10BF78-B2FB-47DC-804A-C002F9FE397F}"/>
              </a:ext>
            </a:extLst>
          </p:cNvPr>
          <p:cNvSpPr>
            <a:spLocks noGrp="1"/>
          </p:cNvSpPr>
          <p:nvPr>
            <p:ph type="body" sz="quarter" idx="10" hasCustomPrompt="1"/>
          </p:nvPr>
        </p:nvSpPr>
        <p:spPr>
          <a:xfrm>
            <a:off x="1227296" y="2656121"/>
            <a:ext cx="7596851" cy="1637537"/>
          </a:xfrm>
          <a:prstGeom prst="rect">
            <a:avLst/>
          </a:prstGeom>
        </p:spPr>
        <p:txBody>
          <a:bodyPr lIns="0" anchor="b" anchorCtr="0"/>
          <a:lstStyle>
            <a:lvl1pPr marL="0" indent="0">
              <a:lnSpc>
                <a:spcPts val="5400"/>
              </a:lnSpc>
              <a:buNone/>
              <a:defRPr sz="5400" b="0" i="0" cap="all" baseline="0">
                <a:solidFill>
                  <a:schemeClr val="bg1"/>
                </a:solidFill>
                <a:latin typeface="Avenir Next LT Pro Light"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LARGE TITLE</a:t>
            </a:r>
            <a:br>
              <a:rPr lang="en-US"/>
            </a:br>
            <a:r>
              <a:rPr lang="en-US"/>
              <a:t>2 LINES CAPS </a:t>
            </a:r>
          </a:p>
        </p:txBody>
      </p:sp>
      <p:sp>
        <p:nvSpPr>
          <p:cNvPr id="6" name="Rectangle 5">
            <a:extLst>
              <a:ext uri="{FF2B5EF4-FFF2-40B4-BE49-F238E27FC236}">
                <a16:creationId xmlns:a16="http://schemas.microsoft.com/office/drawing/2014/main" id="{3920660B-BA09-F07B-714F-D9B4F25660B5}"/>
              </a:ext>
            </a:extLst>
          </p:cNvPr>
          <p:cNvSpPr/>
          <p:nvPr userDrawn="1"/>
        </p:nvSpPr>
        <p:spPr>
          <a:xfrm>
            <a:off x="0" y="2293145"/>
            <a:ext cx="584200" cy="2290047"/>
          </a:xfrm>
          <a:prstGeom prst="rect">
            <a:avLst/>
          </a:prstGeom>
          <a:pattFill prst="wdUpDiag">
            <a:fgClr>
              <a:schemeClr val="accent1"/>
            </a:fgClr>
            <a:bgClr>
              <a:schemeClr val="tx2"/>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11" name="Text Placeholder 4">
            <a:extLst>
              <a:ext uri="{FF2B5EF4-FFF2-40B4-BE49-F238E27FC236}">
                <a16:creationId xmlns:a16="http://schemas.microsoft.com/office/drawing/2014/main" id="{038580F4-0655-8B11-38B0-4D351B5F26EC}"/>
              </a:ext>
            </a:extLst>
          </p:cNvPr>
          <p:cNvSpPr>
            <a:spLocks noGrp="1"/>
          </p:cNvSpPr>
          <p:nvPr>
            <p:ph type="body" sz="quarter" idx="12" hasCustomPrompt="1"/>
          </p:nvPr>
        </p:nvSpPr>
        <p:spPr>
          <a:xfrm>
            <a:off x="1227296" y="2159165"/>
            <a:ext cx="7596851" cy="494536"/>
          </a:xfrm>
          <a:prstGeom prst="rect">
            <a:avLst/>
          </a:prstGeom>
        </p:spPr>
        <p:txBody>
          <a:bodyPr lIns="0" anchor="b" anchorCtr="0"/>
          <a:lstStyle>
            <a:lvl1pPr marL="0" indent="0">
              <a:lnSpc>
                <a:spcPts val="5400"/>
              </a:lnSpc>
              <a:buNone/>
              <a:defRPr sz="2800">
                <a:solidFill>
                  <a:schemeClr val="bg1"/>
                </a:solidFill>
                <a:latin typeface="Avenir Next LT Pro"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Short Qualifier on 1 Line</a:t>
            </a:r>
          </a:p>
        </p:txBody>
      </p:sp>
    </p:spTree>
    <p:extLst>
      <p:ext uri="{BB962C8B-B14F-4D97-AF65-F5344CB8AC3E}">
        <p14:creationId xmlns:p14="http://schemas.microsoft.com/office/powerpoint/2010/main" val="2057138731"/>
      </p:ext>
    </p:extLst>
  </p:cSld>
  <p:clrMapOvr>
    <a:masterClrMapping/>
  </p:clrMapOvr>
  <p:transition>
    <p:wipe/>
  </p:transition>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Project Timelin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8D134E21-8E4A-ECB1-B06F-45C32ABD5002}"/>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Rectangle 2">
            <a:extLst>
              <a:ext uri="{FF2B5EF4-FFF2-40B4-BE49-F238E27FC236}">
                <a16:creationId xmlns:a16="http://schemas.microsoft.com/office/drawing/2014/main" id="{8D756C8D-7CE7-3115-B32D-46D4F709194A}"/>
              </a:ext>
            </a:extLst>
          </p:cNvPr>
          <p:cNvSpPr/>
          <p:nvPr userDrawn="1"/>
        </p:nvSpPr>
        <p:spPr>
          <a:xfrm>
            <a:off x="3668184" y="2817027"/>
            <a:ext cx="2745621" cy="2468880"/>
          </a:xfrm>
          <a:prstGeom prst="rect">
            <a:avLst/>
          </a:prstGeom>
          <a:solidFill>
            <a:schemeClr val="bg1">
              <a:lumMod val="8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cxnSp>
        <p:nvCxnSpPr>
          <p:cNvPr id="6" name="Straight Connector 5">
            <a:extLst>
              <a:ext uri="{FF2B5EF4-FFF2-40B4-BE49-F238E27FC236}">
                <a16:creationId xmlns:a16="http://schemas.microsoft.com/office/drawing/2014/main" id="{0BEB93AC-00AF-DD1E-0953-D2328A24AFF5}"/>
              </a:ext>
            </a:extLst>
          </p:cNvPr>
          <p:cNvCxnSpPr/>
          <p:nvPr userDrawn="1"/>
        </p:nvCxnSpPr>
        <p:spPr>
          <a:xfrm>
            <a:off x="609600" y="281702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F078F4F-D6F2-A611-4C32-041F6529B062}"/>
              </a:ext>
            </a:extLst>
          </p:cNvPr>
          <p:cNvCxnSpPr/>
          <p:nvPr userDrawn="1"/>
        </p:nvCxnSpPr>
        <p:spPr>
          <a:xfrm>
            <a:off x="609600" y="3923451"/>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3152181-AEB0-8E6A-EF87-CEE6C370F032}"/>
              </a:ext>
            </a:extLst>
          </p:cNvPr>
          <p:cNvCxnSpPr/>
          <p:nvPr userDrawn="1"/>
        </p:nvCxnSpPr>
        <p:spPr>
          <a:xfrm>
            <a:off x="609600" y="528590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AC515B7-2E35-25C2-4B69-90712D03ACC5}"/>
              </a:ext>
            </a:extLst>
          </p:cNvPr>
          <p:cNvCxnSpPr/>
          <p:nvPr userDrawn="1"/>
        </p:nvCxnSpPr>
        <p:spPr>
          <a:xfrm>
            <a:off x="2295373"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1CC5A23-C558-C643-E099-A64B4B5163FE}"/>
              </a:ext>
            </a:extLst>
          </p:cNvPr>
          <p:cNvCxnSpPr/>
          <p:nvPr userDrawn="1"/>
        </p:nvCxnSpPr>
        <p:spPr>
          <a:xfrm>
            <a:off x="3668184" y="2817027"/>
            <a:ext cx="0" cy="2468880"/>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25CF7A6-505F-EEF2-35D1-818C391E6FD2}"/>
              </a:ext>
            </a:extLst>
          </p:cNvPr>
          <p:cNvCxnSpPr/>
          <p:nvPr userDrawn="1"/>
        </p:nvCxnSpPr>
        <p:spPr>
          <a:xfrm>
            <a:off x="5040994"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E2CBBAF-EFDF-A869-0BB9-A0F6189D393D}"/>
              </a:ext>
            </a:extLst>
          </p:cNvPr>
          <p:cNvCxnSpPr/>
          <p:nvPr userDrawn="1"/>
        </p:nvCxnSpPr>
        <p:spPr>
          <a:xfrm>
            <a:off x="6413805"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7F0E7CE-EDDB-19A8-F25C-65AAE900900B}"/>
              </a:ext>
            </a:extLst>
          </p:cNvPr>
          <p:cNvCxnSpPr/>
          <p:nvPr userDrawn="1"/>
        </p:nvCxnSpPr>
        <p:spPr>
          <a:xfrm>
            <a:off x="778661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B40FB9F-64AB-7F05-C052-BB397A6F3756}"/>
              </a:ext>
            </a:extLst>
          </p:cNvPr>
          <p:cNvCxnSpPr/>
          <p:nvPr userDrawn="1"/>
        </p:nvCxnSpPr>
        <p:spPr>
          <a:xfrm>
            <a:off x="915942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87D9FEB-42AA-F694-3545-966C462E4423}"/>
              </a:ext>
            </a:extLst>
          </p:cNvPr>
          <p:cNvCxnSpPr/>
          <p:nvPr userDrawn="1"/>
        </p:nvCxnSpPr>
        <p:spPr>
          <a:xfrm>
            <a:off x="1053223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51179E4-B663-5573-980F-13020145A322}"/>
              </a:ext>
            </a:extLst>
          </p:cNvPr>
          <p:cNvCxnSpPr>
            <a:cxnSpLocks/>
          </p:cNvCxnSpPr>
          <p:nvPr userDrawn="1"/>
        </p:nvCxnSpPr>
        <p:spPr>
          <a:xfrm>
            <a:off x="9864310"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8774C66-CA15-7697-7EBD-C4FB952F62AA}"/>
              </a:ext>
            </a:extLst>
          </p:cNvPr>
          <p:cNvCxnSpPr>
            <a:cxnSpLocks/>
          </p:cNvCxnSpPr>
          <p:nvPr userDrawn="1"/>
        </p:nvCxnSpPr>
        <p:spPr>
          <a:xfrm>
            <a:off x="8486625"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73B9028-06DA-938F-4912-75CE998D2D23}"/>
              </a:ext>
            </a:extLst>
          </p:cNvPr>
          <p:cNvCxnSpPr>
            <a:cxnSpLocks/>
          </p:cNvCxnSpPr>
          <p:nvPr userDrawn="1"/>
        </p:nvCxnSpPr>
        <p:spPr>
          <a:xfrm>
            <a:off x="7108937"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8EB3480-D3A8-5282-8575-3FB1C2F034B0}"/>
              </a:ext>
            </a:extLst>
          </p:cNvPr>
          <p:cNvCxnSpPr>
            <a:cxnSpLocks/>
          </p:cNvCxnSpPr>
          <p:nvPr userDrawn="1"/>
        </p:nvCxnSpPr>
        <p:spPr>
          <a:xfrm>
            <a:off x="5753074"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2983493-1D6A-8DEF-C547-5F6F47D585A5}"/>
              </a:ext>
            </a:extLst>
          </p:cNvPr>
          <p:cNvCxnSpPr>
            <a:cxnSpLocks/>
          </p:cNvCxnSpPr>
          <p:nvPr userDrawn="1"/>
        </p:nvCxnSpPr>
        <p:spPr>
          <a:xfrm>
            <a:off x="4353561"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3AC82C4-F5E1-1D1E-50C7-C8EBA60EE142}"/>
              </a:ext>
            </a:extLst>
          </p:cNvPr>
          <p:cNvCxnSpPr>
            <a:cxnSpLocks/>
          </p:cNvCxnSpPr>
          <p:nvPr userDrawn="1"/>
        </p:nvCxnSpPr>
        <p:spPr>
          <a:xfrm>
            <a:off x="2975873"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sp>
        <p:nvSpPr>
          <p:cNvPr id="23" name="Text Placeholder 11">
            <a:extLst>
              <a:ext uri="{FF2B5EF4-FFF2-40B4-BE49-F238E27FC236}">
                <a16:creationId xmlns:a16="http://schemas.microsoft.com/office/drawing/2014/main" id="{DAD5E0F7-29E1-45DB-ACE2-2C7D94BDD7F0}"/>
              </a:ext>
            </a:extLst>
          </p:cNvPr>
          <p:cNvSpPr>
            <a:spLocks noGrp="1"/>
          </p:cNvSpPr>
          <p:nvPr>
            <p:ph type="body" sz="quarter" idx="17" hasCustomPrompt="1"/>
          </p:nvPr>
        </p:nvSpPr>
        <p:spPr>
          <a:xfrm>
            <a:off x="701270" y="4040166"/>
            <a:ext cx="1471471" cy="461665"/>
          </a:xfrm>
          <a:prstGeom prst="rect">
            <a:avLst/>
          </a:prstGeom>
          <a:noFill/>
        </p:spPr>
        <p:txBody>
          <a:bodyPr wrap="square" lIns="91440" tIns="45720" rIns="91440" bIns="45720" anchor="t" anchorCtr="0">
            <a:spAutoFit/>
          </a:bodyPr>
          <a:lstStyle>
            <a:lvl1pPr marL="0" indent="0" algn="r">
              <a:spcBef>
                <a:spcPts val="0"/>
              </a:spcBef>
              <a:buNone/>
              <a:defRPr sz="1200" b="1" i="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a:t>
            </a:r>
            <a:br>
              <a:rPr lang="en-US"/>
            </a:br>
            <a:r>
              <a:rPr lang="en-US"/>
              <a:t>HEADER</a:t>
            </a:r>
          </a:p>
        </p:txBody>
      </p:sp>
      <p:sp>
        <p:nvSpPr>
          <p:cNvPr id="24" name="Text Placeholder 11">
            <a:extLst>
              <a:ext uri="{FF2B5EF4-FFF2-40B4-BE49-F238E27FC236}">
                <a16:creationId xmlns:a16="http://schemas.microsoft.com/office/drawing/2014/main" id="{09E02882-51F8-8E0D-0948-5C92BC2E1B88}"/>
              </a:ext>
            </a:extLst>
          </p:cNvPr>
          <p:cNvSpPr>
            <a:spLocks noGrp="1"/>
          </p:cNvSpPr>
          <p:nvPr>
            <p:ph type="body" sz="quarter" idx="36" hasCustomPrompt="1"/>
          </p:nvPr>
        </p:nvSpPr>
        <p:spPr>
          <a:xfrm>
            <a:off x="2296217" y="3500600"/>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1</a:t>
            </a:r>
          </a:p>
        </p:txBody>
      </p:sp>
      <p:sp>
        <p:nvSpPr>
          <p:cNvPr id="25" name="Text Placeholder 11">
            <a:extLst>
              <a:ext uri="{FF2B5EF4-FFF2-40B4-BE49-F238E27FC236}">
                <a16:creationId xmlns:a16="http://schemas.microsoft.com/office/drawing/2014/main" id="{580BD87B-9B5F-FED5-53E4-921E646BBE77}"/>
              </a:ext>
            </a:extLst>
          </p:cNvPr>
          <p:cNvSpPr>
            <a:spLocks noGrp="1"/>
          </p:cNvSpPr>
          <p:nvPr>
            <p:ph type="body" sz="quarter" idx="37" hasCustomPrompt="1"/>
          </p:nvPr>
        </p:nvSpPr>
        <p:spPr>
          <a:xfrm>
            <a:off x="3666207"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2</a:t>
            </a:r>
          </a:p>
        </p:txBody>
      </p:sp>
      <p:sp>
        <p:nvSpPr>
          <p:cNvPr id="26" name="Text Placeholder 11">
            <a:extLst>
              <a:ext uri="{FF2B5EF4-FFF2-40B4-BE49-F238E27FC236}">
                <a16:creationId xmlns:a16="http://schemas.microsoft.com/office/drawing/2014/main" id="{AA574E09-076D-0A53-058C-6CB57E0DA6B9}"/>
              </a:ext>
            </a:extLst>
          </p:cNvPr>
          <p:cNvSpPr>
            <a:spLocks noGrp="1"/>
          </p:cNvSpPr>
          <p:nvPr>
            <p:ph type="body" sz="quarter" idx="38" hasCustomPrompt="1"/>
          </p:nvPr>
        </p:nvSpPr>
        <p:spPr>
          <a:xfrm>
            <a:off x="504183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3</a:t>
            </a:r>
          </a:p>
        </p:txBody>
      </p:sp>
      <p:sp>
        <p:nvSpPr>
          <p:cNvPr id="27" name="Text Placeholder 11">
            <a:extLst>
              <a:ext uri="{FF2B5EF4-FFF2-40B4-BE49-F238E27FC236}">
                <a16:creationId xmlns:a16="http://schemas.microsoft.com/office/drawing/2014/main" id="{50056870-FD7F-49E7-2912-96B5585746F8}"/>
              </a:ext>
            </a:extLst>
          </p:cNvPr>
          <p:cNvSpPr>
            <a:spLocks noGrp="1"/>
          </p:cNvSpPr>
          <p:nvPr>
            <p:ph type="body" sz="quarter" idx="39" hasCustomPrompt="1"/>
          </p:nvPr>
        </p:nvSpPr>
        <p:spPr>
          <a:xfrm>
            <a:off x="642177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4</a:t>
            </a:r>
          </a:p>
        </p:txBody>
      </p:sp>
      <p:sp>
        <p:nvSpPr>
          <p:cNvPr id="28" name="Text Placeholder 11">
            <a:extLst>
              <a:ext uri="{FF2B5EF4-FFF2-40B4-BE49-F238E27FC236}">
                <a16:creationId xmlns:a16="http://schemas.microsoft.com/office/drawing/2014/main" id="{6E9A9CF9-84BE-A16E-0AE6-ED1E3CD66078}"/>
              </a:ext>
            </a:extLst>
          </p:cNvPr>
          <p:cNvSpPr>
            <a:spLocks noGrp="1"/>
          </p:cNvSpPr>
          <p:nvPr>
            <p:ph type="body" sz="quarter" idx="40" hasCustomPrompt="1"/>
          </p:nvPr>
        </p:nvSpPr>
        <p:spPr>
          <a:xfrm>
            <a:off x="779721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5</a:t>
            </a:r>
          </a:p>
        </p:txBody>
      </p:sp>
      <p:sp>
        <p:nvSpPr>
          <p:cNvPr id="29" name="Text Placeholder 11">
            <a:extLst>
              <a:ext uri="{FF2B5EF4-FFF2-40B4-BE49-F238E27FC236}">
                <a16:creationId xmlns:a16="http://schemas.microsoft.com/office/drawing/2014/main" id="{CAB4B659-8535-B4FB-D2CB-46C567164F4C}"/>
              </a:ext>
            </a:extLst>
          </p:cNvPr>
          <p:cNvSpPr>
            <a:spLocks noGrp="1"/>
          </p:cNvSpPr>
          <p:nvPr>
            <p:ph type="body" sz="quarter" idx="41" hasCustomPrompt="1"/>
          </p:nvPr>
        </p:nvSpPr>
        <p:spPr>
          <a:xfrm>
            <a:off x="915145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7</a:t>
            </a:r>
          </a:p>
        </p:txBody>
      </p:sp>
      <p:sp>
        <p:nvSpPr>
          <p:cNvPr id="30" name="Text Placeholder 11">
            <a:extLst>
              <a:ext uri="{FF2B5EF4-FFF2-40B4-BE49-F238E27FC236}">
                <a16:creationId xmlns:a16="http://schemas.microsoft.com/office/drawing/2014/main" id="{909DA01A-9952-5621-288D-CF6D26B55343}"/>
              </a:ext>
            </a:extLst>
          </p:cNvPr>
          <p:cNvSpPr>
            <a:spLocks noGrp="1"/>
          </p:cNvSpPr>
          <p:nvPr>
            <p:ph type="body" sz="quarter" idx="42" hasCustomPrompt="1"/>
          </p:nvPr>
        </p:nvSpPr>
        <p:spPr>
          <a:xfrm>
            <a:off x="2296217" y="4130343"/>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7</a:t>
            </a:r>
          </a:p>
        </p:txBody>
      </p:sp>
      <p:sp>
        <p:nvSpPr>
          <p:cNvPr id="31" name="Text Placeholder 11">
            <a:extLst>
              <a:ext uri="{FF2B5EF4-FFF2-40B4-BE49-F238E27FC236}">
                <a16:creationId xmlns:a16="http://schemas.microsoft.com/office/drawing/2014/main" id="{B552C30B-3B43-2F36-7AEC-652440E6FA9C}"/>
              </a:ext>
            </a:extLst>
          </p:cNvPr>
          <p:cNvSpPr>
            <a:spLocks noGrp="1"/>
          </p:cNvSpPr>
          <p:nvPr>
            <p:ph type="body" sz="quarter" idx="43" hasCustomPrompt="1"/>
          </p:nvPr>
        </p:nvSpPr>
        <p:spPr>
          <a:xfrm>
            <a:off x="3666207"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8</a:t>
            </a:r>
          </a:p>
        </p:txBody>
      </p:sp>
      <p:sp>
        <p:nvSpPr>
          <p:cNvPr id="32" name="Text Placeholder 11">
            <a:extLst>
              <a:ext uri="{FF2B5EF4-FFF2-40B4-BE49-F238E27FC236}">
                <a16:creationId xmlns:a16="http://schemas.microsoft.com/office/drawing/2014/main" id="{7397BD65-55CC-7D7C-9E60-2A9843604C67}"/>
              </a:ext>
            </a:extLst>
          </p:cNvPr>
          <p:cNvSpPr>
            <a:spLocks noGrp="1"/>
          </p:cNvSpPr>
          <p:nvPr>
            <p:ph type="body" sz="quarter" idx="44" hasCustomPrompt="1"/>
          </p:nvPr>
        </p:nvSpPr>
        <p:spPr>
          <a:xfrm>
            <a:off x="504183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9</a:t>
            </a:r>
          </a:p>
        </p:txBody>
      </p:sp>
      <p:sp>
        <p:nvSpPr>
          <p:cNvPr id="33" name="Text Placeholder 11">
            <a:extLst>
              <a:ext uri="{FF2B5EF4-FFF2-40B4-BE49-F238E27FC236}">
                <a16:creationId xmlns:a16="http://schemas.microsoft.com/office/drawing/2014/main" id="{EFECF0C1-07BE-5BEF-AB28-A0187B90BD15}"/>
              </a:ext>
            </a:extLst>
          </p:cNvPr>
          <p:cNvSpPr>
            <a:spLocks noGrp="1"/>
          </p:cNvSpPr>
          <p:nvPr>
            <p:ph type="body" sz="quarter" idx="45" hasCustomPrompt="1"/>
          </p:nvPr>
        </p:nvSpPr>
        <p:spPr>
          <a:xfrm>
            <a:off x="642177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10</a:t>
            </a:r>
          </a:p>
        </p:txBody>
      </p:sp>
      <p:sp>
        <p:nvSpPr>
          <p:cNvPr id="34" name="Text Placeholder 11">
            <a:extLst>
              <a:ext uri="{FF2B5EF4-FFF2-40B4-BE49-F238E27FC236}">
                <a16:creationId xmlns:a16="http://schemas.microsoft.com/office/drawing/2014/main" id="{3E428C3F-894C-225C-B781-5AF645B01B06}"/>
              </a:ext>
            </a:extLst>
          </p:cNvPr>
          <p:cNvSpPr>
            <a:spLocks noGrp="1"/>
          </p:cNvSpPr>
          <p:nvPr>
            <p:ph type="body" sz="quarter" idx="46" hasCustomPrompt="1"/>
          </p:nvPr>
        </p:nvSpPr>
        <p:spPr>
          <a:xfrm>
            <a:off x="779721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11</a:t>
            </a:r>
          </a:p>
        </p:txBody>
      </p:sp>
      <p:sp>
        <p:nvSpPr>
          <p:cNvPr id="35" name="Text Placeholder 11">
            <a:extLst>
              <a:ext uri="{FF2B5EF4-FFF2-40B4-BE49-F238E27FC236}">
                <a16:creationId xmlns:a16="http://schemas.microsoft.com/office/drawing/2014/main" id="{8EE106D6-1D49-580A-3725-871C469ADF15}"/>
              </a:ext>
            </a:extLst>
          </p:cNvPr>
          <p:cNvSpPr>
            <a:spLocks noGrp="1"/>
          </p:cNvSpPr>
          <p:nvPr>
            <p:ph type="body" sz="quarter" idx="47" hasCustomPrompt="1"/>
          </p:nvPr>
        </p:nvSpPr>
        <p:spPr>
          <a:xfrm>
            <a:off x="915145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12</a:t>
            </a:r>
          </a:p>
        </p:txBody>
      </p:sp>
      <p:sp>
        <p:nvSpPr>
          <p:cNvPr id="36" name="Text Placeholder 11">
            <a:extLst>
              <a:ext uri="{FF2B5EF4-FFF2-40B4-BE49-F238E27FC236}">
                <a16:creationId xmlns:a16="http://schemas.microsoft.com/office/drawing/2014/main" id="{588C5464-C79E-E606-3CA3-21275AA5A768}"/>
              </a:ext>
            </a:extLst>
          </p:cNvPr>
          <p:cNvSpPr>
            <a:spLocks noGrp="1"/>
          </p:cNvSpPr>
          <p:nvPr>
            <p:ph type="body" sz="quarter" idx="48" hasCustomPrompt="1"/>
          </p:nvPr>
        </p:nvSpPr>
        <p:spPr>
          <a:xfrm>
            <a:off x="2384689"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37" name="Text Placeholder 11">
            <a:extLst>
              <a:ext uri="{FF2B5EF4-FFF2-40B4-BE49-F238E27FC236}">
                <a16:creationId xmlns:a16="http://schemas.microsoft.com/office/drawing/2014/main" id="{B49A2A87-72E1-CF6F-5C7C-F2B76AFAB54F}"/>
              </a:ext>
            </a:extLst>
          </p:cNvPr>
          <p:cNvSpPr>
            <a:spLocks noGrp="1"/>
          </p:cNvSpPr>
          <p:nvPr>
            <p:ph type="body" sz="quarter" idx="49" hasCustomPrompt="1"/>
          </p:nvPr>
        </p:nvSpPr>
        <p:spPr>
          <a:xfrm>
            <a:off x="3776162" y="2081358"/>
            <a:ext cx="1202560" cy="253916"/>
          </a:xfrm>
          <a:prstGeom prst="rect">
            <a:avLst/>
          </a:prstGeom>
          <a:solidFill>
            <a:schemeClr val="accent1"/>
          </a:solidFill>
          <a:ln w="12700">
            <a:solidFill>
              <a:schemeClr val="bg1">
                <a:lumMod val="85000"/>
              </a:schemeClr>
            </a:solidFill>
          </a:ln>
        </p:spPr>
        <p:txBody>
          <a:bodyPr wrap="square" lIns="91440" tIns="45720" rIns="91440" bIns="45720" anchor="t" anchorCtr="0">
            <a:spAutoFit/>
          </a:bodyPr>
          <a:lstStyle>
            <a:lvl1pPr marL="0" indent="0" algn="ctr">
              <a:spcBef>
                <a:spcPts val="0"/>
              </a:spcBef>
              <a:buNone/>
              <a:defRPr sz="1050" b="1" i="0" spc="0" baseline="0">
                <a:solidFill>
                  <a:schemeClr val="bg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2</a:t>
            </a:r>
          </a:p>
        </p:txBody>
      </p:sp>
      <p:sp>
        <p:nvSpPr>
          <p:cNvPr id="38" name="Text Placeholder 11">
            <a:extLst>
              <a:ext uri="{FF2B5EF4-FFF2-40B4-BE49-F238E27FC236}">
                <a16:creationId xmlns:a16="http://schemas.microsoft.com/office/drawing/2014/main" id="{E3CFFAAF-6FFB-E948-B947-3ECD4C6EC017}"/>
              </a:ext>
            </a:extLst>
          </p:cNvPr>
          <p:cNvSpPr>
            <a:spLocks noGrp="1"/>
          </p:cNvSpPr>
          <p:nvPr>
            <p:ph type="body" sz="quarter" idx="50" hasCustomPrompt="1"/>
          </p:nvPr>
        </p:nvSpPr>
        <p:spPr>
          <a:xfrm>
            <a:off x="515179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3</a:t>
            </a:r>
          </a:p>
        </p:txBody>
      </p:sp>
      <p:sp>
        <p:nvSpPr>
          <p:cNvPr id="39" name="Text Placeholder 11">
            <a:extLst>
              <a:ext uri="{FF2B5EF4-FFF2-40B4-BE49-F238E27FC236}">
                <a16:creationId xmlns:a16="http://schemas.microsoft.com/office/drawing/2014/main" id="{DE6F3C31-23BD-D4DE-F484-ADE9AD62E745}"/>
              </a:ext>
            </a:extLst>
          </p:cNvPr>
          <p:cNvSpPr>
            <a:spLocks noGrp="1"/>
          </p:cNvSpPr>
          <p:nvPr>
            <p:ph type="body" sz="quarter" idx="51" hasCustomPrompt="1"/>
          </p:nvPr>
        </p:nvSpPr>
        <p:spPr>
          <a:xfrm>
            <a:off x="653173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4</a:t>
            </a:r>
          </a:p>
        </p:txBody>
      </p:sp>
      <p:sp>
        <p:nvSpPr>
          <p:cNvPr id="40" name="Text Placeholder 11">
            <a:extLst>
              <a:ext uri="{FF2B5EF4-FFF2-40B4-BE49-F238E27FC236}">
                <a16:creationId xmlns:a16="http://schemas.microsoft.com/office/drawing/2014/main" id="{74C52DD0-C48F-D0A1-0EDA-CC716D1AAE8C}"/>
              </a:ext>
            </a:extLst>
          </p:cNvPr>
          <p:cNvSpPr>
            <a:spLocks noGrp="1"/>
          </p:cNvSpPr>
          <p:nvPr>
            <p:ph type="body" sz="quarter" idx="52" hasCustomPrompt="1"/>
          </p:nvPr>
        </p:nvSpPr>
        <p:spPr>
          <a:xfrm>
            <a:off x="790717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5</a:t>
            </a:r>
          </a:p>
        </p:txBody>
      </p:sp>
      <p:sp>
        <p:nvSpPr>
          <p:cNvPr id="41" name="Text Placeholder 11">
            <a:extLst>
              <a:ext uri="{FF2B5EF4-FFF2-40B4-BE49-F238E27FC236}">
                <a16:creationId xmlns:a16="http://schemas.microsoft.com/office/drawing/2014/main" id="{162FC21D-DD86-A182-D044-5D9506F1B03C}"/>
              </a:ext>
            </a:extLst>
          </p:cNvPr>
          <p:cNvSpPr>
            <a:spLocks noGrp="1"/>
          </p:cNvSpPr>
          <p:nvPr>
            <p:ph type="body" sz="quarter" idx="53" hasCustomPrompt="1"/>
          </p:nvPr>
        </p:nvSpPr>
        <p:spPr>
          <a:xfrm>
            <a:off x="926141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6</a:t>
            </a:r>
          </a:p>
        </p:txBody>
      </p:sp>
      <p:sp>
        <p:nvSpPr>
          <p:cNvPr id="42" name="Text Placeholder 12">
            <a:extLst>
              <a:ext uri="{FF2B5EF4-FFF2-40B4-BE49-F238E27FC236}">
                <a16:creationId xmlns:a16="http://schemas.microsoft.com/office/drawing/2014/main" id="{0F75E195-E4A5-723D-72F2-643475C954F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86C5304E-CE46-1ECC-E18A-893E2D5F3BFA}"/>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971448168"/>
      </p:ext>
    </p:extLst>
  </p:cSld>
  <p:clrMapOvr>
    <a:masterClrMapping/>
  </p:clrMapOvr>
  <p:transition>
    <p:wip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Project Timelin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2" name="Text Placeholder 11">
            <a:extLst>
              <a:ext uri="{FF2B5EF4-FFF2-40B4-BE49-F238E27FC236}">
                <a16:creationId xmlns:a16="http://schemas.microsoft.com/office/drawing/2014/main" id="{F5B896DB-50A2-714E-B866-A884B7A8F445}"/>
              </a:ext>
            </a:extLst>
          </p:cNvPr>
          <p:cNvSpPr>
            <a:spLocks noGrp="1"/>
          </p:cNvSpPr>
          <p:nvPr>
            <p:ph type="body" sz="quarter" idx="17" hasCustomPrompt="1"/>
          </p:nvPr>
        </p:nvSpPr>
        <p:spPr>
          <a:xfrm>
            <a:off x="1078553" y="2175216"/>
            <a:ext cx="1795772" cy="276999"/>
          </a:xfrm>
          <a:prstGeom prst="rect">
            <a:avLst/>
          </a:prstGeom>
          <a:noFill/>
        </p:spPr>
        <p:txBody>
          <a:bodyPr wrap="square" lIns="91440" tIns="45720" rIns="91440" bIns="45720" anchor="t" anchorCtr="0">
            <a:spAutoFit/>
          </a:bodyPr>
          <a:lstStyle>
            <a:lvl1pPr marL="0" indent="0" algn="l">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3" name="Text Placeholder 11">
            <a:extLst>
              <a:ext uri="{FF2B5EF4-FFF2-40B4-BE49-F238E27FC236}">
                <a16:creationId xmlns:a16="http://schemas.microsoft.com/office/drawing/2014/main" id="{8D39B367-E13C-6D4B-8A16-B7D2AC6F8226}"/>
              </a:ext>
            </a:extLst>
          </p:cNvPr>
          <p:cNvSpPr>
            <a:spLocks noGrp="1"/>
          </p:cNvSpPr>
          <p:nvPr>
            <p:ph type="body" sz="quarter" idx="33" hasCustomPrompt="1"/>
          </p:nvPr>
        </p:nvSpPr>
        <p:spPr>
          <a:xfrm>
            <a:off x="1091919"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44" name="Right Arrow 43">
            <a:extLst>
              <a:ext uri="{FF2B5EF4-FFF2-40B4-BE49-F238E27FC236}">
                <a16:creationId xmlns:a16="http://schemas.microsoft.com/office/drawing/2014/main" id="{C06763AA-A6CF-1B4C-AC70-1EFDC6812ED9}"/>
              </a:ext>
            </a:extLst>
          </p:cNvPr>
          <p:cNvSpPr/>
          <p:nvPr userDrawn="1"/>
        </p:nvSpPr>
        <p:spPr>
          <a:xfrm>
            <a:off x="808823" y="3305103"/>
            <a:ext cx="10749124" cy="162076"/>
          </a:xfrm>
          <a:prstGeom prst="rightArrow">
            <a:avLst>
              <a:gd name="adj1" fmla="val 8216"/>
              <a:gd name="adj2" fmla="val 75644"/>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sp>
        <p:nvSpPr>
          <p:cNvPr id="45" name="TextBox 44">
            <a:extLst>
              <a:ext uri="{FF2B5EF4-FFF2-40B4-BE49-F238E27FC236}">
                <a16:creationId xmlns:a16="http://schemas.microsoft.com/office/drawing/2014/main" id="{696A580F-EA53-F944-B448-24D46D9BD736}"/>
              </a:ext>
            </a:extLst>
          </p:cNvPr>
          <p:cNvSpPr txBox="1"/>
          <p:nvPr userDrawn="1"/>
        </p:nvSpPr>
        <p:spPr>
          <a:xfrm>
            <a:off x="4002161" y="3078365"/>
            <a:ext cx="87" cy="615553"/>
          </a:xfrm>
          <a:prstGeom prst="rect">
            <a:avLst/>
          </a:prstGeom>
          <a:noFill/>
        </p:spPr>
        <p:txBody>
          <a:bodyPr wrap="square" lIns="91440" tIns="45720" rIns="91440" bIns="45720" rtlCol="0" anchor="t">
            <a:noAutofit/>
          </a:bodyPr>
          <a:lstStyle/>
          <a:p>
            <a:pPr>
              <a:spcBef>
                <a:spcPts val="1200"/>
              </a:spcBef>
            </a:pPr>
            <a:endParaRPr lang="en-US" sz="4000">
              <a:solidFill>
                <a:schemeClr val="tx1"/>
              </a:solidFill>
              <a:latin typeface="Avenir Next LT Pro" panose="020B0504020202020204" pitchFamily="34" charset="77"/>
            </a:endParaRPr>
          </a:p>
        </p:txBody>
      </p:sp>
      <p:cxnSp>
        <p:nvCxnSpPr>
          <p:cNvPr id="46" name="Straight Connector 45">
            <a:extLst>
              <a:ext uri="{FF2B5EF4-FFF2-40B4-BE49-F238E27FC236}">
                <a16:creationId xmlns:a16="http://schemas.microsoft.com/office/drawing/2014/main" id="{9505B759-4A39-4242-AC59-E02E20E86732}"/>
              </a:ext>
            </a:extLst>
          </p:cNvPr>
          <p:cNvCxnSpPr>
            <a:cxnSpLocks/>
          </p:cNvCxnSpPr>
          <p:nvPr userDrawn="1"/>
        </p:nvCxnSpPr>
        <p:spPr>
          <a:xfrm>
            <a:off x="1938533"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C0C8FC3-283D-6A45-9604-8839C93873F6}"/>
              </a:ext>
            </a:extLst>
          </p:cNvPr>
          <p:cNvCxnSpPr>
            <a:cxnSpLocks/>
          </p:cNvCxnSpPr>
          <p:nvPr userDrawn="1"/>
        </p:nvCxnSpPr>
        <p:spPr>
          <a:xfrm>
            <a:off x="4043711"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1CC2319-FD4D-7B46-A637-D968806D4E49}"/>
              </a:ext>
            </a:extLst>
          </p:cNvPr>
          <p:cNvCxnSpPr>
            <a:cxnSpLocks/>
          </p:cNvCxnSpPr>
          <p:nvPr userDrawn="1"/>
        </p:nvCxnSpPr>
        <p:spPr>
          <a:xfrm>
            <a:off x="6113669"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76FBC59-7E07-0947-81CE-A4E695F51904}"/>
              </a:ext>
            </a:extLst>
          </p:cNvPr>
          <p:cNvCxnSpPr>
            <a:cxnSpLocks/>
          </p:cNvCxnSpPr>
          <p:nvPr userDrawn="1"/>
        </p:nvCxnSpPr>
        <p:spPr>
          <a:xfrm>
            <a:off x="8214985"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3A8DDC9-9E3C-CC40-83C7-DCF0E6B61547}"/>
              </a:ext>
            </a:extLst>
          </p:cNvPr>
          <p:cNvCxnSpPr>
            <a:cxnSpLocks/>
          </p:cNvCxnSpPr>
          <p:nvPr userDrawn="1"/>
        </p:nvCxnSpPr>
        <p:spPr>
          <a:xfrm>
            <a:off x="10299320"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51" name="Text Placeholder 11">
            <a:extLst>
              <a:ext uri="{FF2B5EF4-FFF2-40B4-BE49-F238E27FC236}">
                <a16:creationId xmlns:a16="http://schemas.microsoft.com/office/drawing/2014/main" id="{39C60E0B-4077-324A-86A1-DC99378CA31D}"/>
              </a:ext>
            </a:extLst>
          </p:cNvPr>
          <p:cNvSpPr>
            <a:spLocks noGrp="1"/>
          </p:cNvSpPr>
          <p:nvPr>
            <p:ph type="body" sz="quarter" idx="35" hasCustomPrompt="1"/>
          </p:nvPr>
        </p:nvSpPr>
        <p:spPr>
          <a:xfrm>
            <a:off x="9226890" y="2175216"/>
            <a:ext cx="1906125" cy="276999"/>
          </a:xfrm>
          <a:prstGeom prst="rect">
            <a:avLst/>
          </a:prstGeom>
          <a:noFill/>
        </p:spPr>
        <p:txBody>
          <a:bodyPr wrap="square" lIns="91440" tIns="45720" rIns="91440" bIns="45720" anchor="t" anchorCtr="0">
            <a:spAutoFit/>
          </a:bodyPr>
          <a:lstStyle>
            <a:lvl1pPr marL="0" indent="0" algn="r">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52" name="Text Placeholder 7">
            <a:extLst>
              <a:ext uri="{FF2B5EF4-FFF2-40B4-BE49-F238E27FC236}">
                <a16:creationId xmlns:a16="http://schemas.microsoft.com/office/drawing/2014/main" id="{BA769310-E691-454A-8978-F450CB1DD3E3}"/>
              </a:ext>
            </a:extLst>
          </p:cNvPr>
          <p:cNvSpPr>
            <a:spLocks noGrp="1"/>
          </p:cNvSpPr>
          <p:nvPr>
            <p:ph type="body" sz="quarter" idx="24" hasCustomPrompt="1"/>
          </p:nvPr>
        </p:nvSpPr>
        <p:spPr>
          <a:xfrm>
            <a:off x="1078553"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3" name="Text Placeholder 11">
            <a:extLst>
              <a:ext uri="{FF2B5EF4-FFF2-40B4-BE49-F238E27FC236}">
                <a16:creationId xmlns:a16="http://schemas.microsoft.com/office/drawing/2014/main" id="{C56C692A-463D-A340-ADBE-E9136B76E3A1}"/>
              </a:ext>
            </a:extLst>
          </p:cNvPr>
          <p:cNvSpPr>
            <a:spLocks noGrp="1"/>
          </p:cNvSpPr>
          <p:nvPr>
            <p:ph type="body" sz="quarter" idx="36" hasCustomPrompt="1"/>
          </p:nvPr>
        </p:nvSpPr>
        <p:spPr>
          <a:xfrm>
            <a:off x="3197097"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4" name="Text Placeholder 7">
            <a:extLst>
              <a:ext uri="{FF2B5EF4-FFF2-40B4-BE49-F238E27FC236}">
                <a16:creationId xmlns:a16="http://schemas.microsoft.com/office/drawing/2014/main" id="{D3531F27-1227-E242-B1AA-B441D6366907}"/>
              </a:ext>
            </a:extLst>
          </p:cNvPr>
          <p:cNvSpPr>
            <a:spLocks noGrp="1"/>
          </p:cNvSpPr>
          <p:nvPr>
            <p:ph type="body" sz="quarter" idx="37" hasCustomPrompt="1"/>
          </p:nvPr>
        </p:nvSpPr>
        <p:spPr>
          <a:xfrm>
            <a:off x="3183731"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5" name="Text Placeholder 11">
            <a:extLst>
              <a:ext uri="{FF2B5EF4-FFF2-40B4-BE49-F238E27FC236}">
                <a16:creationId xmlns:a16="http://schemas.microsoft.com/office/drawing/2014/main" id="{8DE992A2-488A-494D-9D43-C95F96B4A8FE}"/>
              </a:ext>
            </a:extLst>
          </p:cNvPr>
          <p:cNvSpPr>
            <a:spLocks noGrp="1"/>
          </p:cNvSpPr>
          <p:nvPr>
            <p:ph type="body" sz="quarter" idx="38" hasCustomPrompt="1"/>
          </p:nvPr>
        </p:nvSpPr>
        <p:spPr>
          <a:xfrm>
            <a:off x="5267055"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6" name="Text Placeholder 7">
            <a:extLst>
              <a:ext uri="{FF2B5EF4-FFF2-40B4-BE49-F238E27FC236}">
                <a16:creationId xmlns:a16="http://schemas.microsoft.com/office/drawing/2014/main" id="{35AA8906-25A7-3B44-81C7-209B71C39C23}"/>
              </a:ext>
            </a:extLst>
          </p:cNvPr>
          <p:cNvSpPr>
            <a:spLocks noGrp="1"/>
          </p:cNvSpPr>
          <p:nvPr>
            <p:ph type="body" sz="quarter" idx="39" hasCustomPrompt="1"/>
          </p:nvPr>
        </p:nvSpPr>
        <p:spPr>
          <a:xfrm>
            <a:off x="5253689"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7" name="Text Placeholder 11">
            <a:extLst>
              <a:ext uri="{FF2B5EF4-FFF2-40B4-BE49-F238E27FC236}">
                <a16:creationId xmlns:a16="http://schemas.microsoft.com/office/drawing/2014/main" id="{1BA6F8F7-6633-0D40-8F4E-7B7B6F186BBC}"/>
              </a:ext>
            </a:extLst>
          </p:cNvPr>
          <p:cNvSpPr>
            <a:spLocks noGrp="1"/>
          </p:cNvSpPr>
          <p:nvPr>
            <p:ph type="body" sz="quarter" idx="40" hasCustomPrompt="1"/>
          </p:nvPr>
        </p:nvSpPr>
        <p:spPr>
          <a:xfrm>
            <a:off x="7368371"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8" name="Text Placeholder 7">
            <a:extLst>
              <a:ext uri="{FF2B5EF4-FFF2-40B4-BE49-F238E27FC236}">
                <a16:creationId xmlns:a16="http://schemas.microsoft.com/office/drawing/2014/main" id="{6B1836C7-44F5-4A4E-BFBB-BA98EFEC5423}"/>
              </a:ext>
            </a:extLst>
          </p:cNvPr>
          <p:cNvSpPr>
            <a:spLocks noGrp="1"/>
          </p:cNvSpPr>
          <p:nvPr>
            <p:ph type="body" sz="quarter" idx="41" hasCustomPrompt="1"/>
          </p:nvPr>
        </p:nvSpPr>
        <p:spPr>
          <a:xfrm>
            <a:off x="7355005"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96" name="Text Placeholder 11">
            <a:extLst>
              <a:ext uri="{FF2B5EF4-FFF2-40B4-BE49-F238E27FC236}">
                <a16:creationId xmlns:a16="http://schemas.microsoft.com/office/drawing/2014/main" id="{32DC6995-A729-E445-A41F-66AB6112ABC8}"/>
              </a:ext>
            </a:extLst>
          </p:cNvPr>
          <p:cNvSpPr>
            <a:spLocks noGrp="1"/>
          </p:cNvSpPr>
          <p:nvPr>
            <p:ph type="body" sz="quarter" idx="42" hasCustomPrompt="1"/>
          </p:nvPr>
        </p:nvSpPr>
        <p:spPr>
          <a:xfrm>
            <a:off x="9452706"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97" name="Text Placeholder 7">
            <a:extLst>
              <a:ext uri="{FF2B5EF4-FFF2-40B4-BE49-F238E27FC236}">
                <a16:creationId xmlns:a16="http://schemas.microsoft.com/office/drawing/2014/main" id="{240BAEE8-10CD-B44C-B066-6306AFB770AC}"/>
              </a:ext>
            </a:extLst>
          </p:cNvPr>
          <p:cNvSpPr>
            <a:spLocks noGrp="1"/>
          </p:cNvSpPr>
          <p:nvPr>
            <p:ph type="body" sz="quarter" idx="43" hasCustomPrompt="1"/>
          </p:nvPr>
        </p:nvSpPr>
        <p:spPr>
          <a:xfrm>
            <a:off x="9439340"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grpSp>
        <p:nvGrpSpPr>
          <p:cNvPr id="98" name="Group 97">
            <a:extLst>
              <a:ext uri="{FF2B5EF4-FFF2-40B4-BE49-F238E27FC236}">
                <a16:creationId xmlns:a16="http://schemas.microsoft.com/office/drawing/2014/main" id="{90CDD6D3-7CC2-9A46-8241-AD783E69A93B}"/>
              </a:ext>
            </a:extLst>
          </p:cNvPr>
          <p:cNvGrpSpPr/>
          <p:nvPr userDrawn="1"/>
        </p:nvGrpSpPr>
        <p:grpSpPr>
          <a:xfrm>
            <a:off x="2874325" y="4339702"/>
            <a:ext cx="228600" cy="228600"/>
            <a:chOff x="5068956" y="4549940"/>
            <a:chExt cx="529870" cy="529870"/>
          </a:xfrm>
          <a:noFill/>
        </p:grpSpPr>
        <p:sp>
          <p:nvSpPr>
            <p:cNvPr id="99" name="Oval 98">
              <a:extLst>
                <a:ext uri="{FF2B5EF4-FFF2-40B4-BE49-F238E27FC236}">
                  <a16:creationId xmlns:a16="http://schemas.microsoft.com/office/drawing/2014/main" id="{8F2566FF-3D4B-DF4D-BC09-43EB05441E20}"/>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0" name="Group 99">
              <a:extLst>
                <a:ext uri="{FF2B5EF4-FFF2-40B4-BE49-F238E27FC236}">
                  <a16:creationId xmlns:a16="http://schemas.microsoft.com/office/drawing/2014/main" id="{F49FF4A2-CD46-5C46-9793-AD664C8676E8}"/>
                </a:ext>
              </a:extLst>
            </p:cNvPr>
            <p:cNvGrpSpPr/>
            <p:nvPr/>
          </p:nvGrpSpPr>
          <p:grpSpPr>
            <a:xfrm>
              <a:off x="5333891" y="4671174"/>
              <a:ext cx="0" cy="287402"/>
              <a:chOff x="5181435" y="5692959"/>
              <a:chExt cx="0" cy="326231"/>
            </a:xfrm>
            <a:grpFill/>
          </p:grpSpPr>
          <p:cxnSp>
            <p:nvCxnSpPr>
              <p:cNvPr id="101" name="Straight Connector 100">
                <a:extLst>
                  <a:ext uri="{FF2B5EF4-FFF2-40B4-BE49-F238E27FC236}">
                    <a16:creationId xmlns:a16="http://schemas.microsoft.com/office/drawing/2014/main" id="{EA06B288-5488-7A4F-A83D-97910440321B}"/>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6032DB88-9708-154F-9884-A5849CBC63D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3" name="Group 102">
            <a:extLst>
              <a:ext uri="{FF2B5EF4-FFF2-40B4-BE49-F238E27FC236}">
                <a16:creationId xmlns:a16="http://schemas.microsoft.com/office/drawing/2014/main" id="{E546F0B0-13CA-6845-8270-230E08412484}"/>
              </a:ext>
            </a:extLst>
          </p:cNvPr>
          <p:cNvGrpSpPr/>
          <p:nvPr userDrawn="1"/>
        </p:nvGrpSpPr>
        <p:grpSpPr>
          <a:xfrm>
            <a:off x="4944284" y="4339702"/>
            <a:ext cx="228600" cy="228600"/>
            <a:chOff x="5068956" y="4549940"/>
            <a:chExt cx="529870" cy="529870"/>
          </a:xfrm>
          <a:noFill/>
        </p:grpSpPr>
        <p:sp>
          <p:nvSpPr>
            <p:cNvPr id="104" name="Oval 103">
              <a:extLst>
                <a:ext uri="{FF2B5EF4-FFF2-40B4-BE49-F238E27FC236}">
                  <a16:creationId xmlns:a16="http://schemas.microsoft.com/office/drawing/2014/main" id="{E7BFBDE5-71C7-C148-9C01-D254553F6D8D}"/>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5" name="Group 104">
              <a:extLst>
                <a:ext uri="{FF2B5EF4-FFF2-40B4-BE49-F238E27FC236}">
                  <a16:creationId xmlns:a16="http://schemas.microsoft.com/office/drawing/2014/main" id="{E2D44FD6-4A54-9C4A-B6EE-E2369DAC493F}"/>
                </a:ext>
              </a:extLst>
            </p:cNvPr>
            <p:cNvGrpSpPr/>
            <p:nvPr/>
          </p:nvGrpSpPr>
          <p:grpSpPr>
            <a:xfrm>
              <a:off x="5333891" y="4671174"/>
              <a:ext cx="0" cy="287402"/>
              <a:chOff x="5181435" y="5692959"/>
              <a:chExt cx="0" cy="326231"/>
            </a:xfrm>
            <a:grpFill/>
          </p:grpSpPr>
          <p:cxnSp>
            <p:nvCxnSpPr>
              <p:cNvPr id="106" name="Straight Connector 105">
                <a:extLst>
                  <a:ext uri="{FF2B5EF4-FFF2-40B4-BE49-F238E27FC236}">
                    <a16:creationId xmlns:a16="http://schemas.microsoft.com/office/drawing/2014/main" id="{A1150AFA-5497-E94C-B534-F3A08125EEF5}"/>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3E6E36D5-6753-2741-BEB2-458F4332ADA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8" name="Group 107">
            <a:extLst>
              <a:ext uri="{FF2B5EF4-FFF2-40B4-BE49-F238E27FC236}">
                <a16:creationId xmlns:a16="http://schemas.microsoft.com/office/drawing/2014/main" id="{AB864DC3-C343-5D40-9C02-C8DB7FD2DADD}"/>
              </a:ext>
            </a:extLst>
          </p:cNvPr>
          <p:cNvGrpSpPr/>
          <p:nvPr userDrawn="1"/>
        </p:nvGrpSpPr>
        <p:grpSpPr>
          <a:xfrm>
            <a:off x="7028618" y="4339702"/>
            <a:ext cx="228600" cy="228600"/>
            <a:chOff x="5068956" y="4549940"/>
            <a:chExt cx="529870" cy="529870"/>
          </a:xfrm>
          <a:noFill/>
        </p:grpSpPr>
        <p:sp>
          <p:nvSpPr>
            <p:cNvPr id="109" name="Oval 108">
              <a:extLst>
                <a:ext uri="{FF2B5EF4-FFF2-40B4-BE49-F238E27FC236}">
                  <a16:creationId xmlns:a16="http://schemas.microsoft.com/office/drawing/2014/main" id="{7B36C430-C535-FA46-9B26-041CCA0FF389}"/>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0" name="Group 109">
              <a:extLst>
                <a:ext uri="{FF2B5EF4-FFF2-40B4-BE49-F238E27FC236}">
                  <a16:creationId xmlns:a16="http://schemas.microsoft.com/office/drawing/2014/main" id="{36795C7F-6E95-3540-8361-39AF86E116E5}"/>
                </a:ext>
              </a:extLst>
            </p:cNvPr>
            <p:cNvGrpSpPr/>
            <p:nvPr/>
          </p:nvGrpSpPr>
          <p:grpSpPr>
            <a:xfrm>
              <a:off x="5333891" y="4671174"/>
              <a:ext cx="0" cy="287402"/>
              <a:chOff x="5181435" y="5692959"/>
              <a:chExt cx="0" cy="326231"/>
            </a:xfrm>
            <a:grpFill/>
          </p:grpSpPr>
          <p:cxnSp>
            <p:nvCxnSpPr>
              <p:cNvPr id="111" name="Straight Connector 110">
                <a:extLst>
                  <a:ext uri="{FF2B5EF4-FFF2-40B4-BE49-F238E27FC236}">
                    <a16:creationId xmlns:a16="http://schemas.microsoft.com/office/drawing/2014/main" id="{183F9D34-6663-7043-A0AF-1B026422FC6E}"/>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64549C90-5FB8-8F4C-AB00-3FD2B545B484}"/>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13" name="Group 112">
            <a:extLst>
              <a:ext uri="{FF2B5EF4-FFF2-40B4-BE49-F238E27FC236}">
                <a16:creationId xmlns:a16="http://schemas.microsoft.com/office/drawing/2014/main" id="{93150323-4463-AF4A-8C11-847A66B08DF6}"/>
              </a:ext>
            </a:extLst>
          </p:cNvPr>
          <p:cNvGrpSpPr/>
          <p:nvPr userDrawn="1"/>
        </p:nvGrpSpPr>
        <p:grpSpPr>
          <a:xfrm>
            <a:off x="9112590" y="4339702"/>
            <a:ext cx="228600" cy="228600"/>
            <a:chOff x="5068956" y="4549940"/>
            <a:chExt cx="529870" cy="529870"/>
          </a:xfrm>
          <a:noFill/>
        </p:grpSpPr>
        <p:sp>
          <p:nvSpPr>
            <p:cNvPr id="114" name="Oval 113">
              <a:extLst>
                <a:ext uri="{FF2B5EF4-FFF2-40B4-BE49-F238E27FC236}">
                  <a16:creationId xmlns:a16="http://schemas.microsoft.com/office/drawing/2014/main" id="{17315BBA-235A-294D-8145-37C6A1AF1AFF}"/>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5" name="Group 114">
              <a:extLst>
                <a:ext uri="{FF2B5EF4-FFF2-40B4-BE49-F238E27FC236}">
                  <a16:creationId xmlns:a16="http://schemas.microsoft.com/office/drawing/2014/main" id="{B35B75F8-F5FA-4542-B2CE-B777FA8B5B78}"/>
                </a:ext>
              </a:extLst>
            </p:cNvPr>
            <p:cNvGrpSpPr/>
            <p:nvPr/>
          </p:nvGrpSpPr>
          <p:grpSpPr>
            <a:xfrm>
              <a:off x="5333891" y="4671174"/>
              <a:ext cx="0" cy="287402"/>
              <a:chOff x="5181435" y="5692959"/>
              <a:chExt cx="0" cy="326231"/>
            </a:xfrm>
            <a:grpFill/>
          </p:grpSpPr>
          <p:cxnSp>
            <p:nvCxnSpPr>
              <p:cNvPr id="116" name="Straight Connector 115">
                <a:extLst>
                  <a:ext uri="{FF2B5EF4-FFF2-40B4-BE49-F238E27FC236}">
                    <a16:creationId xmlns:a16="http://schemas.microsoft.com/office/drawing/2014/main" id="{BD2E6BEA-0F6C-9E4C-B6B0-8F03C6F74581}"/>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ECD0651B-7D3B-034D-AEA1-4B10597F721E}"/>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sp>
        <p:nvSpPr>
          <p:cNvPr id="4" name="Text Placeholder 11">
            <a:extLst>
              <a:ext uri="{FF2B5EF4-FFF2-40B4-BE49-F238E27FC236}">
                <a16:creationId xmlns:a16="http://schemas.microsoft.com/office/drawing/2014/main" id="{64AD5598-9F2B-CA2A-D69B-38528B053E6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845C116F-BDB3-4F36-FDCC-329EA7B4FA3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691D6C4E-D936-BA38-BF78-24C68259C9E0}"/>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3295429676"/>
      </p:ext>
    </p:extLst>
  </p:cSld>
  <p:clrMapOvr>
    <a:masterClrMapping/>
  </p:clrMapOvr>
  <p:transition>
    <p:wip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Quote Slide with 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E4A63B-939E-0A2C-D4A6-D1496B3F4E89}"/>
              </a:ext>
            </a:extLst>
          </p:cNvPr>
          <p:cNvSpPr/>
          <p:nvPr userDrawn="1"/>
        </p:nvSpPr>
        <p:spPr>
          <a:xfrm>
            <a:off x="0" y="470111"/>
            <a:ext cx="12192000" cy="5056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6" name="Text Placeholder 7">
            <a:extLst>
              <a:ext uri="{FF2B5EF4-FFF2-40B4-BE49-F238E27FC236}">
                <a16:creationId xmlns:a16="http://schemas.microsoft.com/office/drawing/2014/main" id="{246F361F-65DD-63D5-5F7B-5535C9F12593}"/>
              </a:ext>
            </a:extLst>
          </p:cNvPr>
          <p:cNvSpPr>
            <a:spLocks noGrp="1"/>
          </p:cNvSpPr>
          <p:nvPr>
            <p:ph type="body" sz="quarter" idx="11" hasCustomPrompt="1"/>
          </p:nvPr>
        </p:nvSpPr>
        <p:spPr>
          <a:xfrm>
            <a:off x="3719946" y="1551240"/>
            <a:ext cx="6459736" cy="2634090"/>
          </a:xfrm>
          <a:prstGeom prst="rect">
            <a:avLst/>
          </a:prstGeom>
        </p:spPr>
        <p:txBody>
          <a:bodyPr rIns="0"/>
          <a:lstStyle>
            <a:lvl1pPr marL="0" indent="0" algn="l">
              <a:lnSpc>
                <a:spcPts val="4000"/>
              </a:lnSpc>
              <a:buNone/>
              <a:defRPr sz="3600" i="0">
                <a:solidFill>
                  <a:schemeClr val="bg1"/>
                </a:solidFill>
                <a:latin typeface="+mj-lt"/>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marL="0" marR="0" lvl="0" indent="0" algn="l" defTabSz="914400" rtl="0" eaLnBrk="1" fontAlgn="auto" latinLnBrk="0" hangingPunct="1">
              <a:lnSpc>
                <a:spcPts val="4000"/>
              </a:lnSpc>
              <a:spcBef>
                <a:spcPts val="600"/>
              </a:spcBef>
              <a:spcAft>
                <a:spcPts val="0"/>
              </a:spcAft>
              <a:buClrTx/>
              <a:buSzTx/>
              <a:buFont typeface="Arial" panose="020B0604020202020204" pitchFamily="34" charset="0"/>
              <a:buNone/>
              <a:tabLst/>
              <a:defRPr/>
            </a:pPr>
            <a:r>
              <a:rPr lang="en-US"/>
              <a:t>Insert pull quote here (Times New Roman, 36pt) 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Excepteur</a:t>
            </a:r>
            <a:r>
              <a:rPr lang="en-US"/>
              <a:t> </a:t>
            </a:r>
            <a:r>
              <a:rPr lang="en-US" err="1"/>
              <a:t>sint</a:t>
            </a:r>
            <a:r>
              <a:rPr lang="en-US"/>
              <a:t> </a:t>
            </a:r>
            <a:r>
              <a:rPr lang="en-US" err="1"/>
              <a:t>occaecat</a:t>
            </a:r>
            <a:r>
              <a:rPr lang="en-US"/>
              <a:t> </a:t>
            </a:r>
            <a:r>
              <a:rPr lang="en-US" err="1"/>
              <a:t>cupidat</a:t>
            </a:r>
            <a:r>
              <a:rPr lang="en-US"/>
              <a:t> non </a:t>
            </a:r>
            <a:r>
              <a:rPr lang="en-US" err="1"/>
              <a:t>proident</a:t>
            </a:r>
            <a:r>
              <a:rPr lang="en-US"/>
              <a:t>.</a:t>
            </a:r>
          </a:p>
        </p:txBody>
      </p:sp>
      <p:sp>
        <p:nvSpPr>
          <p:cNvPr id="7" name="Text Placeholder 5">
            <a:extLst>
              <a:ext uri="{FF2B5EF4-FFF2-40B4-BE49-F238E27FC236}">
                <a16:creationId xmlns:a16="http://schemas.microsoft.com/office/drawing/2014/main" id="{F0B13878-40EA-F623-2691-F0F3AD2CA7F4}"/>
              </a:ext>
            </a:extLst>
          </p:cNvPr>
          <p:cNvSpPr>
            <a:spLocks noGrp="1"/>
          </p:cNvSpPr>
          <p:nvPr>
            <p:ph type="body" sz="quarter" idx="12" hasCustomPrompt="1"/>
          </p:nvPr>
        </p:nvSpPr>
        <p:spPr>
          <a:xfrm>
            <a:off x="3719493" y="4215723"/>
            <a:ext cx="6459736" cy="327160"/>
          </a:xfrm>
          <a:prstGeom prst="rect">
            <a:avLst/>
          </a:prstGeom>
        </p:spPr>
        <p:txBody>
          <a:bodyPr/>
          <a:lstStyle>
            <a:lvl1pPr algn="r">
              <a:buNone/>
              <a:defRPr sz="1600" b="1">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 First, Last Name</a:t>
            </a:r>
          </a:p>
        </p:txBody>
      </p:sp>
      <p:sp>
        <p:nvSpPr>
          <p:cNvPr id="8" name="Text Placeholder 5">
            <a:extLst>
              <a:ext uri="{FF2B5EF4-FFF2-40B4-BE49-F238E27FC236}">
                <a16:creationId xmlns:a16="http://schemas.microsoft.com/office/drawing/2014/main" id="{82AD81A1-C537-6AFE-6541-3CDC5D6DB11A}"/>
              </a:ext>
            </a:extLst>
          </p:cNvPr>
          <p:cNvSpPr>
            <a:spLocks noGrp="1"/>
          </p:cNvSpPr>
          <p:nvPr>
            <p:ph type="body" sz="quarter" idx="13" hasCustomPrompt="1"/>
          </p:nvPr>
        </p:nvSpPr>
        <p:spPr>
          <a:xfrm>
            <a:off x="3719493" y="4554085"/>
            <a:ext cx="6459736" cy="327160"/>
          </a:xfrm>
          <a:prstGeom prst="rect">
            <a:avLst/>
          </a:prstGeom>
        </p:spPr>
        <p:txBody>
          <a:bodyPr/>
          <a:lstStyle>
            <a:lvl1pPr algn="r">
              <a:buNone/>
              <a:defRPr sz="1600" b="0">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Title, Company</a:t>
            </a:r>
          </a:p>
        </p:txBody>
      </p:sp>
      <p:sp>
        <p:nvSpPr>
          <p:cNvPr id="9" name="Text Placeholder 7">
            <a:extLst>
              <a:ext uri="{FF2B5EF4-FFF2-40B4-BE49-F238E27FC236}">
                <a16:creationId xmlns:a16="http://schemas.microsoft.com/office/drawing/2014/main" id="{C6C9B22F-76CA-887F-F867-D236E706ECD8}"/>
              </a:ext>
            </a:extLst>
          </p:cNvPr>
          <p:cNvSpPr>
            <a:spLocks noGrp="1"/>
          </p:cNvSpPr>
          <p:nvPr>
            <p:ph type="body" sz="quarter" idx="19" hasCustomPrompt="1"/>
          </p:nvPr>
        </p:nvSpPr>
        <p:spPr>
          <a:xfrm rot="10800000">
            <a:off x="10195052" y="1916605"/>
            <a:ext cx="1617615" cy="2163762"/>
          </a:xfrm>
          <a:prstGeom prst="rect">
            <a:avLst/>
          </a:prstGeom>
        </p:spPr>
        <p:txBody>
          <a:bodyPr rIns="0" anchor="ctr" anchorCtr="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10" name="Picture Placeholder 4">
            <a:extLst>
              <a:ext uri="{FF2B5EF4-FFF2-40B4-BE49-F238E27FC236}">
                <a16:creationId xmlns:a16="http://schemas.microsoft.com/office/drawing/2014/main" id="{DA1898F5-0A81-AC36-9703-D5A2B1192590}"/>
              </a:ext>
            </a:extLst>
          </p:cNvPr>
          <p:cNvSpPr>
            <a:spLocks noGrp="1"/>
          </p:cNvSpPr>
          <p:nvPr>
            <p:ph type="pic" sz="quarter" idx="20"/>
          </p:nvPr>
        </p:nvSpPr>
        <p:spPr>
          <a:xfrm>
            <a:off x="609600" y="1711791"/>
            <a:ext cx="2312988" cy="2312988"/>
          </a:xfrm>
          <a:prstGeom prst="ellipse">
            <a:avLst/>
          </a:prstGeom>
          <a:solidFill>
            <a:schemeClr val="bg1">
              <a:lumMod val="50000"/>
            </a:schemeClr>
          </a:solidFill>
        </p:spPr>
        <p:txBody>
          <a:bodyPr/>
          <a:lstStyle>
            <a:lvl1pPr>
              <a:defRPr>
                <a:latin typeface="Avenir Next LT Pro" panose="020B0504020202020204" pitchFamily="34" charset="0"/>
              </a:defRPr>
            </a:lvl1pPr>
          </a:lstStyle>
          <a:p>
            <a:endParaRPr lang="en-US"/>
          </a:p>
        </p:txBody>
      </p:sp>
      <p:sp>
        <p:nvSpPr>
          <p:cNvPr id="4" name="Text Placeholder 7">
            <a:extLst>
              <a:ext uri="{FF2B5EF4-FFF2-40B4-BE49-F238E27FC236}">
                <a16:creationId xmlns:a16="http://schemas.microsoft.com/office/drawing/2014/main" id="{30B92125-A1A9-6822-1E61-6CEA3A8A0DC2}"/>
              </a:ext>
            </a:extLst>
          </p:cNvPr>
          <p:cNvSpPr>
            <a:spLocks noGrp="1"/>
          </p:cNvSpPr>
          <p:nvPr>
            <p:ph type="body" sz="quarter" idx="10" hasCustomPrompt="1"/>
          </p:nvPr>
        </p:nvSpPr>
        <p:spPr>
          <a:xfrm>
            <a:off x="2067932" y="834723"/>
            <a:ext cx="1636643" cy="2163762"/>
          </a:xfrm>
          <a:prstGeom prst="rect">
            <a:avLst/>
          </a:prstGeom>
        </p:spPr>
        <p:txBody>
          <a:bodyPr rIns="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3" name="Text Placeholder 7">
            <a:extLst>
              <a:ext uri="{FF2B5EF4-FFF2-40B4-BE49-F238E27FC236}">
                <a16:creationId xmlns:a16="http://schemas.microsoft.com/office/drawing/2014/main" id="{F941E96A-5D99-7BCA-B0EE-122AEFE5B059}"/>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2905020241"/>
      </p:ext>
    </p:extLst>
  </p:cSld>
  <p:clrMapOvr>
    <a:masterClrMapping/>
  </p:clrMapOvr>
  <p:transition>
    <p:wip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hree Columns with 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600" y="2452637"/>
            <a:ext cx="3511296"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7" name="Content Placeholder 2">
            <a:extLst>
              <a:ext uri="{FF2B5EF4-FFF2-40B4-BE49-F238E27FC236}">
                <a16:creationId xmlns:a16="http://schemas.microsoft.com/office/drawing/2014/main" id="{B92D3D91-1322-D74B-BDF9-D205A92880B3}"/>
              </a:ext>
            </a:extLst>
          </p:cNvPr>
          <p:cNvSpPr>
            <a:spLocks noGrp="1"/>
          </p:cNvSpPr>
          <p:nvPr>
            <p:ph sz="quarter" idx="25"/>
          </p:nvPr>
        </p:nvSpPr>
        <p:spPr>
          <a:xfrm>
            <a:off x="8071106"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4343400"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60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0" name="Text Placeholder 11">
            <a:extLst>
              <a:ext uri="{FF2B5EF4-FFF2-40B4-BE49-F238E27FC236}">
                <a16:creationId xmlns:a16="http://schemas.microsoft.com/office/drawing/2014/main" id="{42EF5863-2B82-EB4A-B518-D9E4E48CF746}"/>
              </a:ext>
            </a:extLst>
          </p:cNvPr>
          <p:cNvSpPr>
            <a:spLocks noGrp="1"/>
          </p:cNvSpPr>
          <p:nvPr>
            <p:ph type="body" sz="quarter" idx="18" hasCustomPrompt="1"/>
          </p:nvPr>
        </p:nvSpPr>
        <p:spPr>
          <a:xfrm>
            <a:off x="60960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4340352"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2" name="Text Placeholder 11">
            <a:extLst>
              <a:ext uri="{FF2B5EF4-FFF2-40B4-BE49-F238E27FC236}">
                <a16:creationId xmlns:a16="http://schemas.microsoft.com/office/drawing/2014/main" id="{23161D3C-76B6-BE4D-A167-263F7BBC370F}"/>
              </a:ext>
            </a:extLst>
          </p:cNvPr>
          <p:cNvSpPr>
            <a:spLocks noGrp="1"/>
          </p:cNvSpPr>
          <p:nvPr>
            <p:ph type="body" sz="quarter" idx="21" hasCustomPrompt="1"/>
          </p:nvPr>
        </p:nvSpPr>
        <p:spPr>
          <a:xfrm>
            <a:off x="4340352"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3" name="Text Placeholder 11">
            <a:extLst>
              <a:ext uri="{FF2B5EF4-FFF2-40B4-BE49-F238E27FC236}">
                <a16:creationId xmlns:a16="http://schemas.microsoft.com/office/drawing/2014/main" id="{AE981E8F-A216-EE49-8816-6E00EF50ECBB}"/>
              </a:ext>
            </a:extLst>
          </p:cNvPr>
          <p:cNvSpPr>
            <a:spLocks noGrp="1"/>
          </p:cNvSpPr>
          <p:nvPr>
            <p:ph type="body" sz="quarter" idx="30" hasCustomPrompt="1"/>
          </p:nvPr>
        </p:nvSpPr>
        <p:spPr>
          <a:xfrm>
            <a:off x="806501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4" name="Text Placeholder 11">
            <a:extLst>
              <a:ext uri="{FF2B5EF4-FFF2-40B4-BE49-F238E27FC236}">
                <a16:creationId xmlns:a16="http://schemas.microsoft.com/office/drawing/2014/main" id="{04DD19F9-CDB0-7C48-B207-F8029BF9338B}"/>
              </a:ext>
            </a:extLst>
          </p:cNvPr>
          <p:cNvSpPr>
            <a:spLocks noGrp="1"/>
          </p:cNvSpPr>
          <p:nvPr>
            <p:ph type="body" sz="quarter" idx="31" hasCustomPrompt="1"/>
          </p:nvPr>
        </p:nvSpPr>
        <p:spPr>
          <a:xfrm>
            <a:off x="806501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4" name="Text Placeholder 11">
            <a:extLst>
              <a:ext uri="{FF2B5EF4-FFF2-40B4-BE49-F238E27FC236}">
                <a16:creationId xmlns:a16="http://schemas.microsoft.com/office/drawing/2014/main" id="{DA2EA5BA-3817-88E7-75C6-811529A6A315}"/>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A3B31A09-912D-29A3-28E0-7E627225E1B5}"/>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A0DDA9D4-BFBF-D566-C59B-E58086CF9C46}"/>
              </a:ext>
            </a:extLst>
          </p:cNvPr>
          <p:cNvSpPr>
            <a:spLocks noGrp="1"/>
          </p:cNvSpPr>
          <p:nvPr>
            <p:ph type="body" sz="quarter" idx="3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1126015220"/>
      </p:ext>
    </p:extLst>
  </p:cSld>
  <p:clrMapOvr>
    <a:masterClrMapping/>
  </p:clrMapOvr>
  <p:transition>
    <p:wipe/>
  </p:transition>
  <p:extLst>
    <p:ext uri="{DCECCB84-F9BA-43D5-87BE-67443E8EF086}">
      <p15:sldGuideLst xmlns:p15="http://schemas.microsoft.com/office/powerpoint/2012/main">
        <p15:guide id="1" orient="horz" pos="3456">
          <p15:clr>
            <a:srgbClr val="FBAE40"/>
          </p15:clr>
        </p15:guide>
        <p15:guide id="2" orient="horz" pos="1152">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onten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599" y="1845443"/>
            <a:ext cx="5298897" cy="1561052"/>
          </a:xfrm>
          <a:prstGeom prst="rect">
            <a:avLst/>
          </a:prstGeom>
          <a:noFill/>
        </p:spPr>
        <p:txBody>
          <a:bodyPr vert="horz" lIns="91440" tIns="91440" rIns="91440" bIns="0" rtlCol="0">
            <a:noAutofit/>
          </a:bodyPr>
          <a:lstStyle>
            <a:lvl1pPr>
              <a:defRPr lang="en-US" sz="1400" dirty="0" smtClean="0">
                <a:solidFill>
                  <a:schemeClr val="tx1"/>
                </a:solidFill>
                <a:latin typeface="Avenir Next LT Pro" panose="020B0504020202020204" pitchFamily="34" charset="77"/>
              </a:defRPr>
            </a:lvl1pPr>
            <a:lvl2pPr marL="401638" indent="-174625">
              <a:defRPr lang="en-US" sz="1200" dirty="0" smtClean="0">
                <a:solidFill>
                  <a:schemeClr val="tx1"/>
                </a:solidFill>
                <a:latin typeface="Avenir Next LT Pro" panose="020B0504020202020204" pitchFamily="34" charset="77"/>
              </a:defRPr>
            </a:lvl2pPr>
            <a:lvl3pPr marL="625475" indent="-169863">
              <a:defRPr lang="en-US" sz="1200" dirty="0" smtClean="0">
                <a:solidFill>
                  <a:schemeClr val="tx1"/>
                </a:solidFill>
                <a:latin typeface="Avenir Next LT Pro" panose="020B0504020202020204" pitchFamily="34" charset="77"/>
              </a:defRPr>
            </a:lvl3pPr>
            <a:lvl4pPr marL="858838" indent="-174625">
              <a:defRPr lang="en-US" sz="1200" dirty="0" smtClean="0">
                <a:solidFill>
                  <a:schemeClr val="tx1"/>
                </a:solidFill>
                <a:latin typeface="Avenir Next LT Pro" panose="020B0504020202020204" pitchFamily="34" charset="77"/>
              </a:defRPr>
            </a:lvl4pPr>
            <a:lvl5pPr marL="1082675" indent="-160338">
              <a:defRPr lang="en-US" sz="1200" dirty="0">
                <a:solidFill>
                  <a:schemeClr val="tx1"/>
                </a:solidFill>
                <a:latin typeface="Avenir Next LT Pro" panose="020B0504020202020204" pitchFamily="34"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6286554" y="1845443"/>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599"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6283506"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8" name="Content Placeholder 2">
            <a:extLst>
              <a:ext uri="{FF2B5EF4-FFF2-40B4-BE49-F238E27FC236}">
                <a16:creationId xmlns:a16="http://schemas.microsoft.com/office/drawing/2014/main" id="{5D406F90-8404-8449-9872-2AF9009CE691}"/>
              </a:ext>
            </a:extLst>
          </p:cNvPr>
          <p:cNvSpPr>
            <a:spLocks noGrp="1"/>
          </p:cNvSpPr>
          <p:nvPr>
            <p:ph sz="quarter" idx="30"/>
          </p:nvPr>
        </p:nvSpPr>
        <p:spPr>
          <a:xfrm>
            <a:off x="609599" y="4045740"/>
            <a:ext cx="5298897"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19" name="Content Placeholder 2">
            <a:extLst>
              <a:ext uri="{FF2B5EF4-FFF2-40B4-BE49-F238E27FC236}">
                <a16:creationId xmlns:a16="http://schemas.microsoft.com/office/drawing/2014/main" id="{0767CC35-2895-DF47-8D9F-9BA790B383B5}"/>
              </a:ext>
            </a:extLst>
          </p:cNvPr>
          <p:cNvSpPr>
            <a:spLocks noGrp="1"/>
          </p:cNvSpPr>
          <p:nvPr>
            <p:ph sz="quarter" idx="31"/>
          </p:nvPr>
        </p:nvSpPr>
        <p:spPr>
          <a:xfrm>
            <a:off x="6286554" y="4045740"/>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20" name="Text Placeholder 11">
            <a:extLst>
              <a:ext uri="{FF2B5EF4-FFF2-40B4-BE49-F238E27FC236}">
                <a16:creationId xmlns:a16="http://schemas.microsoft.com/office/drawing/2014/main" id="{15D481F2-253B-0145-88FD-DA96AB5470EC}"/>
              </a:ext>
            </a:extLst>
          </p:cNvPr>
          <p:cNvSpPr>
            <a:spLocks noGrp="1"/>
          </p:cNvSpPr>
          <p:nvPr>
            <p:ph type="body" sz="quarter" idx="32" hasCustomPrompt="1"/>
          </p:nvPr>
        </p:nvSpPr>
        <p:spPr>
          <a:xfrm>
            <a:off x="609599"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21" name="Text Placeholder 11">
            <a:extLst>
              <a:ext uri="{FF2B5EF4-FFF2-40B4-BE49-F238E27FC236}">
                <a16:creationId xmlns:a16="http://schemas.microsoft.com/office/drawing/2014/main" id="{2DB30398-E09D-954C-A3FA-F7C51CDDB749}"/>
              </a:ext>
            </a:extLst>
          </p:cNvPr>
          <p:cNvSpPr>
            <a:spLocks noGrp="1"/>
          </p:cNvSpPr>
          <p:nvPr>
            <p:ph type="body" sz="quarter" idx="33" hasCustomPrompt="1"/>
          </p:nvPr>
        </p:nvSpPr>
        <p:spPr>
          <a:xfrm>
            <a:off x="6283506"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 name="Text Placeholder 11">
            <a:extLst>
              <a:ext uri="{FF2B5EF4-FFF2-40B4-BE49-F238E27FC236}">
                <a16:creationId xmlns:a16="http://schemas.microsoft.com/office/drawing/2014/main" id="{DA07CCA5-3A1A-BB49-AB25-CED1E6C7F08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32914B7-184F-307B-3A4F-F63D8F17C820}"/>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1E6383D7-0C01-A88E-D531-9B216EBAD51B}"/>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1654766733"/>
      </p:ext>
    </p:extLst>
  </p:cSld>
  <p:clrMapOvr>
    <a:masterClrMapping/>
  </p:clrMapOvr>
  <p:transition>
    <p:wip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ontent Gri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a:xfrm>
            <a:off x="609601" y="457201"/>
            <a:ext cx="10972799" cy="461665"/>
          </a:xfrm>
          <a:prstGeom prst="rect">
            <a:avLst/>
          </a:prstGeo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20" name="Picture Placeholder 11">
            <a:extLst>
              <a:ext uri="{FF2B5EF4-FFF2-40B4-BE49-F238E27FC236}">
                <a16:creationId xmlns:a16="http://schemas.microsoft.com/office/drawing/2014/main" id="{35906719-610D-5340-B2B8-E1B60C3F25BB}"/>
              </a:ext>
            </a:extLst>
          </p:cNvPr>
          <p:cNvSpPr>
            <a:spLocks noGrp="1"/>
          </p:cNvSpPr>
          <p:nvPr>
            <p:ph type="pic" sz="quarter" idx="31" hasCustomPrompt="1"/>
          </p:nvPr>
        </p:nvSpPr>
        <p:spPr>
          <a:xfrm>
            <a:off x="609600"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2" name="Picture Placeholder 11">
            <a:extLst>
              <a:ext uri="{FF2B5EF4-FFF2-40B4-BE49-F238E27FC236}">
                <a16:creationId xmlns:a16="http://schemas.microsoft.com/office/drawing/2014/main" id="{C3368D31-0D3D-F442-9BCE-41A3217797EC}"/>
              </a:ext>
            </a:extLst>
          </p:cNvPr>
          <p:cNvSpPr>
            <a:spLocks noGrp="1"/>
          </p:cNvSpPr>
          <p:nvPr>
            <p:ph type="pic" sz="quarter" idx="32" hasCustomPrompt="1"/>
          </p:nvPr>
        </p:nvSpPr>
        <p:spPr>
          <a:xfrm>
            <a:off x="609600"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4" name="Picture Placeholder 11">
            <a:extLst>
              <a:ext uri="{FF2B5EF4-FFF2-40B4-BE49-F238E27FC236}">
                <a16:creationId xmlns:a16="http://schemas.microsoft.com/office/drawing/2014/main" id="{B069496E-A444-6B45-AB43-69A653D340C6}"/>
              </a:ext>
            </a:extLst>
          </p:cNvPr>
          <p:cNvSpPr>
            <a:spLocks noGrp="1"/>
          </p:cNvSpPr>
          <p:nvPr>
            <p:ph type="pic" sz="quarter" idx="33" hasCustomPrompt="1"/>
          </p:nvPr>
        </p:nvSpPr>
        <p:spPr>
          <a:xfrm>
            <a:off x="609600"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30" name="Text Placeholder 29">
            <a:extLst>
              <a:ext uri="{FF2B5EF4-FFF2-40B4-BE49-F238E27FC236}">
                <a16:creationId xmlns:a16="http://schemas.microsoft.com/office/drawing/2014/main" id="{D06D9601-8D09-0847-9987-5EDADA2A6990}"/>
              </a:ext>
            </a:extLst>
          </p:cNvPr>
          <p:cNvSpPr>
            <a:spLocks noGrp="1"/>
          </p:cNvSpPr>
          <p:nvPr>
            <p:ph type="body" sz="quarter" idx="39"/>
          </p:nvPr>
        </p:nvSpPr>
        <p:spPr>
          <a:xfrm>
            <a:off x="169550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1" name="Text Placeholder 29">
            <a:extLst>
              <a:ext uri="{FF2B5EF4-FFF2-40B4-BE49-F238E27FC236}">
                <a16:creationId xmlns:a16="http://schemas.microsoft.com/office/drawing/2014/main" id="{FB2A6CE2-8814-3748-85B9-B7E49004042B}"/>
              </a:ext>
            </a:extLst>
          </p:cNvPr>
          <p:cNvSpPr>
            <a:spLocks noGrp="1"/>
          </p:cNvSpPr>
          <p:nvPr>
            <p:ph type="body" sz="quarter" idx="40"/>
          </p:nvPr>
        </p:nvSpPr>
        <p:spPr>
          <a:xfrm>
            <a:off x="169550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2" name="Text Placeholder 29">
            <a:extLst>
              <a:ext uri="{FF2B5EF4-FFF2-40B4-BE49-F238E27FC236}">
                <a16:creationId xmlns:a16="http://schemas.microsoft.com/office/drawing/2014/main" id="{34C4145E-CECA-1643-A2D6-A84D6120F285}"/>
              </a:ext>
            </a:extLst>
          </p:cNvPr>
          <p:cNvSpPr>
            <a:spLocks noGrp="1"/>
          </p:cNvSpPr>
          <p:nvPr>
            <p:ph type="body" sz="quarter" idx="41"/>
          </p:nvPr>
        </p:nvSpPr>
        <p:spPr>
          <a:xfrm>
            <a:off x="169550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8" name="Picture Placeholder 11">
            <a:extLst>
              <a:ext uri="{FF2B5EF4-FFF2-40B4-BE49-F238E27FC236}">
                <a16:creationId xmlns:a16="http://schemas.microsoft.com/office/drawing/2014/main" id="{7442F8F6-3C0E-4D42-8455-8A9A234BECBC}"/>
              </a:ext>
            </a:extLst>
          </p:cNvPr>
          <p:cNvSpPr>
            <a:spLocks noGrp="1"/>
          </p:cNvSpPr>
          <p:nvPr>
            <p:ph type="pic" sz="quarter" idx="42" hasCustomPrompt="1"/>
          </p:nvPr>
        </p:nvSpPr>
        <p:spPr>
          <a:xfrm>
            <a:off x="6405408"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0" name="Picture Placeholder 11">
            <a:extLst>
              <a:ext uri="{FF2B5EF4-FFF2-40B4-BE49-F238E27FC236}">
                <a16:creationId xmlns:a16="http://schemas.microsoft.com/office/drawing/2014/main" id="{671C65D8-27B4-0D49-BB0F-65CCA7EDDDE5}"/>
              </a:ext>
            </a:extLst>
          </p:cNvPr>
          <p:cNvSpPr>
            <a:spLocks noGrp="1"/>
          </p:cNvSpPr>
          <p:nvPr>
            <p:ph type="pic" sz="quarter" idx="43" hasCustomPrompt="1"/>
          </p:nvPr>
        </p:nvSpPr>
        <p:spPr>
          <a:xfrm>
            <a:off x="6405408"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2" name="Picture Placeholder 11">
            <a:extLst>
              <a:ext uri="{FF2B5EF4-FFF2-40B4-BE49-F238E27FC236}">
                <a16:creationId xmlns:a16="http://schemas.microsoft.com/office/drawing/2014/main" id="{052A9D74-3444-8B45-B04C-3B2975C18E38}"/>
              </a:ext>
            </a:extLst>
          </p:cNvPr>
          <p:cNvSpPr>
            <a:spLocks noGrp="1"/>
          </p:cNvSpPr>
          <p:nvPr>
            <p:ph type="pic" sz="quarter" idx="44" hasCustomPrompt="1"/>
          </p:nvPr>
        </p:nvSpPr>
        <p:spPr>
          <a:xfrm>
            <a:off x="6405408"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 name="Text Placeholder 11">
            <a:extLst>
              <a:ext uri="{FF2B5EF4-FFF2-40B4-BE49-F238E27FC236}">
                <a16:creationId xmlns:a16="http://schemas.microsoft.com/office/drawing/2014/main" id="{196B4E11-E63E-59FB-AB81-4D9CA3C4471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20760973-012F-E54B-0952-E816136A69FF}"/>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29">
            <a:extLst>
              <a:ext uri="{FF2B5EF4-FFF2-40B4-BE49-F238E27FC236}">
                <a16:creationId xmlns:a16="http://schemas.microsoft.com/office/drawing/2014/main" id="{55D751C6-5696-4F59-2023-0666A564AC45}"/>
              </a:ext>
            </a:extLst>
          </p:cNvPr>
          <p:cNvSpPr>
            <a:spLocks noGrp="1"/>
          </p:cNvSpPr>
          <p:nvPr>
            <p:ph type="body" sz="quarter" idx="48"/>
          </p:nvPr>
        </p:nvSpPr>
        <p:spPr>
          <a:xfrm>
            <a:off x="749749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8" name="Text Placeholder 29">
            <a:extLst>
              <a:ext uri="{FF2B5EF4-FFF2-40B4-BE49-F238E27FC236}">
                <a16:creationId xmlns:a16="http://schemas.microsoft.com/office/drawing/2014/main" id="{FCB288BE-59D6-8346-9DE7-03912FA71974}"/>
              </a:ext>
            </a:extLst>
          </p:cNvPr>
          <p:cNvSpPr>
            <a:spLocks noGrp="1"/>
          </p:cNvSpPr>
          <p:nvPr>
            <p:ph type="body" sz="quarter" idx="49"/>
          </p:nvPr>
        </p:nvSpPr>
        <p:spPr>
          <a:xfrm>
            <a:off x="749749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9" name="Text Placeholder 29">
            <a:extLst>
              <a:ext uri="{FF2B5EF4-FFF2-40B4-BE49-F238E27FC236}">
                <a16:creationId xmlns:a16="http://schemas.microsoft.com/office/drawing/2014/main" id="{A9252EA7-B494-F45C-BD35-D1D6436D762A}"/>
              </a:ext>
            </a:extLst>
          </p:cNvPr>
          <p:cNvSpPr>
            <a:spLocks noGrp="1"/>
          </p:cNvSpPr>
          <p:nvPr>
            <p:ph type="body" sz="quarter" idx="50"/>
          </p:nvPr>
        </p:nvSpPr>
        <p:spPr>
          <a:xfrm>
            <a:off x="749749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5" name="Text Placeholder 7">
            <a:extLst>
              <a:ext uri="{FF2B5EF4-FFF2-40B4-BE49-F238E27FC236}">
                <a16:creationId xmlns:a16="http://schemas.microsoft.com/office/drawing/2014/main" id="{A35FE466-309C-8A50-A361-497684B43496}"/>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1270100705"/>
      </p:ext>
    </p:extLst>
  </p:cSld>
  <p:clrMapOvr>
    <a:masterClrMapping/>
  </p:clrMapOvr>
  <p:transition>
    <p:wip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Content Placeholder 2">
            <a:extLst>
              <a:ext uri="{FF2B5EF4-FFF2-40B4-BE49-F238E27FC236}">
                <a16:creationId xmlns:a16="http://schemas.microsoft.com/office/drawing/2014/main" id="{A29298CC-4750-D74A-81DE-F3F6814ED942}"/>
              </a:ext>
            </a:extLst>
          </p:cNvPr>
          <p:cNvSpPr>
            <a:spLocks noGrp="1"/>
          </p:cNvSpPr>
          <p:nvPr>
            <p:ph sz="quarter" idx="17"/>
          </p:nvPr>
        </p:nvSpPr>
        <p:spPr>
          <a:xfrm>
            <a:off x="609601" y="1488557"/>
            <a:ext cx="10972799" cy="4029593"/>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p:txBody>
      </p:sp>
      <p:sp>
        <p:nvSpPr>
          <p:cNvPr id="7" name="Text Placeholder 12">
            <a:extLst>
              <a:ext uri="{FF2B5EF4-FFF2-40B4-BE49-F238E27FC236}">
                <a16:creationId xmlns:a16="http://schemas.microsoft.com/office/drawing/2014/main" id="{DF90D246-C591-3CE4-BCBA-777DFBE8927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D63F487E-0C16-F53B-AF6F-4E58E6CFF294}"/>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934005541"/>
      </p:ext>
    </p:extLst>
  </p:cSld>
  <p:clrMapOvr>
    <a:masterClrMapping/>
  </p:clrMapOvr>
  <p:transition>
    <p:wip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Header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Text Placeholder 7">
            <a:extLst>
              <a:ext uri="{FF2B5EF4-FFF2-40B4-BE49-F238E27FC236}">
                <a16:creationId xmlns:a16="http://schemas.microsoft.com/office/drawing/2014/main" id="{7415A429-DDD2-3DC6-9EFA-A1BA3B9F9377}"/>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4051710588"/>
      </p:ext>
    </p:extLst>
  </p:cSld>
  <p:clrMapOvr>
    <a:masterClrMapping/>
  </p:clrMapOvr>
  <p:transition>
    <p:wip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1C765-8955-CE4B-8205-51C1E6CEB36C}"/>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Agenda Title</a:t>
            </a:r>
          </a:p>
        </p:txBody>
      </p:sp>
      <p:sp>
        <p:nvSpPr>
          <p:cNvPr id="3" name="Text Placeholder 7">
            <a:extLst>
              <a:ext uri="{FF2B5EF4-FFF2-40B4-BE49-F238E27FC236}">
                <a16:creationId xmlns:a16="http://schemas.microsoft.com/office/drawing/2014/main" id="{408AF6BE-7BB1-83B2-AFC9-2072A29F6C74}"/>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1200" cap="all" spc="300" baseline="0">
                <a:solidFill>
                  <a:schemeClr val="accent1"/>
                </a:solidFill>
                <a:latin typeface="Avenir Next LT Pro" panose="020B0504020202020204" pitchFamily="34" charset="77"/>
              </a:defRPr>
            </a:lvl1pPr>
          </a:lstStyle>
          <a:p>
            <a:pPr lvl="0"/>
            <a:r>
              <a:rPr lang="en-US"/>
              <a:t>DATE/TIME</a:t>
            </a:r>
          </a:p>
        </p:txBody>
      </p:sp>
    </p:spTree>
    <p:extLst>
      <p:ext uri="{BB962C8B-B14F-4D97-AF65-F5344CB8AC3E}">
        <p14:creationId xmlns:p14="http://schemas.microsoft.com/office/powerpoint/2010/main" val="2795551491"/>
      </p:ext>
    </p:extLst>
  </p:cSld>
  <p:clrMapOvr>
    <a:masterClrMapping/>
  </p:clrMapOvr>
  <p:transition>
    <p:wipe/>
  </p:transition>
  <p:extLst>
    <p:ext uri="{DCECCB84-F9BA-43D5-87BE-67443E8EF086}">
      <p15:sldGuideLst xmlns:p15="http://schemas.microsoft.com/office/powerpoint/2012/main">
        <p15:guide id="1" orient="horz" pos="3480">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ontent Slide with Imag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Picture Placeholder 5">
            <a:extLst>
              <a:ext uri="{FF2B5EF4-FFF2-40B4-BE49-F238E27FC236}">
                <a16:creationId xmlns:a16="http://schemas.microsoft.com/office/drawing/2014/main" id="{ABC7191E-D4B1-5944-831B-8DD70BF953F6}"/>
              </a:ext>
            </a:extLst>
          </p:cNvPr>
          <p:cNvSpPr>
            <a:spLocks noGrp="1"/>
          </p:cNvSpPr>
          <p:nvPr>
            <p:ph type="pic" sz="quarter" idx="17"/>
          </p:nvPr>
        </p:nvSpPr>
        <p:spPr>
          <a:xfrm>
            <a:off x="6096000" y="1498600"/>
            <a:ext cx="5486400" cy="4029573"/>
          </a:xfrm>
          <a:prstGeom prst="rect">
            <a:avLst/>
          </a:prstGeom>
          <a:solidFill>
            <a:schemeClr val="bg1">
              <a:lumMod val="75000"/>
            </a:schemeClr>
          </a:solidFill>
          <a:ln>
            <a:noFill/>
          </a:ln>
        </p:spPr>
        <p:txBody>
          <a:bodyPr/>
          <a:lstStyle>
            <a:lvl1pPr>
              <a:defRPr>
                <a:solidFill>
                  <a:schemeClr val="tx1"/>
                </a:solidFill>
                <a:latin typeface="Avenir Next LT Pro" panose="020B0504020202020204" pitchFamily="34" charset="77"/>
              </a:defRPr>
            </a:lvl1pPr>
          </a:lstStyle>
          <a:p>
            <a:endParaRPr lang="en-US"/>
          </a:p>
        </p:txBody>
      </p:sp>
      <p:sp>
        <p:nvSpPr>
          <p:cNvPr id="12" name="Text Placeholder 3">
            <a:extLst>
              <a:ext uri="{FF2B5EF4-FFF2-40B4-BE49-F238E27FC236}">
                <a16:creationId xmlns:a16="http://schemas.microsoft.com/office/drawing/2014/main" id="{781CBDD1-BE12-3443-91C4-432DF6A29A6F}"/>
              </a:ext>
            </a:extLst>
          </p:cNvPr>
          <p:cNvSpPr>
            <a:spLocks noGrp="1"/>
          </p:cNvSpPr>
          <p:nvPr>
            <p:ph type="body" sz="quarter" idx="20"/>
          </p:nvPr>
        </p:nvSpPr>
        <p:spPr>
          <a:xfrm>
            <a:off x="609600" y="1498579"/>
            <a:ext cx="5486400" cy="4029594"/>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marL="1082675" indent="-168275">
              <a:defRPr lang="en-US" sz="1200" kern="1200" spc="0" dirty="0">
                <a:solidFill>
                  <a:schemeClr val="tx1"/>
                </a:solidFill>
                <a:latin typeface="Avenir Next LT Pro" panose="020B0504020202020204" pitchFamily="34" charset="77"/>
                <a:ea typeface="+mn-ea"/>
                <a:cs typeface="Arial" panose="020B0604020202020204" pitchFamily="34" charset="0"/>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lvl="4"/>
            <a:r>
              <a:rPr lang="en-US"/>
              <a:t>Fifth level</a:t>
            </a:r>
          </a:p>
        </p:txBody>
      </p:sp>
      <p:sp>
        <p:nvSpPr>
          <p:cNvPr id="4" name="Text Placeholder 11">
            <a:extLst>
              <a:ext uri="{FF2B5EF4-FFF2-40B4-BE49-F238E27FC236}">
                <a16:creationId xmlns:a16="http://schemas.microsoft.com/office/drawing/2014/main" id="{D4B5D57C-490E-FAC1-178B-4A7D842DE38A}"/>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9" name="Text Placeholder 12">
            <a:extLst>
              <a:ext uri="{FF2B5EF4-FFF2-40B4-BE49-F238E27FC236}">
                <a16:creationId xmlns:a16="http://schemas.microsoft.com/office/drawing/2014/main" id="{4E1651FC-A411-5C9A-2B81-14A01683F576}"/>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3" name="Text Placeholder 7">
            <a:extLst>
              <a:ext uri="{FF2B5EF4-FFF2-40B4-BE49-F238E27FC236}">
                <a16:creationId xmlns:a16="http://schemas.microsoft.com/office/drawing/2014/main" id="{C60F198C-73EB-95F3-899F-5FF5A26C8190}"/>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3952481448"/>
      </p:ext>
    </p:extLst>
  </p:cSld>
  <p:clrMapOvr>
    <a:masterClrMapping/>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 Slide with Image 1">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540DAEA-734E-8004-67B0-95DDBB652010}"/>
              </a:ext>
            </a:extLst>
          </p:cNvPr>
          <p:cNvPicPr>
            <a:picLocks noChangeAspect="1"/>
          </p:cNvPicPr>
          <p:nvPr userDrawn="1"/>
        </p:nvPicPr>
        <p:blipFill>
          <a:blip r:embed="rId2"/>
          <a:srcRect/>
          <a:stretch/>
        </p:blipFill>
        <p:spPr>
          <a:xfrm>
            <a:off x="4616943" y="5969652"/>
            <a:ext cx="3135215" cy="610395"/>
          </a:xfrm>
          <a:prstGeom prst="rect">
            <a:avLst/>
          </a:prstGeom>
        </p:spPr>
      </p:pic>
      <p:sp>
        <p:nvSpPr>
          <p:cNvPr id="5" name="Picture Placeholder 5">
            <a:extLst>
              <a:ext uri="{FF2B5EF4-FFF2-40B4-BE49-F238E27FC236}">
                <a16:creationId xmlns:a16="http://schemas.microsoft.com/office/drawing/2014/main" id="{A33E3A75-A4F6-5673-E126-9389369B2025}"/>
              </a:ext>
            </a:extLst>
          </p:cNvPr>
          <p:cNvSpPr>
            <a:spLocks noGrp="1"/>
          </p:cNvSpPr>
          <p:nvPr>
            <p:ph type="pic" sz="quarter" idx="13"/>
          </p:nvPr>
        </p:nvSpPr>
        <p:spPr>
          <a:xfrm>
            <a:off x="8500834" y="0"/>
            <a:ext cx="3691166" cy="6858000"/>
          </a:xfrm>
          <a:prstGeom prst="rect">
            <a:avLst/>
          </a:prstGeom>
          <a:solidFill>
            <a:schemeClr val="bg1">
              <a:lumMod val="75000"/>
            </a:schemeClr>
          </a:solidFill>
        </p:spPr>
        <p:txBody>
          <a:bodyPr/>
          <a:lstStyle>
            <a:lvl1pPr>
              <a:defRPr>
                <a:latin typeface="Avenir Next LT Pro" panose="020B0504020202020204" pitchFamily="34" charset="77"/>
              </a:defRPr>
            </a:lvl1pPr>
          </a:lstStyle>
          <a:p>
            <a:endParaRPr lang="en-US"/>
          </a:p>
        </p:txBody>
      </p:sp>
      <p:sp>
        <p:nvSpPr>
          <p:cNvPr id="2" name="Text Placeholder 6">
            <a:extLst>
              <a:ext uri="{FF2B5EF4-FFF2-40B4-BE49-F238E27FC236}">
                <a16:creationId xmlns:a16="http://schemas.microsoft.com/office/drawing/2014/main" id="{B77E812A-ABCA-21C0-E418-C7B9EFE8A796}"/>
              </a:ext>
            </a:extLst>
          </p:cNvPr>
          <p:cNvSpPr>
            <a:spLocks noGrp="1"/>
          </p:cNvSpPr>
          <p:nvPr>
            <p:ph type="body" sz="quarter" idx="11" hasCustomPrompt="1"/>
          </p:nvPr>
        </p:nvSpPr>
        <p:spPr>
          <a:xfrm>
            <a:off x="903992" y="4309841"/>
            <a:ext cx="6848166" cy="787835"/>
          </a:xfrm>
          <a:prstGeom prst="rect">
            <a:avLst/>
          </a:prstGeom>
        </p:spPr>
        <p:txBody>
          <a:bodyPr lIns="0"/>
          <a:lstStyle>
            <a:lvl1pPr marL="0" indent="0">
              <a:buNone/>
              <a:defRPr sz="1800">
                <a:solidFill>
                  <a:schemeClr val="accent1"/>
                </a:solidFill>
                <a:latin typeface="Avenir Next LT Pro" panose="020B0504020202020204" pitchFamily="34" charset="77"/>
              </a:defRPr>
            </a:lvl1pPr>
            <a:lvl2pPr marL="169863" indent="0">
              <a:buNone/>
              <a:defRPr/>
            </a:lvl2pPr>
            <a:lvl3pPr marL="344487" indent="0">
              <a:buNone/>
              <a:defRPr/>
            </a:lvl3pPr>
            <a:lvl4pPr marL="514350" indent="0">
              <a:buNone/>
              <a:defRPr/>
            </a:lvl4pPr>
            <a:lvl5pPr marL="688975" indent="0">
              <a:buNone/>
              <a:defRPr/>
            </a:lvl5pPr>
          </a:lstStyle>
          <a:p>
            <a:pPr lvl="0"/>
            <a:r>
              <a:rPr lang="en-US"/>
              <a:t>Subhead 1-3 Lines Title Case Avenir Next 18pt Orange</a:t>
            </a:r>
          </a:p>
        </p:txBody>
      </p:sp>
      <p:sp>
        <p:nvSpPr>
          <p:cNvPr id="8" name="Text Placeholder 4">
            <a:extLst>
              <a:ext uri="{FF2B5EF4-FFF2-40B4-BE49-F238E27FC236}">
                <a16:creationId xmlns:a16="http://schemas.microsoft.com/office/drawing/2014/main" id="{63700690-C3C8-C307-BD8E-2685F776D0C1}"/>
              </a:ext>
            </a:extLst>
          </p:cNvPr>
          <p:cNvSpPr>
            <a:spLocks noGrp="1"/>
          </p:cNvSpPr>
          <p:nvPr>
            <p:ph type="body" sz="quarter" idx="10" hasCustomPrompt="1"/>
          </p:nvPr>
        </p:nvSpPr>
        <p:spPr>
          <a:xfrm>
            <a:off x="903992" y="2656121"/>
            <a:ext cx="6848174" cy="1637537"/>
          </a:xfrm>
          <a:prstGeom prst="rect">
            <a:avLst/>
          </a:prstGeom>
        </p:spPr>
        <p:txBody>
          <a:bodyPr lIns="0" anchor="b" anchorCtr="0"/>
          <a:lstStyle>
            <a:lvl1pPr marL="0" indent="0">
              <a:lnSpc>
                <a:spcPts val="5400"/>
              </a:lnSpc>
              <a:buNone/>
              <a:defRPr sz="5400" b="0" i="0" cap="all" baseline="0">
                <a:solidFill>
                  <a:schemeClr val="bg1"/>
                </a:solidFill>
                <a:latin typeface="Avenir Next LT Pro Light"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LARGE TITLE</a:t>
            </a:r>
            <a:br>
              <a:rPr lang="en-US"/>
            </a:br>
            <a:r>
              <a:rPr lang="en-US"/>
              <a:t>2 LINES CAPS </a:t>
            </a:r>
          </a:p>
        </p:txBody>
      </p:sp>
      <p:sp>
        <p:nvSpPr>
          <p:cNvPr id="9" name="Text Placeholder 4">
            <a:extLst>
              <a:ext uri="{FF2B5EF4-FFF2-40B4-BE49-F238E27FC236}">
                <a16:creationId xmlns:a16="http://schemas.microsoft.com/office/drawing/2014/main" id="{C5FC531F-4FAA-39DC-3087-B450364FF178}"/>
              </a:ext>
            </a:extLst>
          </p:cNvPr>
          <p:cNvSpPr>
            <a:spLocks noGrp="1"/>
          </p:cNvSpPr>
          <p:nvPr>
            <p:ph type="body" sz="quarter" idx="12" hasCustomPrompt="1"/>
          </p:nvPr>
        </p:nvSpPr>
        <p:spPr>
          <a:xfrm>
            <a:off x="903992" y="2159165"/>
            <a:ext cx="6848174" cy="494536"/>
          </a:xfrm>
          <a:prstGeom prst="rect">
            <a:avLst/>
          </a:prstGeom>
        </p:spPr>
        <p:txBody>
          <a:bodyPr lIns="0" anchor="b" anchorCtr="0"/>
          <a:lstStyle>
            <a:lvl1pPr marL="0" indent="0">
              <a:lnSpc>
                <a:spcPts val="5400"/>
              </a:lnSpc>
              <a:buNone/>
              <a:defRPr sz="2800">
                <a:solidFill>
                  <a:schemeClr val="bg1"/>
                </a:solidFill>
                <a:latin typeface="Avenir Next LT Pro"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Short Qualifier on 1 Line</a:t>
            </a:r>
          </a:p>
        </p:txBody>
      </p:sp>
      <p:sp>
        <p:nvSpPr>
          <p:cNvPr id="14" name="Rectangle 50">
            <a:extLst>
              <a:ext uri="{FF2B5EF4-FFF2-40B4-BE49-F238E27FC236}">
                <a16:creationId xmlns:a16="http://schemas.microsoft.com/office/drawing/2014/main" id="{9160FADE-5BDA-A667-543B-A49D12D03031}"/>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spTree>
    <p:extLst>
      <p:ext uri="{BB962C8B-B14F-4D97-AF65-F5344CB8AC3E}">
        <p14:creationId xmlns:p14="http://schemas.microsoft.com/office/powerpoint/2010/main" val="1158180562"/>
      </p:ext>
    </p:extLst>
  </p:cSld>
  <p:clrMapOvr>
    <a:masterClrMapping/>
  </p:clrMapOvr>
  <p:transition>
    <p:wip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har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8" name="Chart Placeholder 6">
            <a:extLst>
              <a:ext uri="{FF2B5EF4-FFF2-40B4-BE49-F238E27FC236}">
                <a16:creationId xmlns:a16="http://schemas.microsoft.com/office/drawing/2014/main" id="{180E5361-57AA-244A-AE7E-7B37880436D3}"/>
              </a:ext>
            </a:extLst>
          </p:cNvPr>
          <p:cNvSpPr>
            <a:spLocks noGrp="1"/>
          </p:cNvSpPr>
          <p:nvPr>
            <p:ph type="chart" sz="quarter" idx="18"/>
          </p:nvPr>
        </p:nvSpPr>
        <p:spPr>
          <a:xfrm>
            <a:off x="609600" y="1489075"/>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7" name="Chart Placeholder 6">
            <a:extLst>
              <a:ext uri="{FF2B5EF4-FFF2-40B4-BE49-F238E27FC236}">
                <a16:creationId xmlns:a16="http://schemas.microsoft.com/office/drawing/2014/main" id="{205816B6-96EC-5540-BA1F-DE87CC3FB048}"/>
              </a:ext>
            </a:extLst>
          </p:cNvPr>
          <p:cNvSpPr>
            <a:spLocks noGrp="1"/>
          </p:cNvSpPr>
          <p:nvPr>
            <p:ph type="chart" sz="quarter" idx="19"/>
          </p:nvPr>
        </p:nvSpPr>
        <p:spPr>
          <a:xfrm>
            <a:off x="6230112" y="1489075"/>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9" name="Chart Placeholder 6">
            <a:extLst>
              <a:ext uri="{FF2B5EF4-FFF2-40B4-BE49-F238E27FC236}">
                <a16:creationId xmlns:a16="http://schemas.microsoft.com/office/drawing/2014/main" id="{DED39288-21C0-3948-9C35-7A25FD99A39F}"/>
              </a:ext>
            </a:extLst>
          </p:cNvPr>
          <p:cNvSpPr>
            <a:spLocks noGrp="1"/>
          </p:cNvSpPr>
          <p:nvPr>
            <p:ph type="chart" sz="quarter" idx="20"/>
          </p:nvPr>
        </p:nvSpPr>
        <p:spPr>
          <a:xfrm>
            <a:off x="609600" y="3773487"/>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10" name="Chart Placeholder 6">
            <a:extLst>
              <a:ext uri="{FF2B5EF4-FFF2-40B4-BE49-F238E27FC236}">
                <a16:creationId xmlns:a16="http://schemas.microsoft.com/office/drawing/2014/main" id="{4CF21D8F-4FF5-274D-99FB-CB857B2455E8}"/>
              </a:ext>
            </a:extLst>
          </p:cNvPr>
          <p:cNvSpPr>
            <a:spLocks noGrp="1"/>
          </p:cNvSpPr>
          <p:nvPr>
            <p:ph type="chart" sz="quarter" idx="21"/>
          </p:nvPr>
        </p:nvSpPr>
        <p:spPr>
          <a:xfrm>
            <a:off x="6230112" y="3773487"/>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4" name="Text Placeholder 11">
            <a:extLst>
              <a:ext uri="{FF2B5EF4-FFF2-40B4-BE49-F238E27FC236}">
                <a16:creationId xmlns:a16="http://schemas.microsoft.com/office/drawing/2014/main" id="{C91808D5-756C-606B-F120-41E0769EC57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F4640D91-B077-6D7E-30A1-B04807E04DB7}"/>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D993C445-E042-8140-AA9F-A25C3AE70B44}"/>
              </a:ext>
            </a:extLst>
          </p:cNvPr>
          <p:cNvSpPr>
            <a:spLocks noGrp="1"/>
          </p:cNvSpPr>
          <p:nvPr>
            <p:ph type="body" sz="quarter" idx="2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3652925290"/>
      </p:ext>
    </p:extLst>
  </p:cSld>
  <p:clrMapOvr>
    <a:masterClrMapping/>
  </p:clrMapOvr>
  <p:transition>
    <p:wip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meline Slide 1">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FDF83024-8957-E243-8DCD-D3D040B75B6D}"/>
              </a:ext>
            </a:extLst>
          </p:cNvPr>
          <p:cNvCxnSpPr>
            <a:cxnSpLocks/>
          </p:cNvCxnSpPr>
          <p:nvPr userDrawn="1"/>
        </p:nvCxnSpPr>
        <p:spPr>
          <a:xfrm>
            <a:off x="0" y="3664808"/>
            <a:ext cx="11582398" cy="0"/>
          </a:xfrm>
          <a:prstGeom prst="straightConnector1">
            <a:avLst/>
          </a:prstGeom>
          <a:ln>
            <a:solidFill>
              <a:schemeClr val="bg1">
                <a:lumMod val="50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027462BF-CC17-76EB-382A-E085B37D3E07}"/>
              </a:ext>
            </a:extLst>
          </p:cNvPr>
          <p:cNvCxnSpPr/>
          <p:nvPr userDrawn="1"/>
        </p:nvCxnSpPr>
        <p:spPr>
          <a:xfrm>
            <a:off x="800833"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1A2DD78-FE1F-FF79-919B-62A1B67D1114}"/>
              </a:ext>
            </a:extLst>
          </p:cNvPr>
          <p:cNvCxnSpPr/>
          <p:nvPr userDrawn="1"/>
        </p:nvCxnSpPr>
        <p:spPr>
          <a:xfrm>
            <a:off x="5120958"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002BCBF-E140-820E-B769-23B3C6B5DD69}"/>
              </a:ext>
            </a:extLst>
          </p:cNvPr>
          <p:cNvCxnSpPr/>
          <p:nvPr userDrawn="1"/>
        </p:nvCxnSpPr>
        <p:spPr>
          <a:xfrm>
            <a:off x="9441332" y="3664808"/>
            <a:ext cx="0" cy="40337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AD4C8E9-BB20-9EA7-C2CF-037364FEEDDE}"/>
              </a:ext>
            </a:extLst>
          </p:cNvPr>
          <p:cNvCxnSpPr/>
          <p:nvPr userDrawn="1"/>
        </p:nvCxnSpPr>
        <p:spPr>
          <a:xfrm>
            <a:off x="2945882"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E6A5FEE-5849-8DEC-7777-ABB3E3EC7662}"/>
              </a:ext>
            </a:extLst>
          </p:cNvPr>
          <p:cNvCxnSpPr/>
          <p:nvPr userDrawn="1"/>
        </p:nvCxnSpPr>
        <p:spPr>
          <a:xfrm>
            <a:off x="7296034"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F6DEA580-AF8B-D483-AC94-D12A8DADF30F}"/>
              </a:ext>
            </a:extLst>
          </p:cNvPr>
          <p:cNvSpPr/>
          <p:nvPr/>
        </p:nvSpPr>
        <p:spPr>
          <a:xfrm>
            <a:off x="667181"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25" name="Oval 24">
            <a:extLst>
              <a:ext uri="{FF2B5EF4-FFF2-40B4-BE49-F238E27FC236}">
                <a16:creationId xmlns:a16="http://schemas.microsoft.com/office/drawing/2014/main" id="{9317316F-7B52-078F-6162-0EE3F8F79C44}"/>
              </a:ext>
            </a:extLst>
          </p:cNvPr>
          <p:cNvSpPr/>
          <p:nvPr/>
        </p:nvSpPr>
        <p:spPr>
          <a:xfrm>
            <a:off x="746797"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27" name="Oval 26">
            <a:extLst>
              <a:ext uri="{FF2B5EF4-FFF2-40B4-BE49-F238E27FC236}">
                <a16:creationId xmlns:a16="http://schemas.microsoft.com/office/drawing/2014/main" id="{B8CD4124-22BB-212D-1A09-2D0B568A6045}"/>
              </a:ext>
            </a:extLst>
          </p:cNvPr>
          <p:cNvSpPr/>
          <p:nvPr/>
        </p:nvSpPr>
        <p:spPr>
          <a:xfrm>
            <a:off x="2810362"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28" name="Oval 27">
            <a:extLst>
              <a:ext uri="{FF2B5EF4-FFF2-40B4-BE49-F238E27FC236}">
                <a16:creationId xmlns:a16="http://schemas.microsoft.com/office/drawing/2014/main" id="{E11CDD4E-E9C5-DE88-D155-EED518AB7D63}"/>
              </a:ext>
            </a:extLst>
          </p:cNvPr>
          <p:cNvSpPr/>
          <p:nvPr/>
        </p:nvSpPr>
        <p:spPr>
          <a:xfrm>
            <a:off x="2889978"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0" name="Oval 29">
            <a:extLst>
              <a:ext uri="{FF2B5EF4-FFF2-40B4-BE49-F238E27FC236}">
                <a16:creationId xmlns:a16="http://schemas.microsoft.com/office/drawing/2014/main" id="{9448871D-B441-D299-691A-0CE2BF313387}"/>
              </a:ext>
            </a:extLst>
          </p:cNvPr>
          <p:cNvSpPr/>
          <p:nvPr/>
        </p:nvSpPr>
        <p:spPr>
          <a:xfrm>
            <a:off x="4987554"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31" name="Oval 30">
            <a:extLst>
              <a:ext uri="{FF2B5EF4-FFF2-40B4-BE49-F238E27FC236}">
                <a16:creationId xmlns:a16="http://schemas.microsoft.com/office/drawing/2014/main" id="{7D8ADB1C-E48F-F87F-A79E-F1088D48065F}"/>
              </a:ext>
            </a:extLst>
          </p:cNvPr>
          <p:cNvSpPr/>
          <p:nvPr/>
        </p:nvSpPr>
        <p:spPr>
          <a:xfrm>
            <a:off x="5067170"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3" name="Oval 32">
            <a:extLst>
              <a:ext uri="{FF2B5EF4-FFF2-40B4-BE49-F238E27FC236}">
                <a16:creationId xmlns:a16="http://schemas.microsoft.com/office/drawing/2014/main" id="{3193325B-CA89-31CE-EB0F-9623A0CADE4F}"/>
              </a:ext>
            </a:extLst>
          </p:cNvPr>
          <p:cNvSpPr/>
          <p:nvPr/>
        </p:nvSpPr>
        <p:spPr>
          <a:xfrm>
            <a:off x="7162630"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bg2"/>
              </a:solidFill>
              <a:latin typeface="Avenir Next LT Pro" panose="020B0504020202020204" pitchFamily="34" charset="77"/>
            </a:endParaRPr>
          </a:p>
        </p:txBody>
      </p:sp>
      <p:sp>
        <p:nvSpPr>
          <p:cNvPr id="34" name="Oval 33">
            <a:extLst>
              <a:ext uri="{FF2B5EF4-FFF2-40B4-BE49-F238E27FC236}">
                <a16:creationId xmlns:a16="http://schemas.microsoft.com/office/drawing/2014/main" id="{6BCB0B70-4004-63AF-6487-9057DCAB79C4}"/>
              </a:ext>
            </a:extLst>
          </p:cNvPr>
          <p:cNvSpPr/>
          <p:nvPr/>
        </p:nvSpPr>
        <p:spPr>
          <a:xfrm>
            <a:off x="7242246"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6" name="Oval 35">
            <a:extLst>
              <a:ext uri="{FF2B5EF4-FFF2-40B4-BE49-F238E27FC236}">
                <a16:creationId xmlns:a16="http://schemas.microsoft.com/office/drawing/2014/main" id="{A21B6CAA-20ED-12F7-F1E6-856B011206F0}"/>
              </a:ext>
            </a:extLst>
          </p:cNvPr>
          <p:cNvSpPr/>
          <p:nvPr userDrawn="1"/>
        </p:nvSpPr>
        <p:spPr>
          <a:xfrm>
            <a:off x="9307679" y="3533504"/>
            <a:ext cx="266808" cy="266808"/>
          </a:xfrm>
          <a:prstGeom prst="ellipse">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37" name="Oval 36">
            <a:extLst>
              <a:ext uri="{FF2B5EF4-FFF2-40B4-BE49-F238E27FC236}">
                <a16:creationId xmlns:a16="http://schemas.microsoft.com/office/drawing/2014/main" id="{B7B16B09-0574-3727-5341-49248BF1A4A8}"/>
              </a:ext>
            </a:extLst>
          </p:cNvPr>
          <p:cNvSpPr/>
          <p:nvPr userDrawn="1"/>
        </p:nvSpPr>
        <p:spPr>
          <a:xfrm>
            <a:off x="9387295" y="3613120"/>
            <a:ext cx="107577" cy="107577"/>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40" name="Text Placeholder 39">
            <a:extLst>
              <a:ext uri="{FF2B5EF4-FFF2-40B4-BE49-F238E27FC236}">
                <a16:creationId xmlns:a16="http://schemas.microsoft.com/office/drawing/2014/main" id="{F64025F2-EDB8-F3ED-211F-30505D5C9B88}"/>
              </a:ext>
            </a:extLst>
          </p:cNvPr>
          <p:cNvSpPr>
            <a:spLocks noGrp="1"/>
          </p:cNvSpPr>
          <p:nvPr userDrawn="1">
            <p:ph type="body" sz="quarter" idx="11" hasCustomPrompt="1"/>
          </p:nvPr>
        </p:nvSpPr>
        <p:spPr>
          <a:xfrm>
            <a:off x="800833"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01</a:t>
            </a:r>
          </a:p>
        </p:txBody>
      </p:sp>
      <p:sp>
        <p:nvSpPr>
          <p:cNvPr id="42" name="Text Placeholder 41">
            <a:extLst>
              <a:ext uri="{FF2B5EF4-FFF2-40B4-BE49-F238E27FC236}">
                <a16:creationId xmlns:a16="http://schemas.microsoft.com/office/drawing/2014/main" id="{F41FEDF9-304D-A72A-27EA-2C6E126F68B5}"/>
              </a:ext>
            </a:extLst>
          </p:cNvPr>
          <p:cNvSpPr>
            <a:spLocks noGrp="1"/>
          </p:cNvSpPr>
          <p:nvPr userDrawn="1">
            <p:ph type="body" sz="quarter" idx="12" hasCustomPrompt="1"/>
          </p:nvPr>
        </p:nvSpPr>
        <p:spPr>
          <a:xfrm>
            <a:off x="794628"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3" name="Text Placeholder 39">
            <a:extLst>
              <a:ext uri="{FF2B5EF4-FFF2-40B4-BE49-F238E27FC236}">
                <a16:creationId xmlns:a16="http://schemas.microsoft.com/office/drawing/2014/main" id="{54D60D81-C6BF-C7D7-3EF1-53820E00634D}"/>
              </a:ext>
            </a:extLst>
          </p:cNvPr>
          <p:cNvSpPr>
            <a:spLocks noGrp="1"/>
          </p:cNvSpPr>
          <p:nvPr userDrawn="1">
            <p:ph type="body" sz="quarter" idx="13" hasCustomPrompt="1"/>
          </p:nvPr>
        </p:nvSpPr>
        <p:spPr>
          <a:xfrm>
            <a:off x="5120958"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03</a:t>
            </a:r>
          </a:p>
        </p:txBody>
      </p:sp>
      <p:sp>
        <p:nvSpPr>
          <p:cNvPr id="44" name="Text Placeholder 41">
            <a:extLst>
              <a:ext uri="{FF2B5EF4-FFF2-40B4-BE49-F238E27FC236}">
                <a16:creationId xmlns:a16="http://schemas.microsoft.com/office/drawing/2014/main" id="{5EB809A7-3B6F-AF76-AD1E-2B1AE2DE5611}"/>
              </a:ext>
            </a:extLst>
          </p:cNvPr>
          <p:cNvSpPr>
            <a:spLocks noGrp="1"/>
          </p:cNvSpPr>
          <p:nvPr userDrawn="1">
            <p:ph type="body" sz="quarter" idx="14" hasCustomPrompt="1"/>
          </p:nvPr>
        </p:nvSpPr>
        <p:spPr>
          <a:xfrm>
            <a:off x="5114753"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5" name="Text Placeholder 39">
            <a:extLst>
              <a:ext uri="{FF2B5EF4-FFF2-40B4-BE49-F238E27FC236}">
                <a16:creationId xmlns:a16="http://schemas.microsoft.com/office/drawing/2014/main" id="{638189A9-8A8A-702B-B0A5-0BA43E20CAA8}"/>
              </a:ext>
            </a:extLst>
          </p:cNvPr>
          <p:cNvSpPr>
            <a:spLocks noGrp="1"/>
          </p:cNvSpPr>
          <p:nvPr userDrawn="1">
            <p:ph type="body" sz="quarter" idx="15" hasCustomPrompt="1"/>
          </p:nvPr>
        </p:nvSpPr>
        <p:spPr>
          <a:xfrm>
            <a:off x="9447537" y="4151113"/>
            <a:ext cx="2081213" cy="350837"/>
          </a:xfrm>
          <a:prstGeom prst="rect">
            <a:avLst/>
          </a:prstGeom>
        </p:spPr>
        <p:txBody>
          <a:bodyPr lIns="0"/>
          <a:lstStyle>
            <a:lvl1pPr marL="0" indent="0">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05</a:t>
            </a:r>
          </a:p>
        </p:txBody>
      </p:sp>
      <p:sp>
        <p:nvSpPr>
          <p:cNvPr id="46" name="Text Placeholder 41">
            <a:extLst>
              <a:ext uri="{FF2B5EF4-FFF2-40B4-BE49-F238E27FC236}">
                <a16:creationId xmlns:a16="http://schemas.microsoft.com/office/drawing/2014/main" id="{E113A727-A4C5-CA05-917A-E3A9807EEA24}"/>
              </a:ext>
            </a:extLst>
          </p:cNvPr>
          <p:cNvSpPr>
            <a:spLocks noGrp="1"/>
          </p:cNvSpPr>
          <p:nvPr userDrawn="1">
            <p:ph type="body" sz="quarter" idx="16" hasCustomPrompt="1"/>
          </p:nvPr>
        </p:nvSpPr>
        <p:spPr>
          <a:xfrm>
            <a:off x="9441332"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7" name="Text Placeholder 39">
            <a:extLst>
              <a:ext uri="{FF2B5EF4-FFF2-40B4-BE49-F238E27FC236}">
                <a16:creationId xmlns:a16="http://schemas.microsoft.com/office/drawing/2014/main" id="{3ABA6A4E-7B7A-561D-A51B-942B6B1ADFCC}"/>
              </a:ext>
            </a:extLst>
          </p:cNvPr>
          <p:cNvSpPr>
            <a:spLocks noGrp="1"/>
          </p:cNvSpPr>
          <p:nvPr userDrawn="1">
            <p:ph type="body" sz="quarter" idx="17" hasCustomPrompt="1"/>
          </p:nvPr>
        </p:nvSpPr>
        <p:spPr>
          <a:xfrm>
            <a:off x="2962085" y="1488936"/>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02</a:t>
            </a:r>
          </a:p>
        </p:txBody>
      </p:sp>
      <p:sp>
        <p:nvSpPr>
          <p:cNvPr id="48" name="Text Placeholder 41">
            <a:extLst>
              <a:ext uri="{FF2B5EF4-FFF2-40B4-BE49-F238E27FC236}">
                <a16:creationId xmlns:a16="http://schemas.microsoft.com/office/drawing/2014/main" id="{C316A838-FE4C-3FF7-E103-A5B12690F778}"/>
              </a:ext>
            </a:extLst>
          </p:cNvPr>
          <p:cNvSpPr>
            <a:spLocks noGrp="1"/>
          </p:cNvSpPr>
          <p:nvPr userDrawn="1">
            <p:ph type="body" sz="quarter" idx="18" hasCustomPrompt="1"/>
          </p:nvPr>
        </p:nvSpPr>
        <p:spPr>
          <a:xfrm>
            <a:off x="2955880" y="1823898"/>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9" name="Text Placeholder 39">
            <a:extLst>
              <a:ext uri="{FF2B5EF4-FFF2-40B4-BE49-F238E27FC236}">
                <a16:creationId xmlns:a16="http://schemas.microsoft.com/office/drawing/2014/main" id="{45B87FDE-5242-E8A6-8085-E6EDF0BCE6DB}"/>
              </a:ext>
            </a:extLst>
          </p:cNvPr>
          <p:cNvSpPr>
            <a:spLocks noGrp="1"/>
          </p:cNvSpPr>
          <p:nvPr userDrawn="1">
            <p:ph type="body" sz="quarter" idx="19" hasCustomPrompt="1"/>
          </p:nvPr>
        </p:nvSpPr>
        <p:spPr>
          <a:xfrm>
            <a:off x="7306082" y="1488936"/>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04</a:t>
            </a:r>
          </a:p>
        </p:txBody>
      </p:sp>
      <p:sp>
        <p:nvSpPr>
          <p:cNvPr id="50" name="Text Placeholder 41">
            <a:extLst>
              <a:ext uri="{FF2B5EF4-FFF2-40B4-BE49-F238E27FC236}">
                <a16:creationId xmlns:a16="http://schemas.microsoft.com/office/drawing/2014/main" id="{45C4EF04-6D88-1F70-910B-68EE3B3FA113}"/>
              </a:ext>
            </a:extLst>
          </p:cNvPr>
          <p:cNvSpPr>
            <a:spLocks noGrp="1"/>
          </p:cNvSpPr>
          <p:nvPr userDrawn="1">
            <p:ph type="body" sz="quarter" idx="20" hasCustomPrompt="1"/>
          </p:nvPr>
        </p:nvSpPr>
        <p:spPr>
          <a:xfrm>
            <a:off x="7299877" y="1823898"/>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2" name="Title 1">
            <a:extLst>
              <a:ext uri="{FF2B5EF4-FFF2-40B4-BE49-F238E27FC236}">
                <a16:creationId xmlns:a16="http://schemas.microsoft.com/office/drawing/2014/main" id="{2C12A076-ECFF-EEF4-67CD-AF60153BF979}"/>
              </a:ext>
            </a:extLst>
          </p:cNvPr>
          <p:cNvSpPr>
            <a:spLocks noGrp="1"/>
          </p:cNvSpPr>
          <p:nvPr>
            <p:ph type="title" hasCustomPrompt="1"/>
          </p:nvPr>
        </p:nvSpPr>
        <p:spPr>
          <a:xfrm>
            <a:off x="609601" y="457201"/>
            <a:ext cx="10972799" cy="461665"/>
          </a:xfrm>
        </p:spPr>
        <p:txBody>
          <a:bodyPr rIns="0"/>
          <a:lstStyle>
            <a:lvl1pPr>
              <a:defRPr>
                <a:solidFill>
                  <a:srgbClr val="313A45"/>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39D296A-9CC1-F5DA-2E41-E6F8F7B8B4F9}"/>
              </a:ext>
            </a:extLst>
          </p:cNvPr>
          <p:cNvSpPr>
            <a:spLocks noGrp="1"/>
          </p:cNvSpPr>
          <p:nvPr>
            <p:ph type="body" sz="quarter" idx="23"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979C885A-7F35-39EF-D231-5448042178A7}"/>
              </a:ext>
            </a:extLst>
          </p:cNvPr>
          <p:cNvSpPr>
            <a:spLocks noGrp="1"/>
          </p:cNvSpPr>
          <p:nvPr>
            <p:ph type="body" sz="quarter" idx="25"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5D7C6C15-33DB-EA34-27BA-4F9D343A4A90}"/>
              </a:ext>
            </a:extLst>
          </p:cNvPr>
          <p:cNvSpPr>
            <a:spLocks noGrp="1"/>
          </p:cNvSpPr>
          <p:nvPr>
            <p:ph type="body" sz="quarter" idx="26"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6543139"/>
      </p:ext>
    </p:extLst>
  </p:cSld>
  <p:clrMapOvr>
    <a:masterClrMapping/>
  </p:clrMapOvr>
  <p:transition>
    <p:wip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meline Slid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64770-064D-322D-F449-ECB84F85D56A}"/>
              </a:ext>
            </a:extLst>
          </p:cNvPr>
          <p:cNvSpPr>
            <a:spLocks noGrp="1"/>
          </p:cNvSpPr>
          <p:nvPr>
            <p:ph type="title" hasCustomPrompt="1"/>
          </p:nvPr>
        </p:nvSpPr>
        <p:spPr>
          <a:xfrm>
            <a:off x="609601" y="457201"/>
            <a:ext cx="10972799" cy="461665"/>
          </a:xfr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14A959D4-AF38-2C00-150A-7DF08CA42662}"/>
              </a:ext>
            </a:extLst>
          </p:cNvPr>
          <p:cNvSpPr>
            <a:spLocks noGrp="1"/>
          </p:cNvSpPr>
          <p:nvPr>
            <p:ph type="body" sz="quarter" idx="36"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E6D57F3-A83B-FAF0-B736-7020ED8FFA89}"/>
              </a:ext>
            </a:extLst>
          </p:cNvPr>
          <p:cNvSpPr>
            <a:spLocks noGrp="1"/>
          </p:cNvSpPr>
          <p:nvPr>
            <p:ph type="body" sz="quarter" idx="38"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Rounded Rectangle 5">
            <a:extLst>
              <a:ext uri="{FF2B5EF4-FFF2-40B4-BE49-F238E27FC236}">
                <a16:creationId xmlns:a16="http://schemas.microsoft.com/office/drawing/2014/main" id="{B21F36A4-EC67-D6A1-7499-4E61687DDA57}"/>
              </a:ext>
            </a:extLst>
          </p:cNvPr>
          <p:cNvSpPr/>
          <p:nvPr userDrawn="1"/>
        </p:nvSpPr>
        <p:spPr>
          <a:xfrm>
            <a:off x="685965" y="2635663"/>
            <a:ext cx="1946501" cy="338772"/>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solidFill>
                <a:schemeClr val="tx2"/>
              </a:solidFill>
              <a:latin typeface="Avenir Next LT Pro" panose="020B0504020202020204" pitchFamily="34" charset="77"/>
            </a:endParaRPr>
          </a:p>
        </p:txBody>
      </p:sp>
      <p:sp>
        <p:nvSpPr>
          <p:cNvPr id="10" name="Rounded Rectangle 6">
            <a:extLst>
              <a:ext uri="{FF2B5EF4-FFF2-40B4-BE49-F238E27FC236}">
                <a16:creationId xmlns:a16="http://schemas.microsoft.com/office/drawing/2014/main" id="{4E52EA1D-80F0-589B-B7BC-7C20D96FF6AA}"/>
              </a:ext>
            </a:extLst>
          </p:cNvPr>
          <p:cNvSpPr/>
          <p:nvPr userDrawn="1"/>
        </p:nvSpPr>
        <p:spPr>
          <a:xfrm>
            <a:off x="2768308" y="2635663"/>
            <a:ext cx="1946501" cy="33877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13" name="Rounded Rectangle 7">
            <a:extLst>
              <a:ext uri="{FF2B5EF4-FFF2-40B4-BE49-F238E27FC236}">
                <a16:creationId xmlns:a16="http://schemas.microsoft.com/office/drawing/2014/main" id="{FAA51059-4035-C6F8-58AA-174B183E4831}"/>
              </a:ext>
            </a:extLst>
          </p:cNvPr>
          <p:cNvSpPr/>
          <p:nvPr userDrawn="1"/>
        </p:nvSpPr>
        <p:spPr>
          <a:xfrm>
            <a:off x="4850651" y="2635663"/>
            <a:ext cx="1946501" cy="338772"/>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latin typeface="Avenir Next LT Pro" panose="020B0504020202020204" pitchFamily="34" charset="77"/>
            </a:endParaRPr>
          </a:p>
        </p:txBody>
      </p:sp>
      <p:sp>
        <p:nvSpPr>
          <p:cNvPr id="14" name="Rounded Rectangle 8">
            <a:extLst>
              <a:ext uri="{FF2B5EF4-FFF2-40B4-BE49-F238E27FC236}">
                <a16:creationId xmlns:a16="http://schemas.microsoft.com/office/drawing/2014/main" id="{E2330A1A-11A8-AC99-0919-8B23D3487259}"/>
              </a:ext>
            </a:extLst>
          </p:cNvPr>
          <p:cNvSpPr/>
          <p:nvPr userDrawn="1"/>
        </p:nvSpPr>
        <p:spPr>
          <a:xfrm>
            <a:off x="6932994" y="2635663"/>
            <a:ext cx="1946501" cy="33877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solidFill>
                <a:srgbClr val="F2A13A"/>
              </a:solidFill>
              <a:latin typeface="Avenir Next LT Pro" panose="020B0504020202020204" pitchFamily="34" charset="77"/>
            </a:endParaRPr>
          </a:p>
        </p:txBody>
      </p:sp>
      <p:sp>
        <p:nvSpPr>
          <p:cNvPr id="15" name="Right Arrow 11">
            <a:extLst>
              <a:ext uri="{FF2B5EF4-FFF2-40B4-BE49-F238E27FC236}">
                <a16:creationId xmlns:a16="http://schemas.microsoft.com/office/drawing/2014/main" id="{D85F459A-C057-3DFD-3685-99F0C0F77358}"/>
              </a:ext>
            </a:extLst>
          </p:cNvPr>
          <p:cNvSpPr/>
          <p:nvPr userDrawn="1"/>
        </p:nvSpPr>
        <p:spPr>
          <a:xfrm>
            <a:off x="9015337" y="2457566"/>
            <a:ext cx="2304704" cy="69377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16" name="Oval 15">
            <a:extLst>
              <a:ext uri="{FF2B5EF4-FFF2-40B4-BE49-F238E27FC236}">
                <a16:creationId xmlns:a16="http://schemas.microsoft.com/office/drawing/2014/main" id="{4ADEDDD4-460B-0E25-7F3B-B53AFBCFA82E}"/>
              </a:ext>
            </a:extLst>
          </p:cNvPr>
          <p:cNvSpPr/>
          <p:nvPr userDrawn="1"/>
        </p:nvSpPr>
        <p:spPr>
          <a:xfrm>
            <a:off x="1289245" y="1705212"/>
            <a:ext cx="752354" cy="752354"/>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7" name="Oval 16">
            <a:extLst>
              <a:ext uri="{FF2B5EF4-FFF2-40B4-BE49-F238E27FC236}">
                <a16:creationId xmlns:a16="http://schemas.microsoft.com/office/drawing/2014/main" id="{0BEBFB99-C615-DE8B-52F0-ABDBD6EDE7D4}"/>
              </a:ext>
            </a:extLst>
          </p:cNvPr>
          <p:cNvSpPr/>
          <p:nvPr userDrawn="1"/>
        </p:nvSpPr>
        <p:spPr>
          <a:xfrm>
            <a:off x="3371588" y="1705212"/>
            <a:ext cx="752354" cy="752354"/>
          </a:xfrm>
          <a:prstGeom prst="ellipse">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8" name="Oval 17">
            <a:extLst>
              <a:ext uri="{FF2B5EF4-FFF2-40B4-BE49-F238E27FC236}">
                <a16:creationId xmlns:a16="http://schemas.microsoft.com/office/drawing/2014/main" id="{B14AF63D-838B-C618-56C1-C5D462741413}"/>
              </a:ext>
            </a:extLst>
          </p:cNvPr>
          <p:cNvSpPr/>
          <p:nvPr userDrawn="1"/>
        </p:nvSpPr>
        <p:spPr>
          <a:xfrm>
            <a:off x="5444622" y="1705212"/>
            <a:ext cx="752354" cy="752354"/>
          </a:xfrm>
          <a:prstGeom prst="ellipse">
            <a:avLst/>
          </a:prstGeom>
          <a:no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9" name="Oval 18">
            <a:extLst>
              <a:ext uri="{FF2B5EF4-FFF2-40B4-BE49-F238E27FC236}">
                <a16:creationId xmlns:a16="http://schemas.microsoft.com/office/drawing/2014/main" id="{EA98DBD8-FA99-A58A-D582-4C3497EFA1ED}"/>
              </a:ext>
            </a:extLst>
          </p:cNvPr>
          <p:cNvSpPr/>
          <p:nvPr userDrawn="1"/>
        </p:nvSpPr>
        <p:spPr>
          <a:xfrm>
            <a:off x="7536274" y="1705212"/>
            <a:ext cx="752354" cy="752354"/>
          </a:xfrm>
          <a:prstGeom prst="ellipse">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20" name="Oval 19">
            <a:extLst>
              <a:ext uri="{FF2B5EF4-FFF2-40B4-BE49-F238E27FC236}">
                <a16:creationId xmlns:a16="http://schemas.microsoft.com/office/drawing/2014/main" id="{57A0D6CA-2923-DE5F-54AC-024B4D9445B5}"/>
              </a:ext>
            </a:extLst>
          </p:cNvPr>
          <p:cNvSpPr/>
          <p:nvPr userDrawn="1"/>
        </p:nvSpPr>
        <p:spPr>
          <a:xfrm>
            <a:off x="9618617" y="1705212"/>
            <a:ext cx="752354" cy="752354"/>
          </a:xfrm>
          <a:prstGeom prst="ellipse">
            <a:avLst/>
          </a:prstGeom>
          <a:no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cxnSp>
        <p:nvCxnSpPr>
          <p:cNvPr id="21" name="Straight Connector 20">
            <a:extLst>
              <a:ext uri="{FF2B5EF4-FFF2-40B4-BE49-F238E27FC236}">
                <a16:creationId xmlns:a16="http://schemas.microsoft.com/office/drawing/2014/main" id="{3E1D1CD0-6948-D6E7-6B4D-A654F12A6C35}"/>
              </a:ext>
            </a:extLst>
          </p:cNvPr>
          <p:cNvCxnSpPr>
            <a:cxnSpLocks/>
            <a:stCxn id="16" idx="4"/>
            <a:endCxn id="44" idx="0"/>
          </p:cNvCxnSpPr>
          <p:nvPr userDrawn="1"/>
        </p:nvCxnSpPr>
        <p:spPr>
          <a:xfrm>
            <a:off x="1665422" y="2457566"/>
            <a:ext cx="0" cy="17606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206951C-D22D-3233-775C-A2B612184EAF}"/>
              </a:ext>
            </a:extLst>
          </p:cNvPr>
          <p:cNvCxnSpPr>
            <a:cxnSpLocks/>
            <a:stCxn id="17" idx="4"/>
            <a:endCxn id="10" idx="0"/>
          </p:cNvCxnSpPr>
          <p:nvPr userDrawn="1"/>
        </p:nvCxnSpPr>
        <p:spPr>
          <a:xfrm flipH="1">
            <a:off x="3741559" y="2457566"/>
            <a:ext cx="6206" cy="17809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3D03BC5-5E51-0BA1-5D78-1F8EFC0A8D5A}"/>
              </a:ext>
            </a:extLst>
          </p:cNvPr>
          <p:cNvCxnSpPr>
            <a:cxnSpLocks/>
            <a:stCxn id="18" idx="4"/>
            <a:endCxn id="13" idx="0"/>
          </p:cNvCxnSpPr>
          <p:nvPr userDrawn="1"/>
        </p:nvCxnSpPr>
        <p:spPr>
          <a:xfrm>
            <a:off x="5820799" y="2457566"/>
            <a:ext cx="3103" cy="17809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E0A197E-59FB-200F-22AA-349D70831047}"/>
              </a:ext>
            </a:extLst>
          </p:cNvPr>
          <p:cNvCxnSpPr>
            <a:cxnSpLocks/>
            <a:stCxn id="19" idx="4"/>
            <a:endCxn id="47" idx="0"/>
          </p:cNvCxnSpPr>
          <p:nvPr userDrawn="1"/>
        </p:nvCxnSpPr>
        <p:spPr>
          <a:xfrm>
            <a:off x="7912451" y="2457566"/>
            <a:ext cx="0" cy="17606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02F9583-3B16-F6B2-0981-EC48488C7252}"/>
              </a:ext>
            </a:extLst>
          </p:cNvPr>
          <p:cNvCxnSpPr>
            <a:cxnSpLocks/>
            <a:stCxn id="20" idx="4"/>
            <a:endCxn id="48" idx="0"/>
          </p:cNvCxnSpPr>
          <p:nvPr userDrawn="1"/>
        </p:nvCxnSpPr>
        <p:spPr>
          <a:xfrm>
            <a:off x="9994794" y="2457566"/>
            <a:ext cx="0" cy="17606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26" name="Text Placeholder 39">
            <a:extLst>
              <a:ext uri="{FF2B5EF4-FFF2-40B4-BE49-F238E27FC236}">
                <a16:creationId xmlns:a16="http://schemas.microsoft.com/office/drawing/2014/main" id="{1AF9E1DD-18CD-28CD-F829-759E0529CB25}"/>
              </a:ext>
            </a:extLst>
          </p:cNvPr>
          <p:cNvSpPr>
            <a:spLocks noGrp="1"/>
          </p:cNvSpPr>
          <p:nvPr>
            <p:ph type="body" sz="quarter" idx="11" hasCustomPrompt="1"/>
          </p:nvPr>
        </p:nvSpPr>
        <p:spPr>
          <a:xfrm>
            <a:off x="692171" y="3190847"/>
            <a:ext cx="1946502" cy="350837"/>
          </a:xfrm>
          <a:prstGeom prst="rect">
            <a:avLst/>
          </a:prstGeom>
        </p:spPr>
        <p:txBody>
          <a:bodyPr lIns="91440" rIns="182880"/>
          <a:lstStyle>
            <a:lvl1pPr marL="0" indent="0" algn="ctr">
              <a:buNone/>
              <a:defRPr sz="1400" b="1" i="0">
                <a:solidFill>
                  <a:schemeClr val="tx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27" name="Text Placeholder 41">
            <a:extLst>
              <a:ext uri="{FF2B5EF4-FFF2-40B4-BE49-F238E27FC236}">
                <a16:creationId xmlns:a16="http://schemas.microsoft.com/office/drawing/2014/main" id="{F6E3CF8E-8829-C06C-FE88-E7639E49C766}"/>
              </a:ext>
            </a:extLst>
          </p:cNvPr>
          <p:cNvSpPr>
            <a:spLocks noGrp="1"/>
          </p:cNvSpPr>
          <p:nvPr>
            <p:ph type="body" sz="quarter" idx="12" hasCustomPrompt="1"/>
          </p:nvPr>
        </p:nvSpPr>
        <p:spPr>
          <a:xfrm>
            <a:off x="685965"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28" name="Text Placeholder 39">
            <a:extLst>
              <a:ext uri="{FF2B5EF4-FFF2-40B4-BE49-F238E27FC236}">
                <a16:creationId xmlns:a16="http://schemas.microsoft.com/office/drawing/2014/main" id="{03B35572-50EB-5D03-C51D-3AB83D5F537B}"/>
              </a:ext>
            </a:extLst>
          </p:cNvPr>
          <p:cNvSpPr>
            <a:spLocks noGrp="1"/>
          </p:cNvSpPr>
          <p:nvPr>
            <p:ph type="body" sz="quarter" idx="13" hasCustomPrompt="1"/>
          </p:nvPr>
        </p:nvSpPr>
        <p:spPr>
          <a:xfrm>
            <a:off x="2774514" y="3190847"/>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29" name="Text Placeholder 41">
            <a:extLst>
              <a:ext uri="{FF2B5EF4-FFF2-40B4-BE49-F238E27FC236}">
                <a16:creationId xmlns:a16="http://schemas.microsoft.com/office/drawing/2014/main" id="{C12A131F-09EC-DC50-4F9F-20FF03634076}"/>
              </a:ext>
            </a:extLst>
          </p:cNvPr>
          <p:cNvSpPr>
            <a:spLocks noGrp="1"/>
          </p:cNvSpPr>
          <p:nvPr>
            <p:ph type="body" sz="quarter" idx="14" hasCustomPrompt="1"/>
          </p:nvPr>
        </p:nvSpPr>
        <p:spPr>
          <a:xfrm>
            <a:off x="2768308"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0" name="Text Placeholder 39">
            <a:extLst>
              <a:ext uri="{FF2B5EF4-FFF2-40B4-BE49-F238E27FC236}">
                <a16:creationId xmlns:a16="http://schemas.microsoft.com/office/drawing/2014/main" id="{4CEBAEC6-30B3-237A-B46B-E15AD28BD08E}"/>
              </a:ext>
            </a:extLst>
          </p:cNvPr>
          <p:cNvSpPr>
            <a:spLocks noGrp="1"/>
          </p:cNvSpPr>
          <p:nvPr>
            <p:ph type="body" sz="quarter" idx="15" hasCustomPrompt="1"/>
          </p:nvPr>
        </p:nvSpPr>
        <p:spPr>
          <a:xfrm>
            <a:off x="4847548" y="3190847"/>
            <a:ext cx="1946502" cy="350837"/>
          </a:xfrm>
          <a:prstGeom prst="rect">
            <a:avLst/>
          </a:prstGeom>
        </p:spPr>
        <p:txBody>
          <a:bodyPr lIns="91440" rIns="182880"/>
          <a:lstStyle>
            <a:lvl1pPr marL="0" indent="0" algn="ctr">
              <a:buNone/>
              <a:defRPr sz="1400" b="1" i="0">
                <a:solidFill>
                  <a:schemeClr val="accent4"/>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31" name="Text Placeholder 41">
            <a:extLst>
              <a:ext uri="{FF2B5EF4-FFF2-40B4-BE49-F238E27FC236}">
                <a16:creationId xmlns:a16="http://schemas.microsoft.com/office/drawing/2014/main" id="{2C458D49-A0BE-2861-7378-EA23D74900C6}"/>
              </a:ext>
            </a:extLst>
          </p:cNvPr>
          <p:cNvSpPr>
            <a:spLocks noGrp="1"/>
          </p:cNvSpPr>
          <p:nvPr>
            <p:ph type="body" sz="quarter" idx="16" hasCustomPrompt="1"/>
          </p:nvPr>
        </p:nvSpPr>
        <p:spPr>
          <a:xfrm>
            <a:off x="4841342"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2" name="Text Placeholder 39">
            <a:extLst>
              <a:ext uri="{FF2B5EF4-FFF2-40B4-BE49-F238E27FC236}">
                <a16:creationId xmlns:a16="http://schemas.microsoft.com/office/drawing/2014/main" id="{8E23CEB9-AA35-B426-6D10-074E15F3C37C}"/>
              </a:ext>
            </a:extLst>
          </p:cNvPr>
          <p:cNvSpPr>
            <a:spLocks noGrp="1"/>
          </p:cNvSpPr>
          <p:nvPr>
            <p:ph type="body" sz="quarter" idx="17" hasCustomPrompt="1"/>
          </p:nvPr>
        </p:nvSpPr>
        <p:spPr>
          <a:xfrm>
            <a:off x="6939200" y="3190847"/>
            <a:ext cx="1946502" cy="350837"/>
          </a:xfrm>
          <a:prstGeom prst="rect">
            <a:avLst/>
          </a:prstGeom>
        </p:spPr>
        <p:txBody>
          <a:bodyPr lIns="91440" rIns="182880"/>
          <a:lstStyle>
            <a:lvl1pPr marL="0" indent="0" algn="ctr">
              <a:buNone/>
              <a:defRPr sz="1400" b="1" i="0">
                <a:solidFill>
                  <a:schemeClr val="accent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33" name="Text Placeholder 41">
            <a:extLst>
              <a:ext uri="{FF2B5EF4-FFF2-40B4-BE49-F238E27FC236}">
                <a16:creationId xmlns:a16="http://schemas.microsoft.com/office/drawing/2014/main" id="{5755757B-B078-1CAC-453F-BBB487762F76}"/>
              </a:ext>
            </a:extLst>
          </p:cNvPr>
          <p:cNvSpPr>
            <a:spLocks noGrp="1"/>
          </p:cNvSpPr>
          <p:nvPr>
            <p:ph type="body" sz="quarter" idx="18" hasCustomPrompt="1"/>
          </p:nvPr>
        </p:nvSpPr>
        <p:spPr>
          <a:xfrm>
            <a:off x="6932994"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4" name="Text Placeholder 39">
            <a:extLst>
              <a:ext uri="{FF2B5EF4-FFF2-40B4-BE49-F238E27FC236}">
                <a16:creationId xmlns:a16="http://schemas.microsoft.com/office/drawing/2014/main" id="{BB6B6080-D7F5-08ED-595E-DCE3526C714B}"/>
              </a:ext>
            </a:extLst>
          </p:cNvPr>
          <p:cNvSpPr>
            <a:spLocks noGrp="1"/>
          </p:cNvSpPr>
          <p:nvPr>
            <p:ph type="body" sz="quarter" idx="19" hasCustomPrompt="1"/>
          </p:nvPr>
        </p:nvSpPr>
        <p:spPr>
          <a:xfrm>
            <a:off x="9021543" y="3190847"/>
            <a:ext cx="1946502" cy="350837"/>
          </a:xfrm>
          <a:prstGeom prst="rect">
            <a:avLst/>
          </a:prstGeom>
        </p:spPr>
        <p:txBody>
          <a:bodyPr lIns="91440" rIns="182880"/>
          <a:lstStyle>
            <a:lvl1pPr marL="0" indent="0" algn="ctr">
              <a:buNone/>
              <a:defRPr sz="1400" b="1" i="0">
                <a:solidFill>
                  <a:schemeClr val="accent3"/>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5" name="Text Placeholder 41">
            <a:extLst>
              <a:ext uri="{FF2B5EF4-FFF2-40B4-BE49-F238E27FC236}">
                <a16:creationId xmlns:a16="http://schemas.microsoft.com/office/drawing/2014/main" id="{9A4C6CA9-4639-5B9C-2411-CC5B8448543F}"/>
              </a:ext>
            </a:extLst>
          </p:cNvPr>
          <p:cNvSpPr>
            <a:spLocks noGrp="1"/>
          </p:cNvSpPr>
          <p:nvPr>
            <p:ph type="body" sz="quarter" idx="20" hasCustomPrompt="1"/>
          </p:nvPr>
        </p:nvSpPr>
        <p:spPr>
          <a:xfrm>
            <a:off x="9015337"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6" name="Picture Placeholder 25">
            <a:extLst>
              <a:ext uri="{FF2B5EF4-FFF2-40B4-BE49-F238E27FC236}">
                <a16:creationId xmlns:a16="http://schemas.microsoft.com/office/drawing/2014/main" id="{D66B18F9-8C9A-149E-B9C7-81365AE96A32}"/>
              </a:ext>
            </a:extLst>
          </p:cNvPr>
          <p:cNvSpPr>
            <a:spLocks noGrp="1"/>
          </p:cNvSpPr>
          <p:nvPr>
            <p:ph type="pic" sz="quarter" idx="24" hasCustomPrompt="1"/>
          </p:nvPr>
        </p:nvSpPr>
        <p:spPr>
          <a:xfrm>
            <a:off x="1454772"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 ICON</a:t>
            </a:r>
          </a:p>
        </p:txBody>
      </p:sp>
      <p:sp>
        <p:nvSpPr>
          <p:cNvPr id="37" name="Picture Placeholder 25">
            <a:extLst>
              <a:ext uri="{FF2B5EF4-FFF2-40B4-BE49-F238E27FC236}">
                <a16:creationId xmlns:a16="http://schemas.microsoft.com/office/drawing/2014/main" id="{C8572256-8FEA-1721-6C29-401BFF26C98B}"/>
              </a:ext>
            </a:extLst>
          </p:cNvPr>
          <p:cNvSpPr>
            <a:spLocks noGrp="1"/>
          </p:cNvSpPr>
          <p:nvPr>
            <p:ph type="pic" sz="quarter" idx="25" hasCustomPrompt="1"/>
          </p:nvPr>
        </p:nvSpPr>
        <p:spPr>
          <a:xfrm>
            <a:off x="3537115"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0" name="Picture Placeholder 25">
            <a:extLst>
              <a:ext uri="{FF2B5EF4-FFF2-40B4-BE49-F238E27FC236}">
                <a16:creationId xmlns:a16="http://schemas.microsoft.com/office/drawing/2014/main" id="{1C914B37-BA01-BC4A-D13C-4CAD4282BEDD}"/>
              </a:ext>
            </a:extLst>
          </p:cNvPr>
          <p:cNvSpPr>
            <a:spLocks noGrp="1"/>
          </p:cNvSpPr>
          <p:nvPr>
            <p:ph type="pic" sz="quarter" idx="26" hasCustomPrompt="1"/>
          </p:nvPr>
        </p:nvSpPr>
        <p:spPr>
          <a:xfrm>
            <a:off x="5610149"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2" name="Picture Placeholder 25">
            <a:extLst>
              <a:ext uri="{FF2B5EF4-FFF2-40B4-BE49-F238E27FC236}">
                <a16:creationId xmlns:a16="http://schemas.microsoft.com/office/drawing/2014/main" id="{D15A94ED-E60D-768F-853C-596897EC274A}"/>
              </a:ext>
            </a:extLst>
          </p:cNvPr>
          <p:cNvSpPr>
            <a:spLocks noGrp="1"/>
          </p:cNvSpPr>
          <p:nvPr>
            <p:ph type="pic" sz="quarter" idx="27" hasCustomPrompt="1"/>
          </p:nvPr>
        </p:nvSpPr>
        <p:spPr>
          <a:xfrm>
            <a:off x="7701801"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3" name="Picture Placeholder 25">
            <a:extLst>
              <a:ext uri="{FF2B5EF4-FFF2-40B4-BE49-F238E27FC236}">
                <a16:creationId xmlns:a16="http://schemas.microsoft.com/office/drawing/2014/main" id="{DB542921-AA38-5E24-238C-1CF067801B2F}"/>
              </a:ext>
            </a:extLst>
          </p:cNvPr>
          <p:cNvSpPr>
            <a:spLocks noGrp="1"/>
          </p:cNvSpPr>
          <p:nvPr>
            <p:ph type="pic" sz="quarter" idx="28" hasCustomPrompt="1"/>
          </p:nvPr>
        </p:nvSpPr>
        <p:spPr>
          <a:xfrm>
            <a:off x="9784144"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4" name="Text Placeholder 39">
            <a:extLst>
              <a:ext uri="{FF2B5EF4-FFF2-40B4-BE49-F238E27FC236}">
                <a16:creationId xmlns:a16="http://schemas.microsoft.com/office/drawing/2014/main" id="{89E326E8-82F6-4A04-BD39-7326016153A9}"/>
              </a:ext>
            </a:extLst>
          </p:cNvPr>
          <p:cNvSpPr>
            <a:spLocks noGrp="1"/>
          </p:cNvSpPr>
          <p:nvPr>
            <p:ph type="body" sz="quarter" idx="29" hasCustomPrompt="1"/>
          </p:nvPr>
        </p:nvSpPr>
        <p:spPr>
          <a:xfrm>
            <a:off x="692171"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5" name="Text Placeholder 39">
            <a:extLst>
              <a:ext uri="{FF2B5EF4-FFF2-40B4-BE49-F238E27FC236}">
                <a16:creationId xmlns:a16="http://schemas.microsoft.com/office/drawing/2014/main" id="{366ECD68-5DB9-674F-3EC1-6AAE2CA3E499}"/>
              </a:ext>
            </a:extLst>
          </p:cNvPr>
          <p:cNvSpPr>
            <a:spLocks noGrp="1"/>
          </p:cNvSpPr>
          <p:nvPr>
            <p:ph type="body" sz="quarter" idx="30" hasCustomPrompt="1"/>
          </p:nvPr>
        </p:nvSpPr>
        <p:spPr>
          <a:xfrm>
            <a:off x="2774514"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6" name="Text Placeholder 39">
            <a:extLst>
              <a:ext uri="{FF2B5EF4-FFF2-40B4-BE49-F238E27FC236}">
                <a16:creationId xmlns:a16="http://schemas.microsoft.com/office/drawing/2014/main" id="{94D6E421-28F0-A658-3978-50CD4E7EE306}"/>
              </a:ext>
            </a:extLst>
          </p:cNvPr>
          <p:cNvSpPr>
            <a:spLocks noGrp="1"/>
          </p:cNvSpPr>
          <p:nvPr>
            <p:ph type="body" sz="quarter" idx="31" hasCustomPrompt="1"/>
          </p:nvPr>
        </p:nvSpPr>
        <p:spPr>
          <a:xfrm>
            <a:off x="4847548"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7" name="Text Placeholder 39">
            <a:extLst>
              <a:ext uri="{FF2B5EF4-FFF2-40B4-BE49-F238E27FC236}">
                <a16:creationId xmlns:a16="http://schemas.microsoft.com/office/drawing/2014/main" id="{18047487-E7A2-CE3D-6BC8-54E7241638F6}"/>
              </a:ext>
            </a:extLst>
          </p:cNvPr>
          <p:cNvSpPr>
            <a:spLocks noGrp="1"/>
          </p:cNvSpPr>
          <p:nvPr>
            <p:ph type="body" sz="quarter" idx="32" hasCustomPrompt="1"/>
          </p:nvPr>
        </p:nvSpPr>
        <p:spPr>
          <a:xfrm>
            <a:off x="6939200"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8" name="Text Placeholder 39">
            <a:extLst>
              <a:ext uri="{FF2B5EF4-FFF2-40B4-BE49-F238E27FC236}">
                <a16:creationId xmlns:a16="http://schemas.microsoft.com/office/drawing/2014/main" id="{B0ECBFB1-61E9-3808-A20B-659A09692551}"/>
              </a:ext>
            </a:extLst>
          </p:cNvPr>
          <p:cNvSpPr>
            <a:spLocks noGrp="1"/>
          </p:cNvSpPr>
          <p:nvPr>
            <p:ph type="body" sz="quarter" idx="33" hasCustomPrompt="1"/>
          </p:nvPr>
        </p:nvSpPr>
        <p:spPr>
          <a:xfrm>
            <a:off x="9021543"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LAUNCH</a:t>
            </a:r>
          </a:p>
        </p:txBody>
      </p:sp>
      <p:sp>
        <p:nvSpPr>
          <p:cNvPr id="49" name="Text Placeholder 7">
            <a:extLst>
              <a:ext uri="{FF2B5EF4-FFF2-40B4-BE49-F238E27FC236}">
                <a16:creationId xmlns:a16="http://schemas.microsoft.com/office/drawing/2014/main" id="{73C283BF-27C6-BAE3-B346-4CCEB3C6AD6F}"/>
              </a:ext>
            </a:extLst>
          </p:cNvPr>
          <p:cNvSpPr>
            <a:spLocks noGrp="1"/>
          </p:cNvSpPr>
          <p:nvPr>
            <p:ph type="body" sz="quarter" idx="3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825142329"/>
      </p:ext>
    </p:extLst>
  </p:cSld>
  <p:clrMapOvr>
    <a:masterClrMapping/>
  </p:clrMapOvr>
  <p:transition>
    <p:wip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imeline Slide 3">
    <p:spTree>
      <p:nvGrpSpPr>
        <p:cNvPr id="1" name=""/>
        <p:cNvGrpSpPr/>
        <p:nvPr/>
      </p:nvGrpSpPr>
      <p:grpSpPr>
        <a:xfrm>
          <a:off x="0" y="0"/>
          <a:ext cx="0" cy="0"/>
          <a:chOff x="0" y="0"/>
          <a:chExt cx="0" cy="0"/>
        </a:xfrm>
      </p:grpSpPr>
      <p:sp>
        <p:nvSpPr>
          <p:cNvPr id="5" name="Text Placeholder 39">
            <a:extLst>
              <a:ext uri="{FF2B5EF4-FFF2-40B4-BE49-F238E27FC236}">
                <a16:creationId xmlns:a16="http://schemas.microsoft.com/office/drawing/2014/main" id="{F03EA7E3-6148-C039-266F-B3681B35043E}"/>
              </a:ext>
            </a:extLst>
          </p:cNvPr>
          <p:cNvSpPr>
            <a:spLocks noGrp="1"/>
          </p:cNvSpPr>
          <p:nvPr>
            <p:ph type="body" sz="quarter" idx="11" hasCustomPrompt="1"/>
          </p:nvPr>
        </p:nvSpPr>
        <p:spPr>
          <a:xfrm>
            <a:off x="692171"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7" name="Text Placeholder 39">
            <a:extLst>
              <a:ext uri="{FF2B5EF4-FFF2-40B4-BE49-F238E27FC236}">
                <a16:creationId xmlns:a16="http://schemas.microsoft.com/office/drawing/2014/main" id="{8A04E510-5267-41EB-70CB-AAB70BE2EED6}"/>
              </a:ext>
            </a:extLst>
          </p:cNvPr>
          <p:cNvSpPr>
            <a:spLocks noGrp="1"/>
          </p:cNvSpPr>
          <p:nvPr>
            <p:ph type="body" sz="quarter" idx="13" hasCustomPrompt="1"/>
          </p:nvPr>
        </p:nvSpPr>
        <p:spPr>
          <a:xfrm>
            <a:off x="2774514"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9" name="Text Placeholder 39">
            <a:extLst>
              <a:ext uri="{FF2B5EF4-FFF2-40B4-BE49-F238E27FC236}">
                <a16:creationId xmlns:a16="http://schemas.microsoft.com/office/drawing/2014/main" id="{4FF9AC5D-C6A3-86DA-85C7-57E739D1E434}"/>
              </a:ext>
            </a:extLst>
          </p:cNvPr>
          <p:cNvSpPr>
            <a:spLocks noGrp="1"/>
          </p:cNvSpPr>
          <p:nvPr>
            <p:ph type="body" sz="quarter" idx="15" hasCustomPrompt="1"/>
          </p:nvPr>
        </p:nvSpPr>
        <p:spPr>
          <a:xfrm>
            <a:off x="4847548"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13" name="Text Placeholder 39">
            <a:extLst>
              <a:ext uri="{FF2B5EF4-FFF2-40B4-BE49-F238E27FC236}">
                <a16:creationId xmlns:a16="http://schemas.microsoft.com/office/drawing/2014/main" id="{718BAE46-707F-F26D-8DDD-63C187DDF2E3}"/>
              </a:ext>
            </a:extLst>
          </p:cNvPr>
          <p:cNvSpPr>
            <a:spLocks noGrp="1"/>
          </p:cNvSpPr>
          <p:nvPr>
            <p:ph type="body" sz="quarter" idx="17" hasCustomPrompt="1"/>
          </p:nvPr>
        </p:nvSpPr>
        <p:spPr>
          <a:xfrm>
            <a:off x="6939200"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15" name="Text Placeholder 39">
            <a:extLst>
              <a:ext uri="{FF2B5EF4-FFF2-40B4-BE49-F238E27FC236}">
                <a16:creationId xmlns:a16="http://schemas.microsoft.com/office/drawing/2014/main" id="{6E04C898-628D-2EA8-B9B3-54D0F548C4D2}"/>
              </a:ext>
            </a:extLst>
          </p:cNvPr>
          <p:cNvSpPr>
            <a:spLocks noGrp="1"/>
          </p:cNvSpPr>
          <p:nvPr>
            <p:ph type="body" sz="quarter" idx="19" hasCustomPrompt="1"/>
          </p:nvPr>
        </p:nvSpPr>
        <p:spPr>
          <a:xfrm>
            <a:off x="9021543" y="2586551"/>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8" name="Text Placeholder 39">
            <a:extLst>
              <a:ext uri="{FF2B5EF4-FFF2-40B4-BE49-F238E27FC236}">
                <a16:creationId xmlns:a16="http://schemas.microsoft.com/office/drawing/2014/main" id="{0ECFE6D3-5A46-A1B0-E3E3-325F62637826}"/>
              </a:ext>
            </a:extLst>
          </p:cNvPr>
          <p:cNvSpPr>
            <a:spLocks noGrp="1"/>
          </p:cNvSpPr>
          <p:nvPr>
            <p:ph type="body" sz="quarter" idx="21" hasCustomPrompt="1"/>
          </p:nvPr>
        </p:nvSpPr>
        <p:spPr>
          <a:xfrm>
            <a:off x="692171" y="2049349"/>
            <a:ext cx="1946502" cy="350837"/>
          </a:xfrm>
          <a:prstGeom prst="rect">
            <a:avLst/>
          </a:prstGeom>
        </p:spPr>
        <p:txBody>
          <a:bodyPr lIns="91440" rIns="182880" anchor="b" anchorCtr="0"/>
          <a:lstStyle>
            <a:lvl1pPr marL="0" indent="0" algn="ctr">
              <a:buNone/>
              <a:defRPr sz="3600" b="0" i="0">
                <a:solidFill>
                  <a:srgbClr val="313A45"/>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Q1</a:t>
            </a:r>
          </a:p>
        </p:txBody>
      </p:sp>
      <p:sp>
        <p:nvSpPr>
          <p:cNvPr id="39" name="Text Placeholder 39">
            <a:extLst>
              <a:ext uri="{FF2B5EF4-FFF2-40B4-BE49-F238E27FC236}">
                <a16:creationId xmlns:a16="http://schemas.microsoft.com/office/drawing/2014/main" id="{1040C6A4-5652-14FF-A88A-41D35D440D93}"/>
              </a:ext>
            </a:extLst>
          </p:cNvPr>
          <p:cNvSpPr>
            <a:spLocks noGrp="1"/>
          </p:cNvSpPr>
          <p:nvPr>
            <p:ph type="body" sz="quarter" idx="22" hasCustomPrompt="1"/>
          </p:nvPr>
        </p:nvSpPr>
        <p:spPr>
          <a:xfrm>
            <a:off x="2774514" y="2049349"/>
            <a:ext cx="1946502" cy="350837"/>
          </a:xfrm>
          <a:prstGeom prst="rect">
            <a:avLst/>
          </a:prstGeom>
        </p:spPr>
        <p:txBody>
          <a:bodyPr lIns="91440" rIns="182880" anchor="b" anchorCtr="0"/>
          <a:lstStyle>
            <a:lvl1pPr marL="0" indent="0" algn="ctr">
              <a:buNone/>
              <a:defRPr sz="3600" b="0" i="0">
                <a:solidFill>
                  <a:srgbClr val="313A45"/>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Q2</a:t>
            </a:r>
          </a:p>
        </p:txBody>
      </p:sp>
      <p:sp>
        <p:nvSpPr>
          <p:cNvPr id="41" name="Text Placeholder 39">
            <a:extLst>
              <a:ext uri="{FF2B5EF4-FFF2-40B4-BE49-F238E27FC236}">
                <a16:creationId xmlns:a16="http://schemas.microsoft.com/office/drawing/2014/main" id="{FB402BC6-2C88-1D07-C922-75A7092D1028}"/>
              </a:ext>
            </a:extLst>
          </p:cNvPr>
          <p:cNvSpPr>
            <a:spLocks noGrp="1"/>
          </p:cNvSpPr>
          <p:nvPr>
            <p:ph type="body" sz="quarter" idx="23" hasCustomPrompt="1"/>
          </p:nvPr>
        </p:nvSpPr>
        <p:spPr>
          <a:xfrm>
            <a:off x="4847548" y="2049349"/>
            <a:ext cx="1946502" cy="350837"/>
          </a:xfrm>
          <a:prstGeom prst="rect">
            <a:avLst/>
          </a:prstGeom>
        </p:spPr>
        <p:txBody>
          <a:bodyPr lIns="91440" rIns="182880" anchor="b" anchorCtr="0"/>
          <a:lstStyle>
            <a:lvl1pPr marL="0" indent="0" algn="ctr">
              <a:buNone/>
              <a:defRPr sz="3600" b="0" i="0">
                <a:solidFill>
                  <a:srgbClr val="313A45"/>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Q3</a:t>
            </a:r>
          </a:p>
        </p:txBody>
      </p:sp>
      <p:sp>
        <p:nvSpPr>
          <p:cNvPr id="51" name="Text Placeholder 39">
            <a:extLst>
              <a:ext uri="{FF2B5EF4-FFF2-40B4-BE49-F238E27FC236}">
                <a16:creationId xmlns:a16="http://schemas.microsoft.com/office/drawing/2014/main" id="{C3E1B99D-6D3A-49D0-A6E5-72770F36C087}"/>
              </a:ext>
            </a:extLst>
          </p:cNvPr>
          <p:cNvSpPr>
            <a:spLocks noGrp="1"/>
          </p:cNvSpPr>
          <p:nvPr>
            <p:ph type="body" sz="quarter" idx="24" hasCustomPrompt="1"/>
          </p:nvPr>
        </p:nvSpPr>
        <p:spPr>
          <a:xfrm>
            <a:off x="6939200" y="2049349"/>
            <a:ext cx="1946502" cy="350837"/>
          </a:xfrm>
          <a:prstGeom prst="rect">
            <a:avLst/>
          </a:prstGeom>
        </p:spPr>
        <p:txBody>
          <a:bodyPr lIns="91440" rIns="182880" anchor="b" anchorCtr="0"/>
          <a:lstStyle>
            <a:lvl1pPr marL="0" indent="0" algn="ctr">
              <a:buNone/>
              <a:defRPr sz="3600" b="0" i="0">
                <a:solidFill>
                  <a:srgbClr val="313A45"/>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Q4</a:t>
            </a:r>
          </a:p>
        </p:txBody>
      </p:sp>
      <p:sp>
        <p:nvSpPr>
          <p:cNvPr id="52" name="Text Placeholder 39">
            <a:extLst>
              <a:ext uri="{FF2B5EF4-FFF2-40B4-BE49-F238E27FC236}">
                <a16:creationId xmlns:a16="http://schemas.microsoft.com/office/drawing/2014/main" id="{4500C00E-996B-7756-5C68-611FBB3F0F01}"/>
              </a:ext>
            </a:extLst>
          </p:cNvPr>
          <p:cNvSpPr>
            <a:spLocks noGrp="1"/>
          </p:cNvSpPr>
          <p:nvPr>
            <p:ph type="body" sz="quarter" idx="25" hasCustomPrompt="1"/>
          </p:nvPr>
        </p:nvSpPr>
        <p:spPr>
          <a:xfrm>
            <a:off x="9021543" y="2049349"/>
            <a:ext cx="1946502" cy="350837"/>
          </a:xfrm>
          <a:prstGeom prst="rect">
            <a:avLst/>
          </a:prstGeom>
        </p:spPr>
        <p:txBody>
          <a:bodyPr lIns="91440" rIns="182880" anchor="b" anchorCtr="0"/>
          <a:lstStyle>
            <a:lvl1pPr marL="0" indent="0" algn="ctr">
              <a:buNone/>
              <a:defRPr sz="3600" b="0" i="0">
                <a:solidFill>
                  <a:schemeClr val="accent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2024</a:t>
            </a:r>
          </a:p>
        </p:txBody>
      </p:sp>
      <p:cxnSp>
        <p:nvCxnSpPr>
          <p:cNvPr id="54" name="Straight Arrow Connector 53">
            <a:extLst>
              <a:ext uri="{FF2B5EF4-FFF2-40B4-BE49-F238E27FC236}">
                <a16:creationId xmlns:a16="http://schemas.microsoft.com/office/drawing/2014/main" id="{BF43444C-1D7D-2C06-C7C0-5CEC4FFDACD4}"/>
              </a:ext>
            </a:extLst>
          </p:cNvPr>
          <p:cNvCxnSpPr>
            <a:cxnSpLocks/>
          </p:cNvCxnSpPr>
          <p:nvPr userDrawn="1"/>
        </p:nvCxnSpPr>
        <p:spPr>
          <a:xfrm>
            <a:off x="585680" y="2409928"/>
            <a:ext cx="10996718"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56" name="Text Placeholder 55">
            <a:extLst>
              <a:ext uri="{FF2B5EF4-FFF2-40B4-BE49-F238E27FC236}">
                <a16:creationId xmlns:a16="http://schemas.microsoft.com/office/drawing/2014/main" id="{E1EFB57C-BDC5-D795-48D7-2451F59DBD55}"/>
              </a:ext>
            </a:extLst>
          </p:cNvPr>
          <p:cNvSpPr>
            <a:spLocks noGrp="1"/>
          </p:cNvSpPr>
          <p:nvPr>
            <p:ph type="body" sz="quarter" idx="26"/>
          </p:nvPr>
        </p:nvSpPr>
        <p:spPr>
          <a:xfrm>
            <a:off x="692150"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7" name="Text Placeholder 55">
            <a:extLst>
              <a:ext uri="{FF2B5EF4-FFF2-40B4-BE49-F238E27FC236}">
                <a16:creationId xmlns:a16="http://schemas.microsoft.com/office/drawing/2014/main" id="{78E72F25-DA10-5093-71FE-63598AF0D3BF}"/>
              </a:ext>
            </a:extLst>
          </p:cNvPr>
          <p:cNvSpPr>
            <a:spLocks noGrp="1"/>
          </p:cNvSpPr>
          <p:nvPr>
            <p:ph type="body" sz="quarter" idx="27"/>
          </p:nvPr>
        </p:nvSpPr>
        <p:spPr>
          <a:xfrm>
            <a:off x="2785853"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8" name="Text Placeholder 55">
            <a:extLst>
              <a:ext uri="{FF2B5EF4-FFF2-40B4-BE49-F238E27FC236}">
                <a16:creationId xmlns:a16="http://schemas.microsoft.com/office/drawing/2014/main" id="{34E32F17-5AAA-56F6-2D64-84EE7667F014}"/>
              </a:ext>
            </a:extLst>
          </p:cNvPr>
          <p:cNvSpPr>
            <a:spLocks noGrp="1"/>
          </p:cNvSpPr>
          <p:nvPr>
            <p:ph type="body" sz="quarter" idx="28"/>
          </p:nvPr>
        </p:nvSpPr>
        <p:spPr>
          <a:xfrm>
            <a:off x="4858887"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9" name="Text Placeholder 55">
            <a:extLst>
              <a:ext uri="{FF2B5EF4-FFF2-40B4-BE49-F238E27FC236}">
                <a16:creationId xmlns:a16="http://schemas.microsoft.com/office/drawing/2014/main" id="{AE24DD53-42AE-EDFA-8E40-0F5B816852F5}"/>
              </a:ext>
            </a:extLst>
          </p:cNvPr>
          <p:cNvSpPr>
            <a:spLocks noGrp="1"/>
          </p:cNvSpPr>
          <p:nvPr>
            <p:ph type="body" sz="quarter" idx="29"/>
          </p:nvPr>
        </p:nvSpPr>
        <p:spPr>
          <a:xfrm>
            <a:off x="6950539"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60" name="Text Placeholder 55">
            <a:extLst>
              <a:ext uri="{FF2B5EF4-FFF2-40B4-BE49-F238E27FC236}">
                <a16:creationId xmlns:a16="http://schemas.microsoft.com/office/drawing/2014/main" id="{B7A58DFE-E12B-1A0C-079C-6B305C26ACC8}"/>
              </a:ext>
            </a:extLst>
          </p:cNvPr>
          <p:cNvSpPr>
            <a:spLocks noGrp="1"/>
          </p:cNvSpPr>
          <p:nvPr>
            <p:ph type="body" sz="quarter" idx="30"/>
          </p:nvPr>
        </p:nvSpPr>
        <p:spPr>
          <a:xfrm>
            <a:off x="9032882"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2" name="Title 1">
            <a:extLst>
              <a:ext uri="{FF2B5EF4-FFF2-40B4-BE49-F238E27FC236}">
                <a16:creationId xmlns:a16="http://schemas.microsoft.com/office/drawing/2014/main" id="{54DB56A6-2641-3912-E286-C682B74734A2}"/>
              </a:ext>
            </a:extLst>
          </p:cNvPr>
          <p:cNvSpPr>
            <a:spLocks noGrp="1"/>
          </p:cNvSpPr>
          <p:nvPr>
            <p:ph type="title" hasCustomPrompt="1"/>
          </p:nvPr>
        </p:nvSpPr>
        <p:spPr>
          <a:xfrm>
            <a:off x="609601" y="457201"/>
            <a:ext cx="10972799" cy="461665"/>
          </a:xfr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DDA7693-EE6C-23FF-7642-77757C0EF68C}"/>
              </a:ext>
            </a:extLst>
          </p:cNvPr>
          <p:cNvSpPr>
            <a:spLocks noGrp="1"/>
          </p:cNvSpPr>
          <p:nvPr>
            <p:ph type="body" sz="quarter" idx="3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60426970-6993-190C-ABF6-BC835529D96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2"/>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7">
            <a:extLst>
              <a:ext uri="{FF2B5EF4-FFF2-40B4-BE49-F238E27FC236}">
                <a16:creationId xmlns:a16="http://schemas.microsoft.com/office/drawing/2014/main" id="{B54E71EF-5C44-C9B3-3AA5-8882CCFE048A}"/>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3176705873"/>
      </p:ext>
    </p:extLst>
  </p:cSld>
  <p:clrMapOvr>
    <a:masterClrMapping/>
  </p:clrMapOvr>
  <p:transition>
    <p:wip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imeline 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Text Placeholder 10">
            <a:extLst>
              <a:ext uri="{FF2B5EF4-FFF2-40B4-BE49-F238E27FC236}">
                <a16:creationId xmlns:a16="http://schemas.microsoft.com/office/drawing/2014/main" id="{B59855F0-0725-0C4C-A5B8-050EE7C849D5}"/>
              </a:ext>
            </a:extLst>
          </p:cNvPr>
          <p:cNvSpPr>
            <a:spLocks noGrp="1"/>
          </p:cNvSpPr>
          <p:nvPr>
            <p:ph type="body" sz="quarter" idx="17" hasCustomPrompt="1"/>
          </p:nvPr>
        </p:nvSpPr>
        <p:spPr>
          <a:xfrm>
            <a:off x="1472455"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8" name="Text Placeholder 10">
            <a:extLst>
              <a:ext uri="{FF2B5EF4-FFF2-40B4-BE49-F238E27FC236}">
                <a16:creationId xmlns:a16="http://schemas.microsoft.com/office/drawing/2014/main" id="{0A795DF3-00C7-434F-8D44-CCA593FC78C0}"/>
              </a:ext>
            </a:extLst>
          </p:cNvPr>
          <p:cNvSpPr>
            <a:spLocks noGrp="1"/>
          </p:cNvSpPr>
          <p:nvPr>
            <p:ph type="body" sz="quarter" idx="18" hasCustomPrompt="1"/>
          </p:nvPr>
        </p:nvSpPr>
        <p:spPr>
          <a:xfrm>
            <a:off x="3878770"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9" name="Text Placeholder 10">
            <a:extLst>
              <a:ext uri="{FF2B5EF4-FFF2-40B4-BE49-F238E27FC236}">
                <a16:creationId xmlns:a16="http://schemas.microsoft.com/office/drawing/2014/main" id="{826A10D7-4D9C-5245-BAE7-E6DFC7051784}"/>
              </a:ext>
            </a:extLst>
          </p:cNvPr>
          <p:cNvSpPr>
            <a:spLocks noGrp="1"/>
          </p:cNvSpPr>
          <p:nvPr>
            <p:ph type="body" sz="quarter" idx="19" hasCustomPrompt="1"/>
          </p:nvPr>
        </p:nvSpPr>
        <p:spPr>
          <a:xfrm>
            <a:off x="6284834"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0" name="Text Placeholder 10">
            <a:extLst>
              <a:ext uri="{FF2B5EF4-FFF2-40B4-BE49-F238E27FC236}">
                <a16:creationId xmlns:a16="http://schemas.microsoft.com/office/drawing/2014/main" id="{042CB39E-5EE3-CA4B-9C88-5A4BF673761F}"/>
              </a:ext>
            </a:extLst>
          </p:cNvPr>
          <p:cNvSpPr>
            <a:spLocks noGrp="1"/>
          </p:cNvSpPr>
          <p:nvPr>
            <p:ph type="body" sz="quarter" idx="20" hasCustomPrompt="1"/>
          </p:nvPr>
        </p:nvSpPr>
        <p:spPr>
          <a:xfrm>
            <a:off x="8690898"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1" name="Text Placeholder 10">
            <a:extLst>
              <a:ext uri="{FF2B5EF4-FFF2-40B4-BE49-F238E27FC236}">
                <a16:creationId xmlns:a16="http://schemas.microsoft.com/office/drawing/2014/main" id="{8F8FAA47-B4A4-E340-93ED-984A81424EC0}"/>
              </a:ext>
            </a:extLst>
          </p:cNvPr>
          <p:cNvSpPr>
            <a:spLocks noGrp="1"/>
          </p:cNvSpPr>
          <p:nvPr>
            <p:ph type="body" sz="quarter" idx="21"/>
          </p:nvPr>
        </p:nvSpPr>
        <p:spPr>
          <a:xfrm>
            <a:off x="1472455"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2" name="Text Placeholder 10">
            <a:extLst>
              <a:ext uri="{FF2B5EF4-FFF2-40B4-BE49-F238E27FC236}">
                <a16:creationId xmlns:a16="http://schemas.microsoft.com/office/drawing/2014/main" id="{06D73FEE-40E5-1B48-8FAC-B0D9AF935A43}"/>
              </a:ext>
            </a:extLst>
          </p:cNvPr>
          <p:cNvSpPr>
            <a:spLocks noGrp="1"/>
          </p:cNvSpPr>
          <p:nvPr>
            <p:ph type="body" sz="quarter" idx="22"/>
          </p:nvPr>
        </p:nvSpPr>
        <p:spPr>
          <a:xfrm>
            <a:off x="3878770"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3" name="Text Placeholder 10">
            <a:extLst>
              <a:ext uri="{FF2B5EF4-FFF2-40B4-BE49-F238E27FC236}">
                <a16:creationId xmlns:a16="http://schemas.microsoft.com/office/drawing/2014/main" id="{58483766-2960-5F40-A1CE-A30EDD20D0ED}"/>
              </a:ext>
            </a:extLst>
          </p:cNvPr>
          <p:cNvSpPr>
            <a:spLocks noGrp="1"/>
          </p:cNvSpPr>
          <p:nvPr>
            <p:ph type="body" sz="quarter" idx="23"/>
          </p:nvPr>
        </p:nvSpPr>
        <p:spPr>
          <a:xfrm>
            <a:off x="6284834"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4" name="Text Placeholder 10">
            <a:extLst>
              <a:ext uri="{FF2B5EF4-FFF2-40B4-BE49-F238E27FC236}">
                <a16:creationId xmlns:a16="http://schemas.microsoft.com/office/drawing/2014/main" id="{9343E5EC-046A-584C-88CA-1433BF1214BC}"/>
              </a:ext>
            </a:extLst>
          </p:cNvPr>
          <p:cNvSpPr>
            <a:spLocks noGrp="1"/>
          </p:cNvSpPr>
          <p:nvPr>
            <p:ph type="body" sz="quarter" idx="24"/>
          </p:nvPr>
        </p:nvSpPr>
        <p:spPr>
          <a:xfrm>
            <a:off x="8690898"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13" name="Picture Placeholder 12">
            <a:extLst>
              <a:ext uri="{FF2B5EF4-FFF2-40B4-BE49-F238E27FC236}">
                <a16:creationId xmlns:a16="http://schemas.microsoft.com/office/drawing/2014/main" id="{0F0CE4CF-0B79-984A-9413-3082609B7233}"/>
              </a:ext>
            </a:extLst>
          </p:cNvPr>
          <p:cNvSpPr>
            <a:spLocks noGrp="1"/>
          </p:cNvSpPr>
          <p:nvPr>
            <p:ph type="pic" sz="quarter" idx="25" hasCustomPrompt="1"/>
          </p:nvPr>
        </p:nvSpPr>
        <p:spPr>
          <a:xfrm>
            <a:off x="1472455"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5" name="Picture Placeholder 12">
            <a:extLst>
              <a:ext uri="{FF2B5EF4-FFF2-40B4-BE49-F238E27FC236}">
                <a16:creationId xmlns:a16="http://schemas.microsoft.com/office/drawing/2014/main" id="{000DA99E-CDE0-F545-99B5-64E981C8987A}"/>
              </a:ext>
            </a:extLst>
          </p:cNvPr>
          <p:cNvSpPr>
            <a:spLocks noGrp="1"/>
          </p:cNvSpPr>
          <p:nvPr>
            <p:ph type="pic" sz="quarter" idx="26" hasCustomPrompt="1"/>
          </p:nvPr>
        </p:nvSpPr>
        <p:spPr>
          <a:xfrm>
            <a:off x="3878783"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6" name="Picture Placeholder 12">
            <a:extLst>
              <a:ext uri="{FF2B5EF4-FFF2-40B4-BE49-F238E27FC236}">
                <a16:creationId xmlns:a16="http://schemas.microsoft.com/office/drawing/2014/main" id="{BE81B7EE-832B-0448-AD6E-86773718B54C}"/>
              </a:ext>
            </a:extLst>
          </p:cNvPr>
          <p:cNvSpPr>
            <a:spLocks noGrp="1"/>
          </p:cNvSpPr>
          <p:nvPr>
            <p:ph type="pic" sz="quarter" idx="27" hasCustomPrompt="1"/>
          </p:nvPr>
        </p:nvSpPr>
        <p:spPr>
          <a:xfrm>
            <a:off x="6285111"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7" name="Picture Placeholder 12">
            <a:extLst>
              <a:ext uri="{FF2B5EF4-FFF2-40B4-BE49-F238E27FC236}">
                <a16:creationId xmlns:a16="http://schemas.microsoft.com/office/drawing/2014/main" id="{73EA64E5-9AF7-DA44-9F5C-55156979EA7C}"/>
              </a:ext>
            </a:extLst>
          </p:cNvPr>
          <p:cNvSpPr>
            <a:spLocks noGrp="1"/>
          </p:cNvSpPr>
          <p:nvPr>
            <p:ph type="pic" sz="quarter" idx="28" hasCustomPrompt="1"/>
          </p:nvPr>
        </p:nvSpPr>
        <p:spPr>
          <a:xfrm>
            <a:off x="8691440"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cxnSp>
        <p:nvCxnSpPr>
          <p:cNvPr id="10" name="Straight Arrow Connector 9">
            <a:extLst>
              <a:ext uri="{FF2B5EF4-FFF2-40B4-BE49-F238E27FC236}">
                <a16:creationId xmlns:a16="http://schemas.microsoft.com/office/drawing/2014/main" id="{DED969E4-350D-E8B7-1253-30A40F3A6326}"/>
              </a:ext>
            </a:extLst>
          </p:cNvPr>
          <p:cNvCxnSpPr/>
          <p:nvPr userDrawn="1"/>
        </p:nvCxnSpPr>
        <p:spPr>
          <a:xfrm>
            <a:off x="2411796"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21A7C771-08D6-5FF1-FAFC-4E574C3623F2}"/>
              </a:ext>
            </a:extLst>
          </p:cNvPr>
          <p:cNvCxnSpPr/>
          <p:nvPr userDrawn="1"/>
        </p:nvCxnSpPr>
        <p:spPr>
          <a:xfrm>
            <a:off x="4818124"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id="{01BF4B98-8E24-BACD-F62C-CF4970E026C0}"/>
              </a:ext>
            </a:extLst>
          </p:cNvPr>
          <p:cNvCxnSpPr/>
          <p:nvPr userDrawn="1"/>
        </p:nvCxnSpPr>
        <p:spPr>
          <a:xfrm>
            <a:off x="7224452"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4" name="Text Placeholder 11">
            <a:extLst>
              <a:ext uri="{FF2B5EF4-FFF2-40B4-BE49-F238E27FC236}">
                <a16:creationId xmlns:a16="http://schemas.microsoft.com/office/drawing/2014/main" id="{C69DEF3C-7E48-6A0A-E31F-211853ABCD3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3285A4CD-6984-54CF-4D78-70632DB35FA2}"/>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2"/>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BFA8EDB0-FDA8-F4CD-A683-AA698A4E5ADE}"/>
              </a:ext>
            </a:extLst>
          </p:cNvPr>
          <p:cNvSpPr>
            <a:spLocks noGrp="1"/>
          </p:cNvSpPr>
          <p:nvPr>
            <p:ph type="body" sz="quarter" idx="2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2055053404"/>
      </p:ext>
    </p:extLst>
  </p:cSld>
  <p:clrMapOvr>
    <a:masterClrMapping/>
  </p:clrMapOvr>
  <p:transition>
    <p:wip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Project Timelin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8D134E21-8E4A-ECB1-B06F-45C32ABD5002}"/>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Rectangle 2">
            <a:extLst>
              <a:ext uri="{FF2B5EF4-FFF2-40B4-BE49-F238E27FC236}">
                <a16:creationId xmlns:a16="http://schemas.microsoft.com/office/drawing/2014/main" id="{8D756C8D-7CE7-3115-B32D-46D4F709194A}"/>
              </a:ext>
            </a:extLst>
          </p:cNvPr>
          <p:cNvSpPr/>
          <p:nvPr userDrawn="1"/>
        </p:nvSpPr>
        <p:spPr>
          <a:xfrm>
            <a:off x="3668184" y="2817027"/>
            <a:ext cx="2745621" cy="2468880"/>
          </a:xfrm>
          <a:prstGeom prst="rect">
            <a:avLst/>
          </a:prstGeom>
          <a:solidFill>
            <a:schemeClr val="bg1">
              <a:lumMod val="8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cxnSp>
        <p:nvCxnSpPr>
          <p:cNvPr id="6" name="Straight Connector 5">
            <a:extLst>
              <a:ext uri="{FF2B5EF4-FFF2-40B4-BE49-F238E27FC236}">
                <a16:creationId xmlns:a16="http://schemas.microsoft.com/office/drawing/2014/main" id="{0BEB93AC-00AF-DD1E-0953-D2328A24AFF5}"/>
              </a:ext>
            </a:extLst>
          </p:cNvPr>
          <p:cNvCxnSpPr/>
          <p:nvPr userDrawn="1"/>
        </p:nvCxnSpPr>
        <p:spPr>
          <a:xfrm>
            <a:off x="609600" y="281702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F078F4F-D6F2-A611-4C32-041F6529B062}"/>
              </a:ext>
            </a:extLst>
          </p:cNvPr>
          <p:cNvCxnSpPr/>
          <p:nvPr userDrawn="1"/>
        </p:nvCxnSpPr>
        <p:spPr>
          <a:xfrm>
            <a:off x="609600" y="3923451"/>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3152181-AEB0-8E6A-EF87-CEE6C370F032}"/>
              </a:ext>
            </a:extLst>
          </p:cNvPr>
          <p:cNvCxnSpPr/>
          <p:nvPr userDrawn="1"/>
        </p:nvCxnSpPr>
        <p:spPr>
          <a:xfrm>
            <a:off x="609600" y="528590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AC515B7-2E35-25C2-4B69-90712D03ACC5}"/>
              </a:ext>
            </a:extLst>
          </p:cNvPr>
          <p:cNvCxnSpPr/>
          <p:nvPr userDrawn="1"/>
        </p:nvCxnSpPr>
        <p:spPr>
          <a:xfrm>
            <a:off x="2295373"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1CC5A23-C558-C643-E099-A64B4B5163FE}"/>
              </a:ext>
            </a:extLst>
          </p:cNvPr>
          <p:cNvCxnSpPr/>
          <p:nvPr userDrawn="1"/>
        </p:nvCxnSpPr>
        <p:spPr>
          <a:xfrm>
            <a:off x="3668184" y="2817027"/>
            <a:ext cx="0" cy="2468880"/>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25CF7A6-505F-EEF2-35D1-818C391E6FD2}"/>
              </a:ext>
            </a:extLst>
          </p:cNvPr>
          <p:cNvCxnSpPr/>
          <p:nvPr userDrawn="1"/>
        </p:nvCxnSpPr>
        <p:spPr>
          <a:xfrm>
            <a:off x="5040994"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E2CBBAF-EFDF-A869-0BB9-A0F6189D393D}"/>
              </a:ext>
            </a:extLst>
          </p:cNvPr>
          <p:cNvCxnSpPr/>
          <p:nvPr userDrawn="1"/>
        </p:nvCxnSpPr>
        <p:spPr>
          <a:xfrm>
            <a:off x="6413805"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7F0E7CE-EDDB-19A8-F25C-65AAE900900B}"/>
              </a:ext>
            </a:extLst>
          </p:cNvPr>
          <p:cNvCxnSpPr/>
          <p:nvPr userDrawn="1"/>
        </p:nvCxnSpPr>
        <p:spPr>
          <a:xfrm>
            <a:off x="778661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B40FB9F-64AB-7F05-C052-BB397A6F3756}"/>
              </a:ext>
            </a:extLst>
          </p:cNvPr>
          <p:cNvCxnSpPr/>
          <p:nvPr userDrawn="1"/>
        </p:nvCxnSpPr>
        <p:spPr>
          <a:xfrm>
            <a:off x="915942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87D9FEB-42AA-F694-3545-966C462E4423}"/>
              </a:ext>
            </a:extLst>
          </p:cNvPr>
          <p:cNvCxnSpPr/>
          <p:nvPr userDrawn="1"/>
        </p:nvCxnSpPr>
        <p:spPr>
          <a:xfrm>
            <a:off x="1053223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51179E4-B663-5573-980F-13020145A322}"/>
              </a:ext>
            </a:extLst>
          </p:cNvPr>
          <p:cNvCxnSpPr>
            <a:cxnSpLocks/>
          </p:cNvCxnSpPr>
          <p:nvPr userDrawn="1"/>
        </p:nvCxnSpPr>
        <p:spPr>
          <a:xfrm>
            <a:off x="9864310"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8774C66-CA15-7697-7EBD-C4FB952F62AA}"/>
              </a:ext>
            </a:extLst>
          </p:cNvPr>
          <p:cNvCxnSpPr>
            <a:cxnSpLocks/>
          </p:cNvCxnSpPr>
          <p:nvPr userDrawn="1"/>
        </p:nvCxnSpPr>
        <p:spPr>
          <a:xfrm>
            <a:off x="8486625"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73B9028-06DA-938F-4912-75CE998D2D23}"/>
              </a:ext>
            </a:extLst>
          </p:cNvPr>
          <p:cNvCxnSpPr>
            <a:cxnSpLocks/>
          </p:cNvCxnSpPr>
          <p:nvPr userDrawn="1"/>
        </p:nvCxnSpPr>
        <p:spPr>
          <a:xfrm>
            <a:off x="7108937"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8EB3480-D3A8-5282-8575-3FB1C2F034B0}"/>
              </a:ext>
            </a:extLst>
          </p:cNvPr>
          <p:cNvCxnSpPr>
            <a:cxnSpLocks/>
          </p:cNvCxnSpPr>
          <p:nvPr userDrawn="1"/>
        </p:nvCxnSpPr>
        <p:spPr>
          <a:xfrm>
            <a:off x="5753074"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2983493-1D6A-8DEF-C547-5F6F47D585A5}"/>
              </a:ext>
            </a:extLst>
          </p:cNvPr>
          <p:cNvCxnSpPr>
            <a:cxnSpLocks/>
          </p:cNvCxnSpPr>
          <p:nvPr userDrawn="1"/>
        </p:nvCxnSpPr>
        <p:spPr>
          <a:xfrm>
            <a:off x="4353561"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3AC82C4-F5E1-1D1E-50C7-C8EBA60EE142}"/>
              </a:ext>
            </a:extLst>
          </p:cNvPr>
          <p:cNvCxnSpPr>
            <a:cxnSpLocks/>
          </p:cNvCxnSpPr>
          <p:nvPr userDrawn="1"/>
        </p:nvCxnSpPr>
        <p:spPr>
          <a:xfrm>
            <a:off x="2975873"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sp>
        <p:nvSpPr>
          <p:cNvPr id="23" name="Text Placeholder 11">
            <a:extLst>
              <a:ext uri="{FF2B5EF4-FFF2-40B4-BE49-F238E27FC236}">
                <a16:creationId xmlns:a16="http://schemas.microsoft.com/office/drawing/2014/main" id="{DAD5E0F7-29E1-45DB-ACE2-2C7D94BDD7F0}"/>
              </a:ext>
            </a:extLst>
          </p:cNvPr>
          <p:cNvSpPr>
            <a:spLocks noGrp="1"/>
          </p:cNvSpPr>
          <p:nvPr>
            <p:ph type="body" sz="quarter" idx="17" hasCustomPrompt="1"/>
          </p:nvPr>
        </p:nvSpPr>
        <p:spPr>
          <a:xfrm>
            <a:off x="701270" y="4040166"/>
            <a:ext cx="1471471" cy="461665"/>
          </a:xfrm>
          <a:prstGeom prst="rect">
            <a:avLst/>
          </a:prstGeom>
          <a:noFill/>
        </p:spPr>
        <p:txBody>
          <a:bodyPr wrap="square" lIns="91440" tIns="45720" rIns="91440" bIns="45720" anchor="t" anchorCtr="0">
            <a:spAutoFit/>
          </a:bodyPr>
          <a:lstStyle>
            <a:lvl1pPr marL="0" indent="0" algn="r">
              <a:spcBef>
                <a:spcPts val="0"/>
              </a:spcBef>
              <a:buNone/>
              <a:defRPr sz="1200" b="1" i="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a:t>
            </a:r>
            <a:br>
              <a:rPr lang="en-US"/>
            </a:br>
            <a:r>
              <a:rPr lang="en-US"/>
              <a:t>HEADER</a:t>
            </a:r>
          </a:p>
        </p:txBody>
      </p:sp>
      <p:sp>
        <p:nvSpPr>
          <p:cNvPr id="24" name="Text Placeholder 11">
            <a:extLst>
              <a:ext uri="{FF2B5EF4-FFF2-40B4-BE49-F238E27FC236}">
                <a16:creationId xmlns:a16="http://schemas.microsoft.com/office/drawing/2014/main" id="{09E02882-51F8-8E0D-0948-5C92BC2E1B88}"/>
              </a:ext>
            </a:extLst>
          </p:cNvPr>
          <p:cNvSpPr>
            <a:spLocks noGrp="1"/>
          </p:cNvSpPr>
          <p:nvPr>
            <p:ph type="body" sz="quarter" idx="36" hasCustomPrompt="1"/>
          </p:nvPr>
        </p:nvSpPr>
        <p:spPr>
          <a:xfrm>
            <a:off x="2296217" y="3500600"/>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1</a:t>
            </a:r>
          </a:p>
        </p:txBody>
      </p:sp>
      <p:sp>
        <p:nvSpPr>
          <p:cNvPr id="25" name="Text Placeholder 11">
            <a:extLst>
              <a:ext uri="{FF2B5EF4-FFF2-40B4-BE49-F238E27FC236}">
                <a16:creationId xmlns:a16="http://schemas.microsoft.com/office/drawing/2014/main" id="{580BD87B-9B5F-FED5-53E4-921E646BBE77}"/>
              </a:ext>
            </a:extLst>
          </p:cNvPr>
          <p:cNvSpPr>
            <a:spLocks noGrp="1"/>
          </p:cNvSpPr>
          <p:nvPr>
            <p:ph type="body" sz="quarter" idx="37" hasCustomPrompt="1"/>
          </p:nvPr>
        </p:nvSpPr>
        <p:spPr>
          <a:xfrm>
            <a:off x="3666207"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2</a:t>
            </a:r>
          </a:p>
        </p:txBody>
      </p:sp>
      <p:sp>
        <p:nvSpPr>
          <p:cNvPr id="26" name="Text Placeholder 11">
            <a:extLst>
              <a:ext uri="{FF2B5EF4-FFF2-40B4-BE49-F238E27FC236}">
                <a16:creationId xmlns:a16="http://schemas.microsoft.com/office/drawing/2014/main" id="{AA574E09-076D-0A53-058C-6CB57E0DA6B9}"/>
              </a:ext>
            </a:extLst>
          </p:cNvPr>
          <p:cNvSpPr>
            <a:spLocks noGrp="1"/>
          </p:cNvSpPr>
          <p:nvPr>
            <p:ph type="body" sz="quarter" idx="38" hasCustomPrompt="1"/>
          </p:nvPr>
        </p:nvSpPr>
        <p:spPr>
          <a:xfrm>
            <a:off x="504183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3</a:t>
            </a:r>
          </a:p>
        </p:txBody>
      </p:sp>
      <p:sp>
        <p:nvSpPr>
          <p:cNvPr id="27" name="Text Placeholder 11">
            <a:extLst>
              <a:ext uri="{FF2B5EF4-FFF2-40B4-BE49-F238E27FC236}">
                <a16:creationId xmlns:a16="http://schemas.microsoft.com/office/drawing/2014/main" id="{50056870-FD7F-49E7-2912-96B5585746F8}"/>
              </a:ext>
            </a:extLst>
          </p:cNvPr>
          <p:cNvSpPr>
            <a:spLocks noGrp="1"/>
          </p:cNvSpPr>
          <p:nvPr>
            <p:ph type="body" sz="quarter" idx="39" hasCustomPrompt="1"/>
          </p:nvPr>
        </p:nvSpPr>
        <p:spPr>
          <a:xfrm>
            <a:off x="642177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4</a:t>
            </a:r>
          </a:p>
        </p:txBody>
      </p:sp>
      <p:sp>
        <p:nvSpPr>
          <p:cNvPr id="28" name="Text Placeholder 11">
            <a:extLst>
              <a:ext uri="{FF2B5EF4-FFF2-40B4-BE49-F238E27FC236}">
                <a16:creationId xmlns:a16="http://schemas.microsoft.com/office/drawing/2014/main" id="{6E9A9CF9-84BE-A16E-0AE6-ED1E3CD66078}"/>
              </a:ext>
            </a:extLst>
          </p:cNvPr>
          <p:cNvSpPr>
            <a:spLocks noGrp="1"/>
          </p:cNvSpPr>
          <p:nvPr>
            <p:ph type="body" sz="quarter" idx="40" hasCustomPrompt="1"/>
          </p:nvPr>
        </p:nvSpPr>
        <p:spPr>
          <a:xfrm>
            <a:off x="779721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5</a:t>
            </a:r>
          </a:p>
        </p:txBody>
      </p:sp>
      <p:sp>
        <p:nvSpPr>
          <p:cNvPr id="29" name="Text Placeholder 11">
            <a:extLst>
              <a:ext uri="{FF2B5EF4-FFF2-40B4-BE49-F238E27FC236}">
                <a16:creationId xmlns:a16="http://schemas.microsoft.com/office/drawing/2014/main" id="{CAB4B659-8535-B4FB-D2CB-46C567164F4C}"/>
              </a:ext>
            </a:extLst>
          </p:cNvPr>
          <p:cNvSpPr>
            <a:spLocks noGrp="1"/>
          </p:cNvSpPr>
          <p:nvPr>
            <p:ph type="body" sz="quarter" idx="41" hasCustomPrompt="1"/>
          </p:nvPr>
        </p:nvSpPr>
        <p:spPr>
          <a:xfrm>
            <a:off x="915145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7</a:t>
            </a:r>
          </a:p>
        </p:txBody>
      </p:sp>
      <p:sp>
        <p:nvSpPr>
          <p:cNvPr id="30" name="Text Placeholder 11">
            <a:extLst>
              <a:ext uri="{FF2B5EF4-FFF2-40B4-BE49-F238E27FC236}">
                <a16:creationId xmlns:a16="http://schemas.microsoft.com/office/drawing/2014/main" id="{909DA01A-9952-5621-288D-CF6D26B55343}"/>
              </a:ext>
            </a:extLst>
          </p:cNvPr>
          <p:cNvSpPr>
            <a:spLocks noGrp="1"/>
          </p:cNvSpPr>
          <p:nvPr>
            <p:ph type="body" sz="quarter" idx="42" hasCustomPrompt="1"/>
          </p:nvPr>
        </p:nvSpPr>
        <p:spPr>
          <a:xfrm>
            <a:off x="2296217" y="4130343"/>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7</a:t>
            </a:r>
          </a:p>
        </p:txBody>
      </p:sp>
      <p:sp>
        <p:nvSpPr>
          <p:cNvPr id="31" name="Text Placeholder 11">
            <a:extLst>
              <a:ext uri="{FF2B5EF4-FFF2-40B4-BE49-F238E27FC236}">
                <a16:creationId xmlns:a16="http://schemas.microsoft.com/office/drawing/2014/main" id="{B552C30B-3B43-2F36-7AEC-652440E6FA9C}"/>
              </a:ext>
            </a:extLst>
          </p:cNvPr>
          <p:cNvSpPr>
            <a:spLocks noGrp="1"/>
          </p:cNvSpPr>
          <p:nvPr>
            <p:ph type="body" sz="quarter" idx="43" hasCustomPrompt="1"/>
          </p:nvPr>
        </p:nvSpPr>
        <p:spPr>
          <a:xfrm>
            <a:off x="3666207"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8</a:t>
            </a:r>
          </a:p>
        </p:txBody>
      </p:sp>
      <p:sp>
        <p:nvSpPr>
          <p:cNvPr id="32" name="Text Placeholder 11">
            <a:extLst>
              <a:ext uri="{FF2B5EF4-FFF2-40B4-BE49-F238E27FC236}">
                <a16:creationId xmlns:a16="http://schemas.microsoft.com/office/drawing/2014/main" id="{7397BD65-55CC-7D7C-9E60-2A9843604C67}"/>
              </a:ext>
            </a:extLst>
          </p:cNvPr>
          <p:cNvSpPr>
            <a:spLocks noGrp="1"/>
          </p:cNvSpPr>
          <p:nvPr>
            <p:ph type="body" sz="quarter" idx="44" hasCustomPrompt="1"/>
          </p:nvPr>
        </p:nvSpPr>
        <p:spPr>
          <a:xfrm>
            <a:off x="504183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9</a:t>
            </a:r>
          </a:p>
        </p:txBody>
      </p:sp>
      <p:sp>
        <p:nvSpPr>
          <p:cNvPr id="33" name="Text Placeholder 11">
            <a:extLst>
              <a:ext uri="{FF2B5EF4-FFF2-40B4-BE49-F238E27FC236}">
                <a16:creationId xmlns:a16="http://schemas.microsoft.com/office/drawing/2014/main" id="{EFECF0C1-07BE-5BEF-AB28-A0187B90BD15}"/>
              </a:ext>
            </a:extLst>
          </p:cNvPr>
          <p:cNvSpPr>
            <a:spLocks noGrp="1"/>
          </p:cNvSpPr>
          <p:nvPr>
            <p:ph type="body" sz="quarter" idx="45" hasCustomPrompt="1"/>
          </p:nvPr>
        </p:nvSpPr>
        <p:spPr>
          <a:xfrm>
            <a:off x="642177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10</a:t>
            </a:r>
          </a:p>
        </p:txBody>
      </p:sp>
      <p:sp>
        <p:nvSpPr>
          <p:cNvPr id="34" name="Text Placeholder 11">
            <a:extLst>
              <a:ext uri="{FF2B5EF4-FFF2-40B4-BE49-F238E27FC236}">
                <a16:creationId xmlns:a16="http://schemas.microsoft.com/office/drawing/2014/main" id="{3E428C3F-894C-225C-B781-5AF645B01B06}"/>
              </a:ext>
            </a:extLst>
          </p:cNvPr>
          <p:cNvSpPr>
            <a:spLocks noGrp="1"/>
          </p:cNvSpPr>
          <p:nvPr>
            <p:ph type="body" sz="quarter" idx="46" hasCustomPrompt="1"/>
          </p:nvPr>
        </p:nvSpPr>
        <p:spPr>
          <a:xfrm>
            <a:off x="779721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11</a:t>
            </a:r>
          </a:p>
        </p:txBody>
      </p:sp>
      <p:sp>
        <p:nvSpPr>
          <p:cNvPr id="35" name="Text Placeholder 11">
            <a:extLst>
              <a:ext uri="{FF2B5EF4-FFF2-40B4-BE49-F238E27FC236}">
                <a16:creationId xmlns:a16="http://schemas.microsoft.com/office/drawing/2014/main" id="{8EE106D6-1D49-580A-3725-871C469ADF15}"/>
              </a:ext>
            </a:extLst>
          </p:cNvPr>
          <p:cNvSpPr>
            <a:spLocks noGrp="1"/>
          </p:cNvSpPr>
          <p:nvPr>
            <p:ph type="body" sz="quarter" idx="47" hasCustomPrompt="1"/>
          </p:nvPr>
        </p:nvSpPr>
        <p:spPr>
          <a:xfrm>
            <a:off x="915145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12</a:t>
            </a:r>
          </a:p>
        </p:txBody>
      </p:sp>
      <p:sp>
        <p:nvSpPr>
          <p:cNvPr id="36" name="Text Placeholder 11">
            <a:extLst>
              <a:ext uri="{FF2B5EF4-FFF2-40B4-BE49-F238E27FC236}">
                <a16:creationId xmlns:a16="http://schemas.microsoft.com/office/drawing/2014/main" id="{588C5464-C79E-E606-3CA3-21275AA5A768}"/>
              </a:ext>
            </a:extLst>
          </p:cNvPr>
          <p:cNvSpPr>
            <a:spLocks noGrp="1"/>
          </p:cNvSpPr>
          <p:nvPr>
            <p:ph type="body" sz="quarter" idx="48" hasCustomPrompt="1"/>
          </p:nvPr>
        </p:nvSpPr>
        <p:spPr>
          <a:xfrm>
            <a:off x="2384689"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37" name="Text Placeholder 11">
            <a:extLst>
              <a:ext uri="{FF2B5EF4-FFF2-40B4-BE49-F238E27FC236}">
                <a16:creationId xmlns:a16="http://schemas.microsoft.com/office/drawing/2014/main" id="{B49A2A87-72E1-CF6F-5C7C-F2B76AFAB54F}"/>
              </a:ext>
            </a:extLst>
          </p:cNvPr>
          <p:cNvSpPr>
            <a:spLocks noGrp="1"/>
          </p:cNvSpPr>
          <p:nvPr>
            <p:ph type="body" sz="quarter" idx="49" hasCustomPrompt="1"/>
          </p:nvPr>
        </p:nvSpPr>
        <p:spPr>
          <a:xfrm>
            <a:off x="3776162" y="2081358"/>
            <a:ext cx="1202560" cy="253916"/>
          </a:xfrm>
          <a:prstGeom prst="rect">
            <a:avLst/>
          </a:prstGeom>
          <a:solidFill>
            <a:schemeClr val="accent1"/>
          </a:solidFill>
          <a:ln w="12700">
            <a:solidFill>
              <a:schemeClr val="bg1">
                <a:lumMod val="85000"/>
              </a:schemeClr>
            </a:solidFill>
          </a:ln>
        </p:spPr>
        <p:txBody>
          <a:bodyPr wrap="square" lIns="91440" tIns="45720" rIns="91440" bIns="45720" anchor="t" anchorCtr="0">
            <a:spAutoFit/>
          </a:bodyPr>
          <a:lstStyle>
            <a:lvl1pPr marL="0" indent="0" algn="ctr">
              <a:spcBef>
                <a:spcPts val="0"/>
              </a:spcBef>
              <a:buNone/>
              <a:defRPr sz="1050" b="1" i="0" spc="0" baseline="0">
                <a:solidFill>
                  <a:schemeClr val="bg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2</a:t>
            </a:r>
          </a:p>
        </p:txBody>
      </p:sp>
      <p:sp>
        <p:nvSpPr>
          <p:cNvPr id="38" name="Text Placeholder 11">
            <a:extLst>
              <a:ext uri="{FF2B5EF4-FFF2-40B4-BE49-F238E27FC236}">
                <a16:creationId xmlns:a16="http://schemas.microsoft.com/office/drawing/2014/main" id="{E3CFFAAF-6FFB-E948-B947-3ECD4C6EC017}"/>
              </a:ext>
            </a:extLst>
          </p:cNvPr>
          <p:cNvSpPr>
            <a:spLocks noGrp="1"/>
          </p:cNvSpPr>
          <p:nvPr>
            <p:ph type="body" sz="quarter" idx="50" hasCustomPrompt="1"/>
          </p:nvPr>
        </p:nvSpPr>
        <p:spPr>
          <a:xfrm>
            <a:off x="515179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3</a:t>
            </a:r>
          </a:p>
        </p:txBody>
      </p:sp>
      <p:sp>
        <p:nvSpPr>
          <p:cNvPr id="39" name="Text Placeholder 11">
            <a:extLst>
              <a:ext uri="{FF2B5EF4-FFF2-40B4-BE49-F238E27FC236}">
                <a16:creationId xmlns:a16="http://schemas.microsoft.com/office/drawing/2014/main" id="{DE6F3C31-23BD-D4DE-F484-ADE9AD62E745}"/>
              </a:ext>
            </a:extLst>
          </p:cNvPr>
          <p:cNvSpPr>
            <a:spLocks noGrp="1"/>
          </p:cNvSpPr>
          <p:nvPr>
            <p:ph type="body" sz="quarter" idx="51" hasCustomPrompt="1"/>
          </p:nvPr>
        </p:nvSpPr>
        <p:spPr>
          <a:xfrm>
            <a:off x="653173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4</a:t>
            </a:r>
          </a:p>
        </p:txBody>
      </p:sp>
      <p:sp>
        <p:nvSpPr>
          <p:cNvPr id="40" name="Text Placeholder 11">
            <a:extLst>
              <a:ext uri="{FF2B5EF4-FFF2-40B4-BE49-F238E27FC236}">
                <a16:creationId xmlns:a16="http://schemas.microsoft.com/office/drawing/2014/main" id="{74C52DD0-C48F-D0A1-0EDA-CC716D1AAE8C}"/>
              </a:ext>
            </a:extLst>
          </p:cNvPr>
          <p:cNvSpPr>
            <a:spLocks noGrp="1"/>
          </p:cNvSpPr>
          <p:nvPr>
            <p:ph type="body" sz="quarter" idx="52" hasCustomPrompt="1"/>
          </p:nvPr>
        </p:nvSpPr>
        <p:spPr>
          <a:xfrm>
            <a:off x="790717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5</a:t>
            </a:r>
          </a:p>
        </p:txBody>
      </p:sp>
      <p:sp>
        <p:nvSpPr>
          <p:cNvPr id="41" name="Text Placeholder 11">
            <a:extLst>
              <a:ext uri="{FF2B5EF4-FFF2-40B4-BE49-F238E27FC236}">
                <a16:creationId xmlns:a16="http://schemas.microsoft.com/office/drawing/2014/main" id="{162FC21D-DD86-A182-D044-5D9506F1B03C}"/>
              </a:ext>
            </a:extLst>
          </p:cNvPr>
          <p:cNvSpPr>
            <a:spLocks noGrp="1"/>
          </p:cNvSpPr>
          <p:nvPr>
            <p:ph type="body" sz="quarter" idx="53" hasCustomPrompt="1"/>
          </p:nvPr>
        </p:nvSpPr>
        <p:spPr>
          <a:xfrm>
            <a:off x="926141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6</a:t>
            </a:r>
          </a:p>
        </p:txBody>
      </p:sp>
      <p:sp>
        <p:nvSpPr>
          <p:cNvPr id="42" name="Text Placeholder 12">
            <a:extLst>
              <a:ext uri="{FF2B5EF4-FFF2-40B4-BE49-F238E27FC236}">
                <a16:creationId xmlns:a16="http://schemas.microsoft.com/office/drawing/2014/main" id="{0F75E195-E4A5-723D-72F2-643475C954F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93F8CDAA-7B2A-CD01-FD60-9EA1BE1DE650}"/>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1493436171"/>
      </p:ext>
    </p:extLst>
  </p:cSld>
  <p:clrMapOvr>
    <a:masterClrMapping/>
  </p:clrMapOvr>
  <p:transition>
    <p:wip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Project Timelin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2" name="Text Placeholder 11">
            <a:extLst>
              <a:ext uri="{FF2B5EF4-FFF2-40B4-BE49-F238E27FC236}">
                <a16:creationId xmlns:a16="http://schemas.microsoft.com/office/drawing/2014/main" id="{F5B896DB-50A2-714E-B866-A884B7A8F445}"/>
              </a:ext>
            </a:extLst>
          </p:cNvPr>
          <p:cNvSpPr>
            <a:spLocks noGrp="1"/>
          </p:cNvSpPr>
          <p:nvPr>
            <p:ph type="body" sz="quarter" idx="17" hasCustomPrompt="1"/>
          </p:nvPr>
        </p:nvSpPr>
        <p:spPr>
          <a:xfrm>
            <a:off x="1078553" y="2175216"/>
            <a:ext cx="1795772" cy="276999"/>
          </a:xfrm>
          <a:prstGeom prst="rect">
            <a:avLst/>
          </a:prstGeom>
          <a:noFill/>
        </p:spPr>
        <p:txBody>
          <a:bodyPr wrap="square" lIns="91440" tIns="45720" rIns="91440" bIns="45720" anchor="t" anchorCtr="0">
            <a:spAutoFit/>
          </a:bodyPr>
          <a:lstStyle>
            <a:lvl1pPr marL="0" indent="0" algn="l">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3" name="Text Placeholder 11">
            <a:extLst>
              <a:ext uri="{FF2B5EF4-FFF2-40B4-BE49-F238E27FC236}">
                <a16:creationId xmlns:a16="http://schemas.microsoft.com/office/drawing/2014/main" id="{8D39B367-E13C-6D4B-8A16-B7D2AC6F8226}"/>
              </a:ext>
            </a:extLst>
          </p:cNvPr>
          <p:cNvSpPr>
            <a:spLocks noGrp="1"/>
          </p:cNvSpPr>
          <p:nvPr>
            <p:ph type="body" sz="quarter" idx="33" hasCustomPrompt="1"/>
          </p:nvPr>
        </p:nvSpPr>
        <p:spPr>
          <a:xfrm>
            <a:off x="1091919"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44" name="Right Arrow 43">
            <a:extLst>
              <a:ext uri="{FF2B5EF4-FFF2-40B4-BE49-F238E27FC236}">
                <a16:creationId xmlns:a16="http://schemas.microsoft.com/office/drawing/2014/main" id="{C06763AA-A6CF-1B4C-AC70-1EFDC6812ED9}"/>
              </a:ext>
            </a:extLst>
          </p:cNvPr>
          <p:cNvSpPr/>
          <p:nvPr userDrawn="1"/>
        </p:nvSpPr>
        <p:spPr>
          <a:xfrm>
            <a:off x="808823" y="3305103"/>
            <a:ext cx="10749124" cy="162076"/>
          </a:xfrm>
          <a:prstGeom prst="rightArrow">
            <a:avLst>
              <a:gd name="adj1" fmla="val 8216"/>
              <a:gd name="adj2" fmla="val 75644"/>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sp>
        <p:nvSpPr>
          <p:cNvPr id="45" name="TextBox 44">
            <a:extLst>
              <a:ext uri="{FF2B5EF4-FFF2-40B4-BE49-F238E27FC236}">
                <a16:creationId xmlns:a16="http://schemas.microsoft.com/office/drawing/2014/main" id="{696A580F-EA53-F944-B448-24D46D9BD736}"/>
              </a:ext>
            </a:extLst>
          </p:cNvPr>
          <p:cNvSpPr txBox="1"/>
          <p:nvPr userDrawn="1"/>
        </p:nvSpPr>
        <p:spPr>
          <a:xfrm>
            <a:off x="4002161" y="3078365"/>
            <a:ext cx="87" cy="615553"/>
          </a:xfrm>
          <a:prstGeom prst="rect">
            <a:avLst/>
          </a:prstGeom>
          <a:noFill/>
        </p:spPr>
        <p:txBody>
          <a:bodyPr wrap="square" lIns="91440" tIns="45720" rIns="91440" bIns="45720" rtlCol="0" anchor="t">
            <a:noAutofit/>
          </a:bodyPr>
          <a:lstStyle/>
          <a:p>
            <a:pPr>
              <a:spcBef>
                <a:spcPts val="1200"/>
              </a:spcBef>
            </a:pPr>
            <a:endParaRPr lang="en-US" sz="4000">
              <a:solidFill>
                <a:schemeClr val="tx1"/>
              </a:solidFill>
              <a:latin typeface="Avenir Next LT Pro" panose="020B0504020202020204" pitchFamily="34" charset="77"/>
            </a:endParaRPr>
          </a:p>
        </p:txBody>
      </p:sp>
      <p:cxnSp>
        <p:nvCxnSpPr>
          <p:cNvPr id="46" name="Straight Connector 45">
            <a:extLst>
              <a:ext uri="{FF2B5EF4-FFF2-40B4-BE49-F238E27FC236}">
                <a16:creationId xmlns:a16="http://schemas.microsoft.com/office/drawing/2014/main" id="{9505B759-4A39-4242-AC59-E02E20E86732}"/>
              </a:ext>
            </a:extLst>
          </p:cNvPr>
          <p:cNvCxnSpPr>
            <a:cxnSpLocks/>
          </p:cNvCxnSpPr>
          <p:nvPr userDrawn="1"/>
        </p:nvCxnSpPr>
        <p:spPr>
          <a:xfrm>
            <a:off x="1938533"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C0C8FC3-283D-6A45-9604-8839C93873F6}"/>
              </a:ext>
            </a:extLst>
          </p:cNvPr>
          <p:cNvCxnSpPr>
            <a:cxnSpLocks/>
          </p:cNvCxnSpPr>
          <p:nvPr userDrawn="1"/>
        </p:nvCxnSpPr>
        <p:spPr>
          <a:xfrm>
            <a:off x="4043711"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1CC2319-FD4D-7B46-A637-D968806D4E49}"/>
              </a:ext>
            </a:extLst>
          </p:cNvPr>
          <p:cNvCxnSpPr>
            <a:cxnSpLocks/>
          </p:cNvCxnSpPr>
          <p:nvPr userDrawn="1"/>
        </p:nvCxnSpPr>
        <p:spPr>
          <a:xfrm>
            <a:off x="6113669"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76FBC59-7E07-0947-81CE-A4E695F51904}"/>
              </a:ext>
            </a:extLst>
          </p:cNvPr>
          <p:cNvCxnSpPr>
            <a:cxnSpLocks/>
          </p:cNvCxnSpPr>
          <p:nvPr userDrawn="1"/>
        </p:nvCxnSpPr>
        <p:spPr>
          <a:xfrm>
            <a:off x="8214985"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3A8DDC9-9E3C-CC40-83C7-DCF0E6B61547}"/>
              </a:ext>
            </a:extLst>
          </p:cNvPr>
          <p:cNvCxnSpPr>
            <a:cxnSpLocks/>
          </p:cNvCxnSpPr>
          <p:nvPr userDrawn="1"/>
        </p:nvCxnSpPr>
        <p:spPr>
          <a:xfrm>
            <a:off x="10299320"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51" name="Text Placeholder 11">
            <a:extLst>
              <a:ext uri="{FF2B5EF4-FFF2-40B4-BE49-F238E27FC236}">
                <a16:creationId xmlns:a16="http://schemas.microsoft.com/office/drawing/2014/main" id="{39C60E0B-4077-324A-86A1-DC99378CA31D}"/>
              </a:ext>
            </a:extLst>
          </p:cNvPr>
          <p:cNvSpPr>
            <a:spLocks noGrp="1"/>
          </p:cNvSpPr>
          <p:nvPr>
            <p:ph type="body" sz="quarter" idx="35" hasCustomPrompt="1"/>
          </p:nvPr>
        </p:nvSpPr>
        <p:spPr>
          <a:xfrm>
            <a:off x="9226890" y="2175216"/>
            <a:ext cx="1906125" cy="276999"/>
          </a:xfrm>
          <a:prstGeom prst="rect">
            <a:avLst/>
          </a:prstGeom>
          <a:noFill/>
        </p:spPr>
        <p:txBody>
          <a:bodyPr wrap="square" lIns="91440" tIns="45720" rIns="91440" bIns="45720" anchor="t" anchorCtr="0">
            <a:spAutoFit/>
          </a:bodyPr>
          <a:lstStyle>
            <a:lvl1pPr marL="0" indent="0" algn="r">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52" name="Text Placeholder 7">
            <a:extLst>
              <a:ext uri="{FF2B5EF4-FFF2-40B4-BE49-F238E27FC236}">
                <a16:creationId xmlns:a16="http://schemas.microsoft.com/office/drawing/2014/main" id="{BA769310-E691-454A-8978-F450CB1DD3E3}"/>
              </a:ext>
            </a:extLst>
          </p:cNvPr>
          <p:cNvSpPr>
            <a:spLocks noGrp="1"/>
          </p:cNvSpPr>
          <p:nvPr>
            <p:ph type="body" sz="quarter" idx="24" hasCustomPrompt="1"/>
          </p:nvPr>
        </p:nvSpPr>
        <p:spPr>
          <a:xfrm>
            <a:off x="1078553"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3" name="Text Placeholder 11">
            <a:extLst>
              <a:ext uri="{FF2B5EF4-FFF2-40B4-BE49-F238E27FC236}">
                <a16:creationId xmlns:a16="http://schemas.microsoft.com/office/drawing/2014/main" id="{C56C692A-463D-A340-ADBE-E9136B76E3A1}"/>
              </a:ext>
            </a:extLst>
          </p:cNvPr>
          <p:cNvSpPr>
            <a:spLocks noGrp="1"/>
          </p:cNvSpPr>
          <p:nvPr>
            <p:ph type="body" sz="quarter" idx="36" hasCustomPrompt="1"/>
          </p:nvPr>
        </p:nvSpPr>
        <p:spPr>
          <a:xfrm>
            <a:off x="3197097"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4" name="Text Placeholder 7">
            <a:extLst>
              <a:ext uri="{FF2B5EF4-FFF2-40B4-BE49-F238E27FC236}">
                <a16:creationId xmlns:a16="http://schemas.microsoft.com/office/drawing/2014/main" id="{D3531F27-1227-E242-B1AA-B441D6366907}"/>
              </a:ext>
            </a:extLst>
          </p:cNvPr>
          <p:cNvSpPr>
            <a:spLocks noGrp="1"/>
          </p:cNvSpPr>
          <p:nvPr>
            <p:ph type="body" sz="quarter" idx="37" hasCustomPrompt="1"/>
          </p:nvPr>
        </p:nvSpPr>
        <p:spPr>
          <a:xfrm>
            <a:off x="3183731"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5" name="Text Placeholder 11">
            <a:extLst>
              <a:ext uri="{FF2B5EF4-FFF2-40B4-BE49-F238E27FC236}">
                <a16:creationId xmlns:a16="http://schemas.microsoft.com/office/drawing/2014/main" id="{8DE992A2-488A-494D-9D43-C95F96B4A8FE}"/>
              </a:ext>
            </a:extLst>
          </p:cNvPr>
          <p:cNvSpPr>
            <a:spLocks noGrp="1"/>
          </p:cNvSpPr>
          <p:nvPr>
            <p:ph type="body" sz="quarter" idx="38" hasCustomPrompt="1"/>
          </p:nvPr>
        </p:nvSpPr>
        <p:spPr>
          <a:xfrm>
            <a:off x="5267055"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6" name="Text Placeholder 7">
            <a:extLst>
              <a:ext uri="{FF2B5EF4-FFF2-40B4-BE49-F238E27FC236}">
                <a16:creationId xmlns:a16="http://schemas.microsoft.com/office/drawing/2014/main" id="{35AA8906-25A7-3B44-81C7-209B71C39C23}"/>
              </a:ext>
            </a:extLst>
          </p:cNvPr>
          <p:cNvSpPr>
            <a:spLocks noGrp="1"/>
          </p:cNvSpPr>
          <p:nvPr>
            <p:ph type="body" sz="quarter" idx="39" hasCustomPrompt="1"/>
          </p:nvPr>
        </p:nvSpPr>
        <p:spPr>
          <a:xfrm>
            <a:off x="5253689"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7" name="Text Placeholder 11">
            <a:extLst>
              <a:ext uri="{FF2B5EF4-FFF2-40B4-BE49-F238E27FC236}">
                <a16:creationId xmlns:a16="http://schemas.microsoft.com/office/drawing/2014/main" id="{1BA6F8F7-6633-0D40-8F4E-7B7B6F186BBC}"/>
              </a:ext>
            </a:extLst>
          </p:cNvPr>
          <p:cNvSpPr>
            <a:spLocks noGrp="1"/>
          </p:cNvSpPr>
          <p:nvPr>
            <p:ph type="body" sz="quarter" idx="40" hasCustomPrompt="1"/>
          </p:nvPr>
        </p:nvSpPr>
        <p:spPr>
          <a:xfrm>
            <a:off x="7368371"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8" name="Text Placeholder 7">
            <a:extLst>
              <a:ext uri="{FF2B5EF4-FFF2-40B4-BE49-F238E27FC236}">
                <a16:creationId xmlns:a16="http://schemas.microsoft.com/office/drawing/2014/main" id="{6B1836C7-44F5-4A4E-BFBB-BA98EFEC5423}"/>
              </a:ext>
            </a:extLst>
          </p:cNvPr>
          <p:cNvSpPr>
            <a:spLocks noGrp="1"/>
          </p:cNvSpPr>
          <p:nvPr>
            <p:ph type="body" sz="quarter" idx="41" hasCustomPrompt="1"/>
          </p:nvPr>
        </p:nvSpPr>
        <p:spPr>
          <a:xfrm>
            <a:off x="7355005"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96" name="Text Placeholder 11">
            <a:extLst>
              <a:ext uri="{FF2B5EF4-FFF2-40B4-BE49-F238E27FC236}">
                <a16:creationId xmlns:a16="http://schemas.microsoft.com/office/drawing/2014/main" id="{32DC6995-A729-E445-A41F-66AB6112ABC8}"/>
              </a:ext>
            </a:extLst>
          </p:cNvPr>
          <p:cNvSpPr>
            <a:spLocks noGrp="1"/>
          </p:cNvSpPr>
          <p:nvPr>
            <p:ph type="body" sz="quarter" idx="42" hasCustomPrompt="1"/>
          </p:nvPr>
        </p:nvSpPr>
        <p:spPr>
          <a:xfrm>
            <a:off x="9452706"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97" name="Text Placeholder 7">
            <a:extLst>
              <a:ext uri="{FF2B5EF4-FFF2-40B4-BE49-F238E27FC236}">
                <a16:creationId xmlns:a16="http://schemas.microsoft.com/office/drawing/2014/main" id="{240BAEE8-10CD-B44C-B066-6306AFB770AC}"/>
              </a:ext>
            </a:extLst>
          </p:cNvPr>
          <p:cNvSpPr>
            <a:spLocks noGrp="1"/>
          </p:cNvSpPr>
          <p:nvPr>
            <p:ph type="body" sz="quarter" idx="43" hasCustomPrompt="1"/>
          </p:nvPr>
        </p:nvSpPr>
        <p:spPr>
          <a:xfrm>
            <a:off x="9439340"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grpSp>
        <p:nvGrpSpPr>
          <p:cNvPr id="98" name="Group 97">
            <a:extLst>
              <a:ext uri="{FF2B5EF4-FFF2-40B4-BE49-F238E27FC236}">
                <a16:creationId xmlns:a16="http://schemas.microsoft.com/office/drawing/2014/main" id="{90CDD6D3-7CC2-9A46-8241-AD783E69A93B}"/>
              </a:ext>
            </a:extLst>
          </p:cNvPr>
          <p:cNvGrpSpPr/>
          <p:nvPr userDrawn="1"/>
        </p:nvGrpSpPr>
        <p:grpSpPr>
          <a:xfrm>
            <a:off x="2874325" y="4339702"/>
            <a:ext cx="228600" cy="228600"/>
            <a:chOff x="5068956" y="4549940"/>
            <a:chExt cx="529870" cy="529870"/>
          </a:xfrm>
          <a:noFill/>
        </p:grpSpPr>
        <p:sp>
          <p:nvSpPr>
            <p:cNvPr id="99" name="Oval 98">
              <a:extLst>
                <a:ext uri="{FF2B5EF4-FFF2-40B4-BE49-F238E27FC236}">
                  <a16:creationId xmlns:a16="http://schemas.microsoft.com/office/drawing/2014/main" id="{8F2566FF-3D4B-DF4D-BC09-43EB05441E20}"/>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0" name="Group 99">
              <a:extLst>
                <a:ext uri="{FF2B5EF4-FFF2-40B4-BE49-F238E27FC236}">
                  <a16:creationId xmlns:a16="http://schemas.microsoft.com/office/drawing/2014/main" id="{F49FF4A2-CD46-5C46-9793-AD664C8676E8}"/>
                </a:ext>
              </a:extLst>
            </p:cNvPr>
            <p:cNvGrpSpPr/>
            <p:nvPr/>
          </p:nvGrpSpPr>
          <p:grpSpPr>
            <a:xfrm>
              <a:off x="5333891" y="4671174"/>
              <a:ext cx="0" cy="287402"/>
              <a:chOff x="5181435" y="5692959"/>
              <a:chExt cx="0" cy="326231"/>
            </a:xfrm>
            <a:grpFill/>
          </p:grpSpPr>
          <p:cxnSp>
            <p:nvCxnSpPr>
              <p:cNvPr id="101" name="Straight Connector 100">
                <a:extLst>
                  <a:ext uri="{FF2B5EF4-FFF2-40B4-BE49-F238E27FC236}">
                    <a16:creationId xmlns:a16="http://schemas.microsoft.com/office/drawing/2014/main" id="{EA06B288-5488-7A4F-A83D-97910440321B}"/>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6032DB88-9708-154F-9884-A5849CBC63D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3" name="Group 102">
            <a:extLst>
              <a:ext uri="{FF2B5EF4-FFF2-40B4-BE49-F238E27FC236}">
                <a16:creationId xmlns:a16="http://schemas.microsoft.com/office/drawing/2014/main" id="{E546F0B0-13CA-6845-8270-230E08412484}"/>
              </a:ext>
            </a:extLst>
          </p:cNvPr>
          <p:cNvGrpSpPr/>
          <p:nvPr userDrawn="1"/>
        </p:nvGrpSpPr>
        <p:grpSpPr>
          <a:xfrm>
            <a:off x="4944284" y="4339702"/>
            <a:ext cx="228600" cy="228600"/>
            <a:chOff x="5068956" y="4549940"/>
            <a:chExt cx="529870" cy="529870"/>
          </a:xfrm>
          <a:noFill/>
        </p:grpSpPr>
        <p:sp>
          <p:nvSpPr>
            <p:cNvPr id="104" name="Oval 103">
              <a:extLst>
                <a:ext uri="{FF2B5EF4-FFF2-40B4-BE49-F238E27FC236}">
                  <a16:creationId xmlns:a16="http://schemas.microsoft.com/office/drawing/2014/main" id="{E7BFBDE5-71C7-C148-9C01-D254553F6D8D}"/>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5" name="Group 104">
              <a:extLst>
                <a:ext uri="{FF2B5EF4-FFF2-40B4-BE49-F238E27FC236}">
                  <a16:creationId xmlns:a16="http://schemas.microsoft.com/office/drawing/2014/main" id="{E2D44FD6-4A54-9C4A-B6EE-E2369DAC493F}"/>
                </a:ext>
              </a:extLst>
            </p:cNvPr>
            <p:cNvGrpSpPr/>
            <p:nvPr/>
          </p:nvGrpSpPr>
          <p:grpSpPr>
            <a:xfrm>
              <a:off x="5333891" y="4671174"/>
              <a:ext cx="0" cy="287402"/>
              <a:chOff x="5181435" y="5692959"/>
              <a:chExt cx="0" cy="326231"/>
            </a:xfrm>
            <a:grpFill/>
          </p:grpSpPr>
          <p:cxnSp>
            <p:nvCxnSpPr>
              <p:cNvPr id="106" name="Straight Connector 105">
                <a:extLst>
                  <a:ext uri="{FF2B5EF4-FFF2-40B4-BE49-F238E27FC236}">
                    <a16:creationId xmlns:a16="http://schemas.microsoft.com/office/drawing/2014/main" id="{A1150AFA-5497-E94C-B534-F3A08125EEF5}"/>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3E6E36D5-6753-2741-BEB2-458F4332ADA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8" name="Group 107">
            <a:extLst>
              <a:ext uri="{FF2B5EF4-FFF2-40B4-BE49-F238E27FC236}">
                <a16:creationId xmlns:a16="http://schemas.microsoft.com/office/drawing/2014/main" id="{AB864DC3-C343-5D40-9C02-C8DB7FD2DADD}"/>
              </a:ext>
            </a:extLst>
          </p:cNvPr>
          <p:cNvGrpSpPr/>
          <p:nvPr userDrawn="1"/>
        </p:nvGrpSpPr>
        <p:grpSpPr>
          <a:xfrm>
            <a:off x="7028618" y="4339702"/>
            <a:ext cx="228600" cy="228600"/>
            <a:chOff x="5068956" y="4549940"/>
            <a:chExt cx="529870" cy="529870"/>
          </a:xfrm>
          <a:noFill/>
        </p:grpSpPr>
        <p:sp>
          <p:nvSpPr>
            <p:cNvPr id="109" name="Oval 108">
              <a:extLst>
                <a:ext uri="{FF2B5EF4-FFF2-40B4-BE49-F238E27FC236}">
                  <a16:creationId xmlns:a16="http://schemas.microsoft.com/office/drawing/2014/main" id="{7B36C430-C535-FA46-9B26-041CCA0FF389}"/>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0" name="Group 109">
              <a:extLst>
                <a:ext uri="{FF2B5EF4-FFF2-40B4-BE49-F238E27FC236}">
                  <a16:creationId xmlns:a16="http://schemas.microsoft.com/office/drawing/2014/main" id="{36795C7F-6E95-3540-8361-39AF86E116E5}"/>
                </a:ext>
              </a:extLst>
            </p:cNvPr>
            <p:cNvGrpSpPr/>
            <p:nvPr/>
          </p:nvGrpSpPr>
          <p:grpSpPr>
            <a:xfrm>
              <a:off x="5333891" y="4671174"/>
              <a:ext cx="0" cy="287402"/>
              <a:chOff x="5181435" y="5692959"/>
              <a:chExt cx="0" cy="326231"/>
            </a:xfrm>
            <a:grpFill/>
          </p:grpSpPr>
          <p:cxnSp>
            <p:nvCxnSpPr>
              <p:cNvPr id="111" name="Straight Connector 110">
                <a:extLst>
                  <a:ext uri="{FF2B5EF4-FFF2-40B4-BE49-F238E27FC236}">
                    <a16:creationId xmlns:a16="http://schemas.microsoft.com/office/drawing/2014/main" id="{183F9D34-6663-7043-A0AF-1B026422FC6E}"/>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64549C90-5FB8-8F4C-AB00-3FD2B545B484}"/>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13" name="Group 112">
            <a:extLst>
              <a:ext uri="{FF2B5EF4-FFF2-40B4-BE49-F238E27FC236}">
                <a16:creationId xmlns:a16="http://schemas.microsoft.com/office/drawing/2014/main" id="{93150323-4463-AF4A-8C11-847A66B08DF6}"/>
              </a:ext>
            </a:extLst>
          </p:cNvPr>
          <p:cNvGrpSpPr/>
          <p:nvPr userDrawn="1"/>
        </p:nvGrpSpPr>
        <p:grpSpPr>
          <a:xfrm>
            <a:off x="9112590" y="4339702"/>
            <a:ext cx="228600" cy="228600"/>
            <a:chOff x="5068956" y="4549940"/>
            <a:chExt cx="529870" cy="529870"/>
          </a:xfrm>
          <a:noFill/>
        </p:grpSpPr>
        <p:sp>
          <p:nvSpPr>
            <p:cNvPr id="114" name="Oval 113">
              <a:extLst>
                <a:ext uri="{FF2B5EF4-FFF2-40B4-BE49-F238E27FC236}">
                  <a16:creationId xmlns:a16="http://schemas.microsoft.com/office/drawing/2014/main" id="{17315BBA-235A-294D-8145-37C6A1AF1AFF}"/>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5" name="Group 114">
              <a:extLst>
                <a:ext uri="{FF2B5EF4-FFF2-40B4-BE49-F238E27FC236}">
                  <a16:creationId xmlns:a16="http://schemas.microsoft.com/office/drawing/2014/main" id="{B35B75F8-F5FA-4542-B2CE-B777FA8B5B78}"/>
                </a:ext>
              </a:extLst>
            </p:cNvPr>
            <p:cNvGrpSpPr/>
            <p:nvPr/>
          </p:nvGrpSpPr>
          <p:grpSpPr>
            <a:xfrm>
              <a:off x="5333891" y="4671174"/>
              <a:ext cx="0" cy="287402"/>
              <a:chOff x="5181435" y="5692959"/>
              <a:chExt cx="0" cy="326231"/>
            </a:xfrm>
            <a:grpFill/>
          </p:grpSpPr>
          <p:cxnSp>
            <p:nvCxnSpPr>
              <p:cNvPr id="116" name="Straight Connector 115">
                <a:extLst>
                  <a:ext uri="{FF2B5EF4-FFF2-40B4-BE49-F238E27FC236}">
                    <a16:creationId xmlns:a16="http://schemas.microsoft.com/office/drawing/2014/main" id="{BD2E6BEA-0F6C-9E4C-B6B0-8F03C6F74581}"/>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ECD0651B-7D3B-034D-AEA1-4B10597F721E}"/>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sp>
        <p:nvSpPr>
          <p:cNvPr id="4" name="Text Placeholder 11">
            <a:extLst>
              <a:ext uri="{FF2B5EF4-FFF2-40B4-BE49-F238E27FC236}">
                <a16:creationId xmlns:a16="http://schemas.microsoft.com/office/drawing/2014/main" id="{64AD5598-9F2B-CA2A-D69B-38528B053E6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845C116F-BDB3-4F36-FDCC-329EA7B4FA3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2"/>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C1DE1B70-F101-6C4D-FC26-755736AAECA5}"/>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208380520"/>
      </p:ext>
    </p:extLst>
  </p:cSld>
  <p:clrMapOvr>
    <a:masterClrMapping/>
  </p:clrMapOvr>
  <p:transition>
    <p:wip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Quote Slide with 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E4A63B-939E-0A2C-D4A6-D1496B3F4E89}"/>
              </a:ext>
            </a:extLst>
          </p:cNvPr>
          <p:cNvSpPr/>
          <p:nvPr userDrawn="1"/>
        </p:nvSpPr>
        <p:spPr>
          <a:xfrm>
            <a:off x="0" y="470111"/>
            <a:ext cx="12192000" cy="5056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6" name="Text Placeholder 7">
            <a:extLst>
              <a:ext uri="{FF2B5EF4-FFF2-40B4-BE49-F238E27FC236}">
                <a16:creationId xmlns:a16="http://schemas.microsoft.com/office/drawing/2014/main" id="{246F361F-65DD-63D5-5F7B-5535C9F12593}"/>
              </a:ext>
            </a:extLst>
          </p:cNvPr>
          <p:cNvSpPr>
            <a:spLocks noGrp="1"/>
          </p:cNvSpPr>
          <p:nvPr>
            <p:ph type="body" sz="quarter" idx="11" hasCustomPrompt="1"/>
          </p:nvPr>
        </p:nvSpPr>
        <p:spPr>
          <a:xfrm>
            <a:off x="3719946" y="1551240"/>
            <a:ext cx="6459736" cy="2634090"/>
          </a:xfrm>
          <a:prstGeom prst="rect">
            <a:avLst/>
          </a:prstGeom>
        </p:spPr>
        <p:txBody>
          <a:bodyPr rIns="0"/>
          <a:lstStyle>
            <a:lvl1pPr marL="0" indent="0" algn="l">
              <a:lnSpc>
                <a:spcPts val="4000"/>
              </a:lnSpc>
              <a:buNone/>
              <a:defRPr sz="3600" i="0">
                <a:solidFill>
                  <a:schemeClr val="bg1"/>
                </a:solidFill>
                <a:latin typeface="+mj-lt"/>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marL="0" marR="0" lvl="0" indent="0" algn="l" defTabSz="914400" rtl="0" eaLnBrk="1" fontAlgn="auto" latinLnBrk="0" hangingPunct="1">
              <a:lnSpc>
                <a:spcPts val="4000"/>
              </a:lnSpc>
              <a:spcBef>
                <a:spcPts val="600"/>
              </a:spcBef>
              <a:spcAft>
                <a:spcPts val="0"/>
              </a:spcAft>
              <a:buClrTx/>
              <a:buSzTx/>
              <a:buFont typeface="Arial" panose="020B0604020202020204" pitchFamily="34" charset="0"/>
              <a:buNone/>
              <a:tabLst/>
              <a:defRPr/>
            </a:pPr>
            <a:r>
              <a:rPr lang="en-US"/>
              <a:t>Insert pull quote here (Times New Roman, 36pt) 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Excepteur</a:t>
            </a:r>
            <a:r>
              <a:rPr lang="en-US"/>
              <a:t> </a:t>
            </a:r>
            <a:r>
              <a:rPr lang="en-US" err="1"/>
              <a:t>sint</a:t>
            </a:r>
            <a:r>
              <a:rPr lang="en-US"/>
              <a:t> </a:t>
            </a:r>
            <a:r>
              <a:rPr lang="en-US" err="1"/>
              <a:t>occaecat</a:t>
            </a:r>
            <a:r>
              <a:rPr lang="en-US"/>
              <a:t> </a:t>
            </a:r>
            <a:r>
              <a:rPr lang="en-US" err="1"/>
              <a:t>cupidat</a:t>
            </a:r>
            <a:r>
              <a:rPr lang="en-US"/>
              <a:t> non </a:t>
            </a:r>
            <a:r>
              <a:rPr lang="en-US" err="1"/>
              <a:t>proident</a:t>
            </a:r>
            <a:r>
              <a:rPr lang="en-US"/>
              <a:t>.</a:t>
            </a:r>
          </a:p>
        </p:txBody>
      </p:sp>
      <p:sp>
        <p:nvSpPr>
          <p:cNvPr id="7" name="Text Placeholder 5">
            <a:extLst>
              <a:ext uri="{FF2B5EF4-FFF2-40B4-BE49-F238E27FC236}">
                <a16:creationId xmlns:a16="http://schemas.microsoft.com/office/drawing/2014/main" id="{F0B13878-40EA-F623-2691-F0F3AD2CA7F4}"/>
              </a:ext>
            </a:extLst>
          </p:cNvPr>
          <p:cNvSpPr>
            <a:spLocks noGrp="1"/>
          </p:cNvSpPr>
          <p:nvPr>
            <p:ph type="body" sz="quarter" idx="12" hasCustomPrompt="1"/>
          </p:nvPr>
        </p:nvSpPr>
        <p:spPr>
          <a:xfrm>
            <a:off x="3719493" y="4215723"/>
            <a:ext cx="6459736" cy="327160"/>
          </a:xfrm>
          <a:prstGeom prst="rect">
            <a:avLst/>
          </a:prstGeom>
        </p:spPr>
        <p:txBody>
          <a:bodyPr/>
          <a:lstStyle>
            <a:lvl1pPr algn="r">
              <a:buNone/>
              <a:defRPr sz="1600" b="1">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 First, Last Name</a:t>
            </a:r>
          </a:p>
        </p:txBody>
      </p:sp>
      <p:sp>
        <p:nvSpPr>
          <p:cNvPr id="8" name="Text Placeholder 5">
            <a:extLst>
              <a:ext uri="{FF2B5EF4-FFF2-40B4-BE49-F238E27FC236}">
                <a16:creationId xmlns:a16="http://schemas.microsoft.com/office/drawing/2014/main" id="{82AD81A1-C537-6AFE-6541-3CDC5D6DB11A}"/>
              </a:ext>
            </a:extLst>
          </p:cNvPr>
          <p:cNvSpPr>
            <a:spLocks noGrp="1"/>
          </p:cNvSpPr>
          <p:nvPr>
            <p:ph type="body" sz="quarter" idx="13" hasCustomPrompt="1"/>
          </p:nvPr>
        </p:nvSpPr>
        <p:spPr>
          <a:xfrm>
            <a:off x="3719493" y="4554085"/>
            <a:ext cx="6459736" cy="327160"/>
          </a:xfrm>
          <a:prstGeom prst="rect">
            <a:avLst/>
          </a:prstGeom>
        </p:spPr>
        <p:txBody>
          <a:bodyPr/>
          <a:lstStyle>
            <a:lvl1pPr algn="r">
              <a:buNone/>
              <a:defRPr sz="1600" b="0">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Title, Company</a:t>
            </a:r>
          </a:p>
        </p:txBody>
      </p:sp>
      <p:sp>
        <p:nvSpPr>
          <p:cNvPr id="9" name="Text Placeholder 7">
            <a:extLst>
              <a:ext uri="{FF2B5EF4-FFF2-40B4-BE49-F238E27FC236}">
                <a16:creationId xmlns:a16="http://schemas.microsoft.com/office/drawing/2014/main" id="{C6C9B22F-76CA-887F-F867-D236E706ECD8}"/>
              </a:ext>
            </a:extLst>
          </p:cNvPr>
          <p:cNvSpPr>
            <a:spLocks noGrp="1"/>
          </p:cNvSpPr>
          <p:nvPr>
            <p:ph type="body" sz="quarter" idx="19" hasCustomPrompt="1"/>
          </p:nvPr>
        </p:nvSpPr>
        <p:spPr>
          <a:xfrm rot="10800000">
            <a:off x="10195052" y="1916605"/>
            <a:ext cx="1617615" cy="2163762"/>
          </a:xfrm>
          <a:prstGeom prst="rect">
            <a:avLst/>
          </a:prstGeom>
        </p:spPr>
        <p:txBody>
          <a:bodyPr rIns="0" anchor="ctr" anchorCtr="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10" name="Picture Placeholder 4">
            <a:extLst>
              <a:ext uri="{FF2B5EF4-FFF2-40B4-BE49-F238E27FC236}">
                <a16:creationId xmlns:a16="http://schemas.microsoft.com/office/drawing/2014/main" id="{DA1898F5-0A81-AC36-9703-D5A2B1192590}"/>
              </a:ext>
            </a:extLst>
          </p:cNvPr>
          <p:cNvSpPr>
            <a:spLocks noGrp="1"/>
          </p:cNvSpPr>
          <p:nvPr>
            <p:ph type="pic" sz="quarter" idx="20"/>
          </p:nvPr>
        </p:nvSpPr>
        <p:spPr>
          <a:xfrm>
            <a:off x="609600" y="1711791"/>
            <a:ext cx="2312988" cy="2312988"/>
          </a:xfrm>
          <a:prstGeom prst="ellipse">
            <a:avLst/>
          </a:prstGeom>
          <a:solidFill>
            <a:schemeClr val="bg1">
              <a:lumMod val="50000"/>
            </a:schemeClr>
          </a:solidFill>
        </p:spPr>
        <p:txBody>
          <a:bodyPr/>
          <a:lstStyle>
            <a:lvl1pPr>
              <a:defRPr>
                <a:latin typeface="Avenir Next LT Pro" panose="020B0504020202020204" pitchFamily="34" charset="0"/>
              </a:defRPr>
            </a:lvl1pPr>
          </a:lstStyle>
          <a:p>
            <a:endParaRPr lang="en-US"/>
          </a:p>
        </p:txBody>
      </p:sp>
      <p:sp>
        <p:nvSpPr>
          <p:cNvPr id="4" name="Text Placeholder 7">
            <a:extLst>
              <a:ext uri="{FF2B5EF4-FFF2-40B4-BE49-F238E27FC236}">
                <a16:creationId xmlns:a16="http://schemas.microsoft.com/office/drawing/2014/main" id="{30B92125-A1A9-6822-1E61-6CEA3A8A0DC2}"/>
              </a:ext>
            </a:extLst>
          </p:cNvPr>
          <p:cNvSpPr>
            <a:spLocks noGrp="1"/>
          </p:cNvSpPr>
          <p:nvPr>
            <p:ph type="body" sz="quarter" idx="10" hasCustomPrompt="1"/>
          </p:nvPr>
        </p:nvSpPr>
        <p:spPr>
          <a:xfrm>
            <a:off x="2067932" y="834723"/>
            <a:ext cx="1636643" cy="2163762"/>
          </a:xfrm>
          <a:prstGeom prst="rect">
            <a:avLst/>
          </a:prstGeom>
        </p:spPr>
        <p:txBody>
          <a:bodyPr rIns="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3" name="Text Placeholder 7">
            <a:extLst>
              <a:ext uri="{FF2B5EF4-FFF2-40B4-BE49-F238E27FC236}">
                <a16:creationId xmlns:a16="http://schemas.microsoft.com/office/drawing/2014/main" id="{14B8AB47-1B79-C403-85A8-0DFCBD2F67B8}"/>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3110097912"/>
      </p:ext>
    </p:extLst>
  </p:cSld>
  <p:clrMapOvr>
    <a:masterClrMapping/>
  </p:clrMapOvr>
  <p:transition>
    <p:wip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hree Columns with 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600" y="2452637"/>
            <a:ext cx="3511296"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7" name="Content Placeholder 2">
            <a:extLst>
              <a:ext uri="{FF2B5EF4-FFF2-40B4-BE49-F238E27FC236}">
                <a16:creationId xmlns:a16="http://schemas.microsoft.com/office/drawing/2014/main" id="{B92D3D91-1322-D74B-BDF9-D205A92880B3}"/>
              </a:ext>
            </a:extLst>
          </p:cNvPr>
          <p:cNvSpPr>
            <a:spLocks noGrp="1"/>
          </p:cNvSpPr>
          <p:nvPr>
            <p:ph sz="quarter" idx="25"/>
          </p:nvPr>
        </p:nvSpPr>
        <p:spPr>
          <a:xfrm>
            <a:off x="8071106"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4343400"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60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0" name="Text Placeholder 11">
            <a:extLst>
              <a:ext uri="{FF2B5EF4-FFF2-40B4-BE49-F238E27FC236}">
                <a16:creationId xmlns:a16="http://schemas.microsoft.com/office/drawing/2014/main" id="{42EF5863-2B82-EB4A-B518-D9E4E48CF746}"/>
              </a:ext>
            </a:extLst>
          </p:cNvPr>
          <p:cNvSpPr>
            <a:spLocks noGrp="1"/>
          </p:cNvSpPr>
          <p:nvPr>
            <p:ph type="body" sz="quarter" idx="18" hasCustomPrompt="1"/>
          </p:nvPr>
        </p:nvSpPr>
        <p:spPr>
          <a:xfrm>
            <a:off x="60960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4340352"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2" name="Text Placeholder 11">
            <a:extLst>
              <a:ext uri="{FF2B5EF4-FFF2-40B4-BE49-F238E27FC236}">
                <a16:creationId xmlns:a16="http://schemas.microsoft.com/office/drawing/2014/main" id="{23161D3C-76B6-BE4D-A167-263F7BBC370F}"/>
              </a:ext>
            </a:extLst>
          </p:cNvPr>
          <p:cNvSpPr>
            <a:spLocks noGrp="1"/>
          </p:cNvSpPr>
          <p:nvPr>
            <p:ph type="body" sz="quarter" idx="21" hasCustomPrompt="1"/>
          </p:nvPr>
        </p:nvSpPr>
        <p:spPr>
          <a:xfrm>
            <a:off x="4340352"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3" name="Text Placeholder 11">
            <a:extLst>
              <a:ext uri="{FF2B5EF4-FFF2-40B4-BE49-F238E27FC236}">
                <a16:creationId xmlns:a16="http://schemas.microsoft.com/office/drawing/2014/main" id="{AE981E8F-A216-EE49-8816-6E00EF50ECBB}"/>
              </a:ext>
            </a:extLst>
          </p:cNvPr>
          <p:cNvSpPr>
            <a:spLocks noGrp="1"/>
          </p:cNvSpPr>
          <p:nvPr>
            <p:ph type="body" sz="quarter" idx="30" hasCustomPrompt="1"/>
          </p:nvPr>
        </p:nvSpPr>
        <p:spPr>
          <a:xfrm>
            <a:off x="806501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4" name="Text Placeholder 11">
            <a:extLst>
              <a:ext uri="{FF2B5EF4-FFF2-40B4-BE49-F238E27FC236}">
                <a16:creationId xmlns:a16="http://schemas.microsoft.com/office/drawing/2014/main" id="{04DD19F9-CDB0-7C48-B207-F8029BF9338B}"/>
              </a:ext>
            </a:extLst>
          </p:cNvPr>
          <p:cNvSpPr>
            <a:spLocks noGrp="1"/>
          </p:cNvSpPr>
          <p:nvPr>
            <p:ph type="body" sz="quarter" idx="31" hasCustomPrompt="1"/>
          </p:nvPr>
        </p:nvSpPr>
        <p:spPr>
          <a:xfrm>
            <a:off x="806501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4" name="Text Placeholder 11">
            <a:extLst>
              <a:ext uri="{FF2B5EF4-FFF2-40B4-BE49-F238E27FC236}">
                <a16:creationId xmlns:a16="http://schemas.microsoft.com/office/drawing/2014/main" id="{DA2EA5BA-3817-88E7-75C6-811529A6A315}"/>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A3B31A09-912D-29A3-28E0-7E627225E1B5}"/>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78B7128A-988C-212A-EB90-0102664E09F0}"/>
              </a:ext>
            </a:extLst>
          </p:cNvPr>
          <p:cNvSpPr>
            <a:spLocks noGrp="1"/>
          </p:cNvSpPr>
          <p:nvPr>
            <p:ph type="body" sz="quarter" idx="3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2411804726"/>
      </p:ext>
    </p:extLst>
  </p:cSld>
  <p:clrMapOvr>
    <a:masterClrMapping/>
  </p:clrMapOvr>
  <p:transition>
    <p:wipe/>
  </p:transition>
  <p:extLst>
    <p:ext uri="{DCECCB84-F9BA-43D5-87BE-67443E8EF086}">
      <p15:sldGuideLst xmlns:p15="http://schemas.microsoft.com/office/powerpoint/2012/main">
        <p15:guide id="1" orient="horz" pos="3456">
          <p15:clr>
            <a:srgbClr val="FBAE40"/>
          </p15:clr>
        </p15:guide>
        <p15:guide id="2" orient="horz" pos="1152">
          <p15:clr>
            <a:srgbClr val="FBAE40"/>
          </p15:clr>
        </p15:guide>
      </p15:sldGuideLst>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Conten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599" y="1845443"/>
            <a:ext cx="5298897" cy="1561052"/>
          </a:xfrm>
          <a:prstGeom prst="rect">
            <a:avLst/>
          </a:prstGeom>
          <a:noFill/>
        </p:spPr>
        <p:txBody>
          <a:bodyPr vert="horz" lIns="91440" tIns="91440" rIns="91440" bIns="0" rtlCol="0">
            <a:noAutofit/>
          </a:bodyPr>
          <a:lstStyle>
            <a:lvl1pPr>
              <a:defRPr lang="en-US" sz="1400" dirty="0" smtClean="0">
                <a:solidFill>
                  <a:schemeClr val="tx1"/>
                </a:solidFill>
                <a:latin typeface="Avenir Next LT Pro" panose="020B0504020202020204" pitchFamily="34" charset="77"/>
              </a:defRPr>
            </a:lvl1pPr>
            <a:lvl2pPr marL="401638" indent="-174625">
              <a:defRPr lang="en-US" sz="1200" dirty="0" smtClean="0">
                <a:solidFill>
                  <a:schemeClr val="tx1"/>
                </a:solidFill>
                <a:latin typeface="Avenir Next LT Pro" panose="020B0504020202020204" pitchFamily="34" charset="77"/>
              </a:defRPr>
            </a:lvl2pPr>
            <a:lvl3pPr marL="625475" indent="-169863">
              <a:defRPr lang="en-US" sz="1200" dirty="0" smtClean="0">
                <a:solidFill>
                  <a:schemeClr val="tx1"/>
                </a:solidFill>
                <a:latin typeface="Avenir Next LT Pro" panose="020B0504020202020204" pitchFamily="34" charset="77"/>
              </a:defRPr>
            </a:lvl3pPr>
            <a:lvl4pPr marL="858838" indent="-174625">
              <a:defRPr lang="en-US" sz="1200" dirty="0" smtClean="0">
                <a:solidFill>
                  <a:schemeClr val="tx1"/>
                </a:solidFill>
                <a:latin typeface="Avenir Next LT Pro" panose="020B0504020202020204" pitchFamily="34" charset="77"/>
              </a:defRPr>
            </a:lvl4pPr>
            <a:lvl5pPr marL="1082675" indent="-160338">
              <a:defRPr lang="en-US" sz="1200" dirty="0">
                <a:solidFill>
                  <a:schemeClr val="tx1"/>
                </a:solidFill>
                <a:latin typeface="Avenir Next LT Pro" panose="020B0504020202020204" pitchFamily="34"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6286554" y="1845443"/>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599"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6283506"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8" name="Content Placeholder 2">
            <a:extLst>
              <a:ext uri="{FF2B5EF4-FFF2-40B4-BE49-F238E27FC236}">
                <a16:creationId xmlns:a16="http://schemas.microsoft.com/office/drawing/2014/main" id="{5D406F90-8404-8449-9872-2AF9009CE691}"/>
              </a:ext>
            </a:extLst>
          </p:cNvPr>
          <p:cNvSpPr>
            <a:spLocks noGrp="1"/>
          </p:cNvSpPr>
          <p:nvPr>
            <p:ph sz="quarter" idx="30"/>
          </p:nvPr>
        </p:nvSpPr>
        <p:spPr>
          <a:xfrm>
            <a:off x="609599" y="4045740"/>
            <a:ext cx="5298897"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19" name="Content Placeholder 2">
            <a:extLst>
              <a:ext uri="{FF2B5EF4-FFF2-40B4-BE49-F238E27FC236}">
                <a16:creationId xmlns:a16="http://schemas.microsoft.com/office/drawing/2014/main" id="{0767CC35-2895-DF47-8D9F-9BA790B383B5}"/>
              </a:ext>
            </a:extLst>
          </p:cNvPr>
          <p:cNvSpPr>
            <a:spLocks noGrp="1"/>
          </p:cNvSpPr>
          <p:nvPr>
            <p:ph sz="quarter" idx="31"/>
          </p:nvPr>
        </p:nvSpPr>
        <p:spPr>
          <a:xfrm>
            <a:off x="6286554" y="4045740"/>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20" name="Text Placeholder 11">
            <a:extLst>
              <a:ext uri="{FF2B5EF4-FFF2-40B4-BE49-F238E27FC236}">
                <a16:creationId xmlns:a16="http://schemas.microsoft.com/office/drawing/2014/main" id="{15D481F2-253B-0145-88FD-DA96AB5470EC}"/>
              </a:ext>
            </a:extLst>
          </p:cNvPr>
          <p:cNvSpPr>
            <a:spLocks noGrp="1"/>
          </p:cNvSpPr>
          <p:nvPr>
            <p:ph type="body" sz="quarter" idx="32" hasCustomPrompt="1"/>
          </p:nvPr>
        </p:nvSpPr>
        <p:spPr>
          <a:xfrm>
            <a:off x="609599"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21" name="Text Placeholder 11">
            <a:extLst>
              <a:ext uri="{FF2B5EF4-FFF2-40B4-BE49-F238E27FC236}">
                <a16:creationId xmlns:a16="http://schemas.microsoft.com/office/drawing/2014/main" id="{2DB30398-E09D-954C-A3FA-F7C51CDDB749}"/>
              </a:ext>
            </a:extLst>
          </p:cNvPr>
          <p:cNvSpPr>
            <a:spLocks noGrp="1"/>
          </p:cNvSpPr>
          <p:nvPr>
            <p:ph type="body" sz="quarter" idx="33" hasCustomPrompt="1"/>
          </p:nvPr>
        </p:nvSpPr>
        <p:spPr>
          <a:xfrm>
            <a:off x="6283506"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 name="Text Placeholder 11">
            <a:extLst>
              <a:ext uri="{FF2B5EF4-FFF2-40B4-BE49-F238E27FC236}">
                <a16:creationId xmlns:a16="http://schemas.microsoft.com/office/drawing/2014/main" id="{DA07CCA5-3A1A-BB49-AB25-CED1E6C7F08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32914B7-184F-307B-3A4F-F63D8F17C820}"/>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27C81C44-E65A-9FB3-5CC8-98C450EFFD9A}"/>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3046085192"/>
      </p:ext>
    </p:extLst>
  </p:cSld>
  <p:clrMapOvr>
    <a:masterClrMapping/>
  </p:clrMapOvr>
  <p:transition>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ver Slide with Image 2">
    <p:spTree>
      <p:nvGrpSpPr>
        <p:cNvPr id="1" name=""/>
        <p:cNvGrpSpPr/>
        <p:nvPr/>
      </p:nvGrpSpPr>
      <p:grpSpPr>
        <a:xfrm>
          <a:off x="0" y="0"/>
          <a:ext cx="0" cy="0"/>
          <a:chOff x="0" y="0"/>
          <a:chExt cx="0" cy="0"/>
        </a:xfrm>
      </p:grpSpPr>
      <p:sp>
        <p:nvSpPr>
          <p:cNvPr id="5" name="Picture Placeholder 5">
            <a:extLst>
              <a:ext uri="{FF2B5EF4-FFF2-40B4-BE49-F238E27FC236}">
                <a16:creationId xmlns:a16="http://schemas.microsoft.com/office/drawing/2014/main" id="{23C71B0C-BB0E-E869-3400-4B5396E39E6B}"/>
              </a:ext>
            </a:extLst>
          </p:cNvPr>
          <p:cNvSpPr>
            <a:spLocks noGrp="1"/>
          </p:cNvSpPr>
          <p:nvPr>
            <p:ph type="pic" sz="quarter" idx="13"/>
          </p:nvPr>
        </p:nvSpPr>
        <p:spPr>
          <a:xfrm>
            <a:off x="0" y="2421"/>
            <a:ext cx="12192000" cy="1497026"/>
          </a:xfrm>
          <a:prstGeom prst="rect">
            <a:avLst/>
          </a:prstGeom>
          <a:solidFill>
            <a:schemeClr val="bg1">
              <a:lumMod val="75000"/>
            </a:schemeClr>
          </a:solidFill>
        </p:spPr>
        <p:txBody>
          <a:bodyPr/>
          <a:lstStyle>
            <a:lvl1pPr>
              <a:defRPr>
                <a:latin typeface="Avenir Next LT Pro" panose="020B0504020202020204" pitchFamily="34" charset="77"/>
              </a:defRPr>
            </a:lvl1pPr>
          </a:lstStyle>
          <a:p>
            <a:endParaRPr lang="en-US"/>
          </a:p>
        </p:txBody>
      </p:sp>
      <p:sp>
        <p:nvSpPr>
          <p:cNvPr id="2" name="Text Placeholder 6">
            <a:extLst>
              <a:ext uri="{FF2B5EF4-FFF2-40B4-BE49-F238E27FC236}">
                <a16:creationId xmlns:a16="http://schemas.microsoft.com/office/drawing/2014/main" id="{B41DD62A-48E0-C373-6FD9-3B85E54EC568}"/>
              </a:ext>
            </a:extLst>
          </p:cNvPr>
          <p:cNvSpPr>
            <a:spLocks noGrp="1"/>
          </p:cNvSpPr>
          <p:nvPr>
            <p:ph type="body" sz="quarter" idx="11" hasCustomPrompt="1"/>
          </p:nvPr>
        </p:nvSpPr>
        <p:spPr>
          <a:xfrm>
            <a:off x="1227296" y="4293657"/>
            <a:ext cx="7596843" cy="787835"/>
          </a:xfrm>
          <a:prstGeom prst="rect">
            <a:avLst/>
          </a:prstGeom>
        </p:spPr>
        <p:txBody>
          <a:bodyPr lIns="0"/>
          <a:lstStyle>
            <a:lvl1pPr marL="0" indent="0">
              <a:buNone/>
              <a:defRPr sz="1800">
                <a:solidFill>
                  <a:schemeClr val="accent1"/>
                </a:solidFill>
                <a:latin typeface="Avenir Next LT Pro" panose="020B0504020202020204" pitchFamily="34" charset="77"/>
              </a:defRPr>
            </a:lvl1pPr>
            <a:lvl2pPr marL="169863" indent="0">
              <a:buNone/>
              <a:defRPr/>
            </a:lvl2pPr>
            <a:lvl3pPr marL="344487" indent="0">
              <a:buNone/>
              <a:defRPr/>
            </a:lvl3pPr>
            <a:lvl4pPr marL="514350" indent="0">
              <a:buNone/>
              <a:defRPr/>
            </a:lvl4pPr>
            <a:lvl5pPr marL="688975" indent="0">
              <a:buNone/>
              <a:defRPr/>
            </a:lvl5pPr>
          </a:lstStyle>
          <a:p>
            <a:pPr lvl="0"/>
            <a:r>
              <a:rPr lang="en-US"/>
              <a:t>Subhead 1-3 Lines Title Case Avenir Next 18pt Orange</a:t>
            </a:r>
          </a:p>
        </p:txBody>
      </p:sp>
      <p:sp>
        <p:nvSpPr>
          <p:cNvPr id="8" name="Text Placeholder 4">
            <a:extLst>
              <a:ext uri="{FF2B5EF4-FFF2-40B4-BE49-F238E27FC236}">
                <a16:creationId xmlns:a16="http://schemas.microsoft.com/office/drawing/2014/main" id="{72C914E9-E7FC-5603-5F90-926A1A9E2EF5}"/>
              </a:ext>
            </a:extLst>
          </p:cNvPr>
          <p:cNvSpPr>
            <a:spLocks noGrp="1"/>
          </p:cNvSpPr>
          <p:nvPr>
            <p:ph type="body" sz="quarter" idx="10" hasCustomPrompt="1"/>
          </p:nvPr>
        </p:nvSpPr>
        <p:spPr>
          <a:xfrm>
            <a:off x="1227296" y="2656121"/>
            <a:ext cx="7596851" cy="1637537"/>
          </a:xfrm>
          <a:prstGeom prst="rect">
            <a:avLst/>
          </a:prstGeom>
        </p:spPr>
        <p:txBody>
          <a:bodyPr lIns="0" anchor="b" anchorCtr="0"/>
          <a:lstStyle>
            <a:lvl1pPr marL="0" indent="0">
              <a:lnSpc>
                <a:spcPts val="5400"/>
              </a:lnSpc>
              <a:buNone/>
              <a:defRPr sz="5400" b="0" i="0" cap="all" baseline="0">
                <a:solidFill>
                  <a:schemeClr val="bg1"/>
                </a:solidFill>
                <a:latin typeface="Avenir Next LT Pro Light"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LARGE TITLE</a:t>
            </a:r>
            <a:br>
              <a:rPr lang="en-US"/>
            </a:br>
            <a:r>
              <a:rPr lang="en-US"/>
              <a:t>2 LINES CAPS </a:t>
            </a:r>
          </a:p>
        </p:txBody>
      </p:sp>
      <p:sp>
        <p:nvSpPr>
          <p:cNvPr id="9" name="Text Placeholder 4">
            <a:extLst>
              <a:ext uri="{FF2B5EF4-FFF2-40B4-BE49-F238E27FC236}">
                <a16:creationId xmlns:a16="http://schemas.microsoft.com/office/drawing/2014/main" id="{A44C113F-C5C4-F40E-B734-435EA04B5F4B}"/>
              </a:ext>
            </a:extLst>
          </p:cNvPr>
          <p:cNvSpPr>
            <a:spLocks noGrp="1"/>
          </p:cNvSpPr>
          <p:nvPr>
            <p:ph type="body" sz="quarter" idx="12" hasCustomPrompt="1"/>
          </p:nvPr>
        </p:nvSpPr>
        <p:spPr>
          <a:xfrm>
            <a:off x="1227296" y="2161585"/>
            <a:ext cx="7596851" cy="494536"/>
          </a:xfrm>
          <a:prstGeom prst="rect">
            <a:avLst/>
          </a:prstGeom>
        </p:spPr>
        <p:txBody>
          <a:bodyPr lIns="0" anchor="b" anchorCtr="0"/>
          <a:lstStyle>
            <a:lvl1pPr marL="0" indent="0">
              <a:lnSpc>
                <a:spcPts val="5400"/>
              </a:lnSpc>
              <a:buNone/>
              <a:defRPr sz="2800">
                <a:solidFill>
                  <a:schemeClr val="bg1"/>
                </a:solidFill>
                <a:latin typeface="Avenir Next LT Pro"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Short Qualifier on 1 Line</a:t>
            </a:r>
          </a:p>
        </p:txBody>
      </p:sp>
      <p:sp>
        <p:nvSpPr>
          <p:cNvPr id="10" name="Rectangle 50">
            <a:extLst>
              <a:ext uri="{FF2B5EF4-FFF2-40B4-BE49-F238E27FC236}">
                <a16:creationId xmlns:a16="http://schemas.microsoft.com/office/drawing/2014/main" id="{56541B84-8EBA-AF9F-4152-D7D03EB601D4}"/>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pic>
        <p:nvPicPr>
          <p:cNvPr id="3" name="Picture 2">
            <a:extLst>
              <a:ext uri="{FF2B5EF4-FFF2-40B4-BE49-F238E27FC236}">
                <a16:creationId xmlns:a16="http://schemas.microsoft.com/office/drawing/2014/main" id="{426253BB-00F0-5A59-C20F-FF9E24DB24A0}"/>
              </a:ext>
            </a:extLst>
          </p:cNvPr>
          <p:cNvPicPr>
            <a:picLocks noChangeAspect="1"/>
          </p:cNvPicPr>
          <p:nvPr userDrawn="1"/>
        </p:nvPicPr>
        <p:blipFill>
          <a:blip r:embed="rId2"/>
          <a:srcRect/>
          <a:stretch/>
        </p:blipFill>
        <p:spPr>
          <a:xfrm>
            <a:off x="8309495" y="5887991"/>
            <a:ext cx="3135215" cy="610395"/>
          </a:xfrm>
          <a:prstGeom prst="rect">
            <a:avLst/>
          </a:prstGeom>
        </p:spPr>
      </p:pic>
    </p:spTree>
    <p:extLst>
      <p:ext uri="{BB962C8B-B14F-4D97-AF65-F5344CB8AC3E}">
        <p14:creationId xmlns:p14="http://schemas.microsoft.com/office/powerpoint/2010/main" val="1315201152"/>
      </p:ext>
    </p:extLst>
  </p:cSld>
  <p:clrMapOvr>
    <a:masterClrMapping/>
  </p:clrMapOvr>
  <p:transition>
    <p:wip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ontent Gri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20" name="Picture Placeholder 11">
            <a:extLst>
              <a:ext uri="{FF2B5EF4-FFF2-40B4-BE49-F238E27FC236}">
                <a16:creationId xmlns:a16="http://schemas.microsoft.com/office/drawing/2014/main" id="{35906719-610D-5340-B2B8-E1B60C3F25BB}"/>
              </a:ext>
            </a:extLst>
          </p:cNvPr>
          <p:cNvSpPr>
            <a:spLocks noGrp="1"/>
          </p:cNvSpPr>
          <p:nvPr>
            <p:ph type="pic" sz="quarter" idx="31" hasCustomPrompt="1"/>
          </p:nvPr>
        </p:nvSpPr>
        <p:spPr>
          <a:xfrm>
            <a:off x="609600"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2" name="Picture Placeholder 11">
            <a:extLst>
              <a:ext uri="{FF2B5EF4-FFF2-40B4-BE49-F238E27FC236}">
                <a16:creationId xmlns:a16="http://schemas.microsoft.com/office/drawing/2014/main" id="{C3368D31-0D3D-F442-9BCE-41A3217797EC}"/>
              </a:ext>
            </a:extLst>
          </p:cNvPr>
          <p:cNvSpPr>
            <a:spLocks noGrp="1"/>
          </p:cNvSpPr>
          <p:nvPr>
            <p:ph type="pic" sz="quarter" idx="32" hasCustomPrompt="1"/>
          </p:nvPr>
        </p:nvSpPr>
        <p:spPr>
          <a:xfrm>
            <a:off x="609600"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4" name="Picture Placeholder 11">
            <a:extLst>
              <a:ext uri="{FF2B5EF4-FFF2-40B4-BE49-F238E27FC236}">
                <a16:creationId xmlns:a16="http://schemas.microsoft.com/office/drawing/2014/main" id="{B069496E-A444-6B45-AB43-69A653D340C6}"/>
              </a:ext>
            </a:extLst>
          </p:cNvPr>
          <p:cNvSpPr>
            <a:spLocks noGrp="1"/>
          </p:cNvSpPr>
          <p:nvPr>
            <p:ph type="pic" sz="quarter" idx="33" hasCustomPrompt="1"/>
          </p:nvPr>
        </p:nvSpPr>
        <p:spPr>
          <a:xfrm>
            <a:off x="609600"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30" name="Text Placeholder 29">
            <a:extLst>
              <a:ext uri="{FF2B5EF4-FFF2-40B4-BE49-F238E27FC236}">
                <a16:creationId xmlns:a16="http://schemas.microsoft.com/office/drawing/2014/main" id="{D06D9601-8D09-0847-9987-5EDADA2A6990}"/>
              </a:ext>
            </a:extLst>
          </p:cNvPr>
          <p:cNvSpPr>
            <a:spLocks noGrp="1"/>
          </p:cNvSpPr>
          <p:nvPr>
            <p:ph type="body" sz="quarter" idx="39"/>
          </p:nvPr>
        </p:nvSpPr>
        <p:spPr>
          <a:xfrm>
            <a:off x="169550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1" name="Text Placeholder 29">
            <a:extLst>
              <a:ext uri="{FF2B5EF4-FFF2-40B4-BE49-F238E27FC236}">
                <a16:creationId xmlns:a16="http://schemas.microsoft.com/office/drawing/2014/main" id="{FB2A6CE2-8814-3748-85B9-B7E49004042B}"/>
              </a:ext>
            </a:extLst>
          </p:cNvPr>
          <p:cNvSpPr>
            <a:spLocks noGrp="1"/>
          </p:cNvSpPr>
          <p:nvPr>
            <p:ph type="body" sz="quarter" idx="40"/>
          </p:nvPr>
        </p:nvSpPr>
        <p:spPr>
          <a:xfrm>
            <a:off x="169550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2" name="Text Placeholder 29">
            <a:extLst>
              <a:ext uri="{FF2B5EF4-FFF2-40B4-BE49-F238E27FC236}">
                <a16:creationId xmlns:a16="http://schemas.microsoft.com/office/drawing/2014/main" id="{34C4145E-CECA-1643-A2D6-A84D6120F285}"/>
              </a:ext>
            </a:extLst>
          </p:cNvPr>
          <p:cNvSpPr>
            <a:spLocks noGrp="1"/>
          </p:cNvSpPr>
          <p:nvPr>
            <p:ph type="body" sz="quarter" idx="41"/>
          </p:nvPr>
        </p:nvSpPr>
        <p:spPr>
          <a:xfrm>
            <a:off x="169550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8" name="Picture Placeholder 11">
            <a:extLst>
              <a:ext uri="{FF2B5EF4-FFF2-40B4-BE49-F238E27FC236}">
                <a16:creationId xmlns:a16="http://schemas.microsoft.com/office/drawing/2014/main" id="{7442F8F6-3C0E-4D42-8455-8A9A234BECBC}"/>
              </a:ext>
            </a:extLst>
          </p:cNvPr>
          <p:cNvSpPr>
            <a:spLocks noGrp="1"/>
          </p:cNvSpPr>
          <p:nvPr>
            <p:ph type="pic" sz="quarter" idx="42" hasCustomPrompt="1"/>
          </p:nvPr>
        </p:nvSpPr>
        <p:spPr>
          <a:xfrm>
            <a:off x="6405408"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0" name="Picture Placeholder 11">
            <a:extLst>
              <a:ext uri="{FF2B5EF4-FFF2-40B4-BE49-F238E27FC236}">
                <a16:creationId xmlns:a16="http://schemas.microsoft.com/office/drawing/2014/main" id="{671C65D8-27B4-0D49-BB0F-65CCA7EDDDE5}"/>
              </a:ext>
            </a:extLst>
          </p:cNvPr>
          <p:cNvSpPr>
            <a:spLocks noGrp="1"/>
          </p:cNvSpPr>
          <p:nvPr>
            <p:ph type="pic" sz="quarter" idx="43" hasCustomPrompt="1"/>
          </p:nvPr>
        </p:nvSpPr>
        <p:spPr>
          <a:xfrm>
            <a:off x="6405408"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2" name="Picture Placeholder 11">
            <a:extLst>
              <a:ext uri="{FF2B5EF4-FFF2-40B4-BE49-F238E27FC236}">
                <a16:creationId xmlns:a16="http://schemas.microsoft.com/office/drawing/2014/main" id="{052A9D74-3444-8B45-B04C-3B2975C18E38}"/>
              </a:ext>
            </a:extLst>
          </p:cNvPr>
          <p:cNvSpPr>
            <a:spLocks noGrp="1"/>
          </p:cNvSpPr>
          <p:nvPr>
            <p:ph type="pic" sz="quarter" idx="44" hasCustomPrompt="1"/>
          </p:nvPr>
        </p:nvSpPr>
        <p:spPr>
          <a:xfrm>
            <a:off x="6405408"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 name="Text Placeholder 11">
            <a:extLst>
              <a:ext uri="{FF2B5EF4-FFF2-40B4-BE49-F238E27FC236}">
                <a16:creationId xmlns:a16="http://schemas.microsoft.com/office/drawing/2014/main" id="{196B4E11-E63E-59FB-AB81-4D9CA3C4471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20760973-012F-E54B-0952-E816136A69FF}"/>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29">
            <a:extLst>
              <a:ext uri="{FF2B5EF4-FFF2-40B4-BE49-F238E27FC236}">
                <a16:creationId xmlns:a16="http://schemas.microsoft.com/office/drawing/2014/main" id="{55D751C6-5696-4F59-2023-0666A564AC45}"/>
              </a:ext>
            </a:extLst>
          </p:cNvPr>
          <p:cNvSpPr>
            <a:spLocks noGrp="1"/>
          </p:cNvSpPr>
          <p:nvPr>
            <p:ph type="body" sz="quarter" idx="48"/>
          </p:nvPr>
        </p:nvSpPr>
        <p:spPr>
          <a:xfrm>
            <a:off x="749749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8" name="Text Placeholder 29">
            <a:extLst>
              <a:ext uri="{FF2B5EF4-FFF2-40B4-BE49-F238E27FC236}">
                <a16:creationId xmlns:a16="http://schemas.microsoft.com/office/drawing/2014/main" id="{FCB288BE-59D6-8346-9DE7-03912FA71974}"/>
              </a:ext>
            </a:extLst>
          </p:cNvPr>
          <p:cNvSpPr>
            <a:spLocks noGrp="1"/>
          </p:cNvSpPr>
          <p:nvPr>
            <p:ph type="body" sz="quarter" idx="49"/>
          </p:nvPr>
        </p:nvSpPr>
        <p:spPr>
          <a:xfrm>
            <a:off x="749749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9" name="Text Placeholder 29">
            <a:extLst>
              <a:ext uri="{FF2B5EF4-FFF2-40B4-BE49-F238E27FC236}">
                <a16:creationId xmlns:a16="http://schemas.microsoft.com/office/drawing/2014/main" id="{A9252EA7-B494-F45C-BD35-D1D6436D762A}"/>
              </a:ext>
            </a:extLst>
          </p:cNvPr>
          <p:cNvSpPr>
            <a:spLocks noGrp="1"/>
          </p:cNvSpPr>
          <p:nvPr>
            <p:ph type="body" sz="quarter" idx="50"/>
          </p:nvPr>
        </p:nvSpPr>
        <p:spPr>
          <a:xfrm>
            <a:off x="749749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5" name="Text Placeholder 7">
            <a:extLst>
              <a:ext uri="{FF2B5EF4-FFF2-40B4-BE49-F238E27FC236}">
                <a16:creationId xmlns:a16="http://schemas.microsoft.com/office/drawing/2014/main" id="{427BA845-CB96-8A52-2EA0-82AC1C8EF7DE}"/>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Tree>
    <p:extLst>
      <p:ext uri="{BB962C8B-B14F-4D97-AF65-F5344CB8AC3E}">
        <p14:creationId xmlns:p14="http://schemas.microsoft.com/office/powerpoint/2010/main" val="2619978676"/>
      </p:ext>
    </p:extLst>
  </p:cSld>
  <p:clrMapOvr>
    <a:masterClrMapping/>
  </p:clrMapOvr>
  <p:transition>
    <p:wipe/>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21BDBE5-5921-5A0D-BF00-3C326EE10A56}"/>
              </a:ext>
            </a:extLst>
          </p:cNvPr>
          <p:cNvSpPr>
            <a:spLocks noGrp="1"/>
          </p:cNvSpPr>
          <p:nvPr>
            <p:ph type="sldNum" sz="quarter" idx="10"/>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845461995"/>
      </p:ext>
    </p:extLst>
  </p:cSld>
  <p:clrMapOvr>
    <a:masterClrMapping/>
  </p:clrMapOvr>
  <p:transition>
    <p:wipe/>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4" name="Content Placeholder 2">
            <a:extLst>
              <a:ext uri="{FF2B5EF4-FFF2-40B4-BE49-F238E27FC236}">
                <a16:creationId xmlns:a16="http://schemas.microsoft.com/office/drawing/2014/main" id="{A29298CC-4750-D74A-81DE-F3F6814ED942}"/>
              </a:ext>
            </a:extLst>
          </p:cNvPr>
          <p:cNvSpPr>
            <a:spLocks noGrp="1"/>
          </p:cNvSpPr>
          <p:nvPr>
            <p:ph sz="quarter" idx="17"/>
          </p:nvPr>
        </p:nvSpPr>
        <p:spPr>
          <a:xfrm>
            <a:off x="609601" y="1488557"/>
            <a:ext cx="10972799" cy="4029593"/>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p:txBody>
      </p:sp>
      <p:sp>
        <p:nvSpPr>
          <p:cNvPr id="7" name="Text Placeholder 12">
            <a:extLst>
              <a:ext uri="{FF2B5EF4-FFF2-40B4-BE49-F238E27FC236}">
                <a16:creationId xmlns:a16="http://schemas.microsoft.com/office/drawing/2014/main" id="{DF90D246-C591-3CE4-BCBA-777DFBE8927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7">
            <a:extLst>
              <a:ext uri="{FF2B5EF4-FFF2-40B4-BE49-F238E27FC236}">
                <a16:creationId xmlns:a16="http://schemas.microsoft.com/office/drawing/2014/main" id="{2A9561F4-104A-9012-D302-F5A6268F106C}"/>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
        <p:nvSpPr>
          <p:cNvPr id="8" name="Slide Number Placeholder 7">
            <a:extLst>
              <a:ext uri="{FF2B5EF4-FFF2-40B4-BE49-F238E27FC236}">
                <a16:creationId xmlns:a16="http://schemas.microsoft.com/office/drawing/2014/main" id="{7DE19EF4-5049-1936-840F-407B6D823CF2}"/>
              </a:ext>
            </a:extLst>
          </p:cNvPr>
          <p:cNvSpPr>
            <a:spLocks noGrp="1"/>
          </p:cNvSpPr>
          <p:nvPr>
            <p:ph type="sldNum" sz="quarter" idx="19"/>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2916109197"/>
      </p:ext>
    </p:extLst>
  </p:cSld>
  <p:clrMapOvr>
    <a:masterClrMapping/>
  </p:clrMapOvr>
  <p:transition>
    <p:wipe/>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Header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3" name="Text Placeholder 11">
            <a:extLst>
              <a:ext uri="{FF2B5EF4-FFF2-40B4-BE49-F238E27FC236}">
                <a16:creationId xmlns:a16="http://schemas.microsoft.com/office/drawing/2014/main" id="{5C3405BA-157B-804B-8396-3064EDC06C3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5" name="Text Placeholder 7">
            <a:extLst>
              <a:ext uri="{FF2B5EF4-FFF2-40B4-BE49-F238E27FC236}">
                <a16:creationId xmlns:a16="http://schemas.microsoft.com/office/drawing/2014/main" id="{7B826379-ED22-6237-D191-AF06DDCD9089}"/>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
        <p:nvSpPr>
          <p:cNvPr id="6" name="Slide Number Placeholder 5">
            <a:extLst>
              <a:ext uri="{FF2B5EF4-FFF2-40B4-BE49-F238E27FC236}">
                <a16:creationId xmlns:a16="http://schemas.microsoft.com/office/drawing/2014/main" id="{544C7000-3E41-C999-7E6D-40BAAED7D4DA}"/>
              </a:ext>
            </a:extLst>
          </p:cNvPr>
          <p:cNvSpPr>
            <a:spLocks noGrp="1"/>
          </p:cNvSpPr>
          <p:nvPr>
            <p:ph type="sldNum" sz="quarter" idx="19"/>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3386724707"/>
      </p:ext>
    </p:extLst>
  </p:cSld>
  <p:clrMapOvr>
    <a:masterClrMapping/>
  </p:clrMapOvr>
  <p:transition>
    <p:wipe/>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1C765-8955-CE4B-8205-51C1E6CEB36C}"/>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Agenda Title</a:t>
            </a:r>
          </a:p>
        </p:txBody>
      </p:sp>
      <p:sp>
        <p:nvSpPr>
          <p:cNvPr id="3" name="Text Placeholder 7">
            <a:extLst>
              <a:ext uri="{FF2B5EF4-FFF2-40B4-BE49-F238E27FC236}">
                <a16:creationId xmlns:a16="http://schemas.microsoft.com/office/drawing/2014/main" id="{408AF6BE-7BB1-83B2-AFC9-2072A29F6C74}"/>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1200" cap="all" spc="300" baseline="0">
                <a:solidFill>
                  <a:schemeClr val="accent1"/>
                </a:solidFill>
                <a:latin typeface="Avenir Next LT Pro" panose="020B0504020202020204" pitchFamily="34" charset="77"/>
              </a:defRPr>
            </a:lvl1pPr>
          </a:lstStyle>
          <a:p>
            <a:pPr lvl="0"/>
            <a:r>
              <a:rPr lang="en-US"/>
              <a:t>DATE/TIME</a:t>
            </a:r>
          </a:p>
        </p:txBody>
      </p:sp>
      <p:sp>
        <p:nvSpPr>
          <p:cNvPr id="5" name="Slide Number Placeholder 4">
            <a:extLst>
              <a:ext uri="{FF2B5EF4-FFF2-40B4-BE49-F238E27FC236}">
                <a16:creationId xmlns:a16="http://schemas.microsoft.com/office/drawing/2014/main" id="{0BD780F3-2BB2-E266-CEAC-05F6E97FD9D8}"/>
              </a:ext>
            </a:extLst>
          </p:cNvPr>
          <p:cNvSpPr>
            <a:spLocks noGrp="1"/>
          </p:cNvSpPr>
          <p:nvPr>
            <p:ph type="sldNum" sz="quarter" idx="19"/>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44155088"/>
      </p:ext>
    </p:extLst>
  </p:cSld>
  <p:clrMapOvr>
    <a:masterClrMapping/>
  </p:clrMapOvr>
  <p:transition>
    <p:wipe/>
  </p:transition>
  <p:extLst>
    <p:ext uri="{DCECCB84-F9BA-43D5-87BE-67443E8EF086}">
      <p15:sldGuideLst xmlns:p15="http://schemas.microsoft.com/office/powerpoint/2012/main">
        <p15:guide id="1" orient="horz" pos="3480">
          <p15:clr>
            <a:srgbClr val="FBAE40"/>
          </p15:clr>
        </p15:guide>
      </p15:sldGuideLst>
    </p:ext>
  </p:extLs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Content Slide with Imag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Picture Placeholder 5">
            <a:extLst>
              <a:ext uri="{FF2B5EF4-FFF2-40B4-BE49-F238E27FC236}">
                <a16:creationId xmlns:a16="http://schemas.microsoft.com/office/drawing/2014/main" id="{ABC7191E-D4B1-5944-831B-8DD70BF953F6}"/>
              </a:ext>
            </a:extLst>
          </p:cNvPr>
          <p:cNvSpPr>
            <a:spLocks noGrp="1"/>
          </p:cNvSpPr>
          <p:nvPr>
            <p:ph type="pic" sz="quarter" idx="17"/>
          </p:nvPr>
        </p:nvSpPr>
        <p:spPr>
          <a:xfrm>
            <a:off x="6096000" y="1498600"/>
            <a:ext cx="5486400" cy="4029573"/>
          </a:xfrm>
          <a:prstGeom prst="rect">
            <a:avLst/>
          </a:prstGeom>
          <a:solidFill>
            <a:schemeClr val="bg1">
              <a:lumMod val="75000"/>
            </a:schemeClr>
          </a:solidFill>
          <a:ln>
            <a:noFill/>
          </a:ln>
        </p:spPr>
        <p:txBody>
          <a:bodyPr/>
          <a:lstStyle>
            <a:lvl1pPr>
              <a:defRPr>
                <a:latin typeface="Avenir Next LT Pro" panose="020B0504020202020204" pitchFamily="34" charset="77"/>
              </a:defRPr>
            </a:lvl1pPr>
          </a:lstStyle>
          <a:p>
            <a:endParaRPr lang="en-US"/>
          </a:p>
        </p:txBody>
      </p:sp>
      <p:sp>
        <p:nvSpPr>
          <p:cNvPr id="12" name="Text Placeholder 3">
            <a:extLst>
              <a:ext uri="{FF2B5EF4-FFF2-40B4-BE49-F238E27FC236}">
                <a16:creationId xmlns:a16="http://schemas.microsoft.com/office/drawing/2014/main" id="{781CBDD1-BE12-3443-91C4-432DF6A29A6F}"/>
              </a:ext>
            </a:extLst>
          </p:cNvPr>
          <p:cNvSpPr>
            <a:spLocks noGrp="1"/>
          </p:cNvSpPr>
          <p:nvPr>
            <p:ph type="body" sz="quarter" idx="20"/>
          </p:nvPr>
        </p:nvSpPr>
        <p:spPr>
          <a:xfrm>
            <a:off x="609600" y="1498579"/>
            <a:ext cx="5486400" cy="4029594"/>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marL="1082675" indent="-168275">
              <a:defRPr lang="en-US" sz="1200" kern="1200" spc="0" dirty="0">
                <a:solidFill>
                  <a:schemeClr val="tx1"/>
                </a:solidFill>
                <a:latin typeface="Avenir Next LT Pro" panose="020B0504020202020204" pitchFamily="34" charset="77"/>
                <a:ea typeface="+mn-ea"/>
                <a:cs typeface="Arial" panose="020B0604020202020204" pitchFamily="34" charset="0"/>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lvl="4"/>
            <a:r>
              <a:rPr lang="en-US"/>
              <a:t>Fifth level</a:t>
            </a:r>
          </a:p>
        </p:txBody>
      </p:sp>
      <p:sp>
        <p:nvSpPr>
          <p:cNvPr id="4" name="Text Placeholder 11">
            <a:extLst>
              <a:ext uri="{FF2B5EF4-FFF2-40B4-BE49-F238E27FC236}">
                <a16:creationId xmlns:a16="http://schemas.microsoft.com/office/drawing/2014/main" id="{D4B5D57C-490E-FAC1-178B-4A7D842DE38A}"/>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9" name="Text Placeholder 12">
            <a:extLst>
              <a:ext uri="{FF2B5EF4-FFF2-40B4-BE49-F238E27FC236}">
                <a16:creationId xmlns:a16="http://schemas.microsoft.com/office/drawing/2014/main" id="{4E1651FC-A411-5C9A-2B81-14A01683F576}"/>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5" name="Text Placeholder 7">
            <a:extLst>
              <a:ext uri="{FF2B5EF4-FFF2-40B4-BE49-F238E27FC236}">
                <a16:creationId xmlns:a16="http://schemas.microsoft.com/office/drawing/2014/main" id="{E55ECB1D-0CFA-F2AF-A3C7-05826FF7E5F3}"/>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
        <p:nvSpPr>
          <p:cNvPr id="6" name="Slide Number Placeholder 5">
            <a:extLst>
              <a:ext uri="{FF2B5EF4-FFF2-40B4-BE49-F238E27FC236}">
                <a16:creationId xmlns:a16="http://schemas.microsoft.com/office/drawing/2014/main" id="{A510882B-4552-5DE1-FA0E-66F2ACDB01BD}"/>
              </a:ext>
            </a:extLst>
          </p:cNvPr>
          <p:cNvSpPr>
            <a:spLocks noGrp="1"/>
          </p:cNvSpPr>
          <p:nvPr>
            <p:ph type="sldNum" sz="quarter" idx="21"/>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3990731396"/>
      </p:ext>
    </p:extLst>
  </p:cSld>
  <p:clrMapOvr>
    <a:masterClrMapping/>
  </p:clrMapOvr>
  <p:transition>
    <p:wip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Char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8" name="Chart Placeholder 6">
            <a:extLst>
              <a:ext uri="{FF2B5EF4-FFF2-40B4-BE49-F238E27FC236}">
                <a16:creationId xmlns:a16="http://schemas.microsoft.com/office/drawing/2014/main" id="{180E5361-57AA-244A-AE7E-7B37880436D3}"/>
              </a:ext>
            </a:extLst>
          </p:cNvPr>
          <p:cNvSpPr>
            <a:spLocks noGrp="1"/>
          </p:cNvSpPr>
          <p:nvPr>
            <p:ph type="chart" sz="quarter" idx="18"/>
          </p:nvPr>
        </p:nvSpPr>
        <p:spPr>
          <a:xfrm>
            <a:off x="609600" y="1489075"/>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7" name="Chart Placeholder 6">
            <a:extLst>
              <a:ext uri="{FF2B5EF4-FFF2-40B4-BE49-F238E27FC236}">
                <a16:creationId xmlns:a16="http://schemas.microsoft.com/office/drawing/2014/main" id="{205816B6-96EC-5540-BA1F-DE87CC3FB048}"/>
              </a:ext>
            </a:extLst>
          </p:cNvPr>
          <p:cNvSpPr>
            <a:spLocks noGrp="1"/>
          </p:cNvSpPr>
          <p:nvPr>
            <p:ph type="chart" sz="quarter" idx="19"/>
          </p:nvPr>
        </p:nvSpPr>
        <p:spPr>
          <a:xfrm>
            <a:off x="6230112" y="1489075"/>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9" name="Chart Placeholder 6">
            <a:extLst>
              <a:ext uri="{FF2B5EF4-FFF2-40B4-BE49-F238E27FC236}">
                <a16:creationId xmlns:a16="http://schemas.microsoft.com/office/drawing/2014/main" id="{DED39288-21C0-3948-9C35-7A25FD99A39F}"/>
              </a:ext>
            </a:extLst>
          </p:cNvPr>
          <p:cNvSpPr>
            <a:spLocks noGrp="1"/>
          </p:cNvSpPr>
          <p:nvPr>
            <p:ph type="chart" sz="quarter" idx="20"/>
          </p:nvPr>
        </p:nvSpPr>
        <p:spPr>
          <a:xfrm>
            <a:off x="609600" y="3773487"/>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10" name="Chart Placeholder 6">
            <a:extLst>
              <a:ext uri="{FF2B5EF4-FFF2-40B4-BE49-F238E27FC236}">
                <a16:creationId xmlns:a16="http://schemas.microsoft.com/office/drawing/2014/main" id="{4CF21D8F-4FF5-274D-99FB-CB857B2455E8}"/>
              </a:ext>
            </a:extLst>
          </p:cNvPr>
          <p:cNvSpPr>
            <a:spLocks noGrp="1"/>
          </p:cNvSpPr>
          <p:nvPr>
            <p:ph type="chart" sz="quarter" idx="21"/>
          </p:nvPr>
        </p:nvSpPr>
        <p:spPr>
          <a:xfrm>
            <a:off x="6230112" y="3773487"/>
            <a:ext cx="5352288" cy="1939925"/>
          </a:xfrm>
          <a:prstGeom prst="rect">
            <a:avLst/>
          </a:prstGeom>
          <a:noFill/>
        </p:spPr>
        <p:txBody>
          <a:bodyPr/>
          <a:lstStyle>
            <a:lvl1pPr marL="0" indent="0">
              <a:buNone/>
              <a:defRPr>
                <a:solidFill>
                  <a:schemeClr val="tx1"/>
                </a:solidFill>
                <a:latin typeface="Avenir Next LT Pro" panose="020B0504020202020204" pitchFamily="34" charset="77"/>
              </a:defRPr>
            </a:lvl1pPr>
          </a:lstStyle>
          <a:p>
            <a:endParaRPr lang="en-US"/>
          </a:p>
        </p:txBody>
      </p:sp>
      <p:sp>
        <p:nvSpPr>
          <p:cNvPr id="4" name="Text Placeholder 11">
            <a:extLst>
              <a:ext uri="{FF2B5EF4-FFF2-40B4-BE49-F238E27FC236}">
                <a16:creationId xmlns:a16="http://schemas.microsoft.com/office/drawing/2014/main" id="{C91808D5-756C-606B-F120-41E0769EC57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F4640D91-B077-6D7E-30A1-B04807E04DB7}"/>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7">
            <a:extLst>
              <a:ext uri="{FF2B5EF4-FFF2-40B4-BE49-F238E27FC236}">
                <a16:creationId xmlns:a16="http://schemas.microsoft.com/office/drawing/2014/main" id="{A0ED68A8-72E7-CC3C-78DD-3BFC0A6FE1D6}"/>
              </a:ext>
            </a:extLst>
          </p:cNvPr>
          <p:cNvSpPr>
            <a:spLocks noGrp="1"/>
          </p:cNvSpPr>
          <p:nvPr>
            <p:ph type="body" sz="quarter" idx="2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
        <p:nvSpPr>
          <p:cNvPr id="11" name="Slide Number Placeholder 10">
            <a:extLst>
              <a:ext uri="{FF2B5EF4-FFF2-40B4-BE49-F238E27FC236}">
                <a16:creationId xmlns:a16="http://schemas.microsoft.com/office/drawing/2014/main" id="{EBEE2C78-7A00-50A2-DD22-9D3099181830}"/>
              </a:ext>
            </a:extLst>
          </p:cNvPr>
          <p:cNvSpPr>
            <a:spLocks noGrp="1"/>
          </p:cNvSpPr>
          <p:nvPr>
            <p:ph type="sldNum" sz="quarter" idx="23"/>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1844763003"/>
      </p:ext>
    </p:extLst>
  </p:cSld>
  <p:clrMapOvr>
    <a:masterClrMapping/>
  </p:clrMapOvr>
  <p:transition>
    <p:wip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Timeline Slide 1">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FDF83024-8957-E243-8DCD-D3D040B75B6D}"/>
              </a:ext>
            </a:extLst>
          </p:cNvPr>
          <p:cNvCxnSpPr>
            <a:cxnSpLocks/>
          </p:cNvCxnSpPr>
          <p:nvPr userDrawn="1"/>
        </p:nvCxnSpPr>
        <p:spPr>
          <a:xfrm>
            <a:off x="0" y="3664808"/>
            <a:ext cx="11582398" cy="0"/>
          </a:xfrm>
          <a:prstGeom prst="straightConnector1">
            <a:avLst/>
          </a:prstGeom>
          <a:ln>
            <a:solidFill>
              <a:schemeClr val="bg1">
                <a:lumMod val="50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027462BF-CC17-76EB-382A-E085B37D3E07}"/>
              </a:ext>
            </a:extLst>
          </p:cNvPr>
          <p:cNvCxnSpPr/>
          <p:nvPr userDrawn="1"/>
        </p:nvCxnSpPr>
        <p:spPr>
          <a:xfrm>
            <a:off x="800833"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1A2DD78-FE1F-FF79-919B-62A1B67D1114}"/>
              </a:ext>
            </a:extLst>
          </p:cNvPr>
          <p:cNvCxnSpPr/>
          <p:nvPr userDrawn="1"/>
        </p:nvCxnSpPr>
        <p:spPr>
          <a:xfrm>
            <a:off x="5120958" y="3664808"/>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002BCBF-E140-820E-B769-23B3C6B5DD69}"/>
              </a:ext>
            </a:extLst>
          </p:cNvPr>
          <p:cNvCxnSpPr/>
          <p:nvPr userDrawn="1"/>
        </p:nvCxnSpPr>
        <p:spPr>
          <a:xfrm>
            <a:off x="9441332" y="3664808"/>
            <a:ext cx="0" cy="40337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AD4C8E9-BB20-9EA7-C2CF-037364FEEDDE}"/>
              </a:ext>
            </a:extLst>
          </p:cNvPr>
          <p:cNvCxnSpPr/>
          <p:nvPr userDrawn="1"/>
        </p:nvCxnSpPr>
        <p:spPr>
          <a:xfrm>
            <a:off x="2945882"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E6A5FEE-5849-8DEC-7777-ABB3E3EC7662}"/>
              </a:ext>
            </a:extLst>
          </p:cNvPr>
          <p:cNvCxnSpPr/>
          <p:nvPr userDrawn="1"/>
        </p:nvCxnSpPr>
        <p:spPr>
          <a:xfrm>
            <a:off x="7296034" y="3262219"/>
            <a:ext cx="0" cy="40337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F6DEA580-AF8B-D483-AC94-D12A8DADF30F}"/>
              </a:ext>
            </a:extLst>
          </p:cNvPr>
          <p:cNvSpPr/>
          <p:nvPr/>
        </p:nvSpPr>
        <p:spPr>
          <a:xfrm>
            <a:off x="667181"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25" name="Oval 24">
            <a:extLst>
              <a:ext uri="{FF2B5EF4-FFF2-40B4-BE49-F238E27FC236}">
                <a16:creationId xmlns:a16="http://schemas.microsoft.com/office/drawing/2014/main" id="{9317316F-7B52-078F-6162-0EE3F8F79C44}"/>
              </a:ext>
            </a:extLst>
          </p:cNvPr>
          <p:cNvSpPr/>
          <p:nvPr/>
        </p:nvSpPr>
        <p:spPr>
          <a:xfrm>
            <a:off x="746797"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27" name="Oval 26">
            <a:extLst>
              <a:ext uri="{FF2B5EF4-FFF2-40B4-BE49-F238E27FC236}">
                <a16:creationId xmlns:a16="http://schemas.microsoft.com/office/drawing/2014/main" id="{B8CD4124-22BB-212D-1A09-2D0B568A6045}"/>
              </a:ext>
            </a:extLst>
          </p:cNvPr>
          <p:cNvSpPr/>
          <p:nvPr/>
        </p:nvSpPr>
        <p:spPr>
          <a:xfrm>
            <a:off x="2810362"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28" name="Oval 27">
            <a:extLst>
              <a:ext uri="{FF2B5EF4-FFF2-40B4-BE49-F238E27FC236}">
                <a16:creationId xmlns:a16="http://schemas.microsoft.com/office/drawing/2014/main" id="{E11CDD4E-E9C5-DE88-D155-EED518AB7D63}"/>
              </a:ext>
            </a:extLst>
          </p:cNvPr>
          <p:cNvSpPr/>
          <p:nvPr/>
        </p:nvSpPr>
        <p:spPr>
          <a:xfrm>
            <a:off x="2889978"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0" name="Oval 29">
            <a:extLst>
              <a:ext uri="{FF2B5EF4-FFF2-40B4-BE49-F238E27FC236}">
                <a16:creationId xmlns:a16="http://schemas.microsoft.com/office/drawing/2014/main" id="{9448871D-B441-D299-691A-0CE2BF313387}"/>
              </a:ext>
            </a:extLst>
          </p:cNvPr>
          <p:cNvSpPr/>
          <p:nvPr/>
        </p:nvSpPr>
        <p:spPr>
          <a:xfrm>
            <a:off x="4987554"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1" name="Oval 30">
            <a:extLst>
              <a:ext uri="{FF2B5EF4-FFF2-40B4-BE49-F238E27FC236}">
                <a16:creationId xmlns:a16="http://schemas.microsoft.com/office/drawing/2014/main" id="{7D8ADB1C-E48F-F87F-A79E-F1088D48065F}"/>
              </a:ext>
            </a:extLst>
          </p:cNvPr>
          <p:cNvSpPr/>
          <p:nvPr/>
        </p:nvSpPr>
        <p:spPr>
          <a:xfrm>
            <a:off x="5067170"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3" name="Oval 32">
            <a:extLst>
              <a:ext uri="{FF2B5EF4-FFF2-40B4-BE49-F238E27FC236}">
                <a16:creationId xmlns:a16="http://schemas.microsoft.com/office/drawing/2014/main" id="{3193325B-CA89-31CE-EB0F-9623A0CADE4F}"/>
              </a:ext>
            </a:extLst>
          </p:cNvPr>
          <p:cNvSpPr/>
          <p:nvPr/>
        </p:nvSpPr>
        <p:spPr>
          <a:xfrm>
            <a:off x="7162630" y="3533504"/>
            <a:ext cx="266808" cy="266808"/>
          </a:xfrm>
          <a:prstGeom prst="ellipse">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4" name="Oval 33">
            <a:extLst>
              <a:ext uri="{FF2B5EF4-FFF2-40B4-BE49-F238E27FC236}">
                <a16:creationId xmlns:a16="http://schemas.microsoft.com/office/drawing/2014/main" id="{6BCB0B70-4004-63AF-6487-9057DCAB79C4}"/>
              </a:ext>
            </a:extLst>
          </p:cNvPr>
          <p:cNvSpPr/>
          <p:nvPr/>
        </p:nvSpPr>
        <p:spPr>
          <a:xfrm>
            <a:off x="7242246" y="3613120"/>
            <a:ext cx="107577" cy="107577"/>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6" name="Oval 35">
            <a:extLst>
              <a:ext uri="{FF2B5EF4-FFF2-40B4-BE49-F238E27FC236}">
                <a16:creationId xmlns:a16="http://schemas.microsoft.com/office/drawing/2014/main" id="{A21B6CAA-20ED-12F7-F1E6-856B011206F0}"/>
              </a:ext>
            </a:extLst>
          </p:cNvPr>
          <p:cNvSpPr/>
          <p:nvPr userDrawn="1"/>
        </p:nvSpPr>
        <p:spPr>
          <a:xfrm>
            <a:off x="9307679" y="3533504"/>
            <a:ext cx="266808" cy="266808"/>
          </a:xfrm>
          <a:prstGeom prst="ellipse">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37" name="Oval 36">
            <a:extLst>
              <a:ext uri="{FF2B5EF4-FFF2-40B4-BE49-F238E27FC236}">
                <a16:creationId xmlns:a16="http://schemas.microsoft.com/office/drawing/2014/main" id="{B7B16B09-0574-3727-5341-49248BF1A4A8}"/>
              </a:ext>
            </a:extLst>
          </p:cNvPr>
          <p:cNvSpPr/>
          <p:nvPr userDrawn="1"/>
        </p:nvSpPr>
        <p:spPr>
          <a:xfrm>
            <a:off x="9387295" y="3613120"/>
            <a:ext cx="107577" cy="107577"/>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latin typeface="Avenir Next LT Pro" panose="020B0504020202020204" pitchFamily="34" charset="77"/>
            </a:endParaRPr>
          </a:p>
        </p:txBody>
      </p:sp>
      <p:sp>
        <p:nvSpPr>
          <p:cNvPr id="40" name="Text Placeholder 39">
            <a:extLst>
              <a:ext uri="{FF2B5EF4-FFF2-40B4-BE49-F238E27FC236}">
                <a16:creationId xmlns:a16="http://schemas.microsoft.com/office/drawing/2014/main" id="{F64025F2-EDB8-F3ED-211F-30505D5C9B88}"/>
              </a:ext>
            </a:extLst>
          </p:cNvPr>
          <p:cNvSpPr>
            <a:spLocks noGrp="1"/>
          </p:cNvSpPr>
          <p:nvPr userDrawn="1">
            <p:ph type="body" sz="quarter" idx="11" hasCustomPrompt="1"/>
          </p:nvPr>
        </p:nvSpPr>
        <p:spPr>
          <a:xfrm>
            <a:off x="800833"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01</a:t>
            </a:r>
          </a:p>
        </p:txBody>
      </p:sp>
      <p:sp>
        <p:nvSpPr>
          <p:cNvPr id="42" name="Text Placeholder 41">
            <a:extLst>
              <a:ext uri="{FF2B5EF4-FFF2-40B4-BE49-F238E27FC236}">
                <a16:creationId xmlns:a16="http://schemas.microsoft.com/office/drawing/2014/main" id="{F41FEDF9-304D-A72A-27EA-2C6E126F68B5}"/>
              </a:ext>
            </a:extLst>
          </p:cNvPr>
          <p:cNvSpPr>
            <a:spLocks noGrp="1"/>
          </p:cNvSpPr>
          <p:nvPr userDrawn="1">
            <p:ph type="body" sz="quarter" idx="12" hasCustomPrompt="1"/>
          </p:nvPr>
        </p:nvSpPr>
        <p:spPr>
          <a:xfrm>
            <a:off x="794628"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3" name="Text Placeholder 39">
            <a:extLst>
              <a:ext uri="{FF2B5EF4-FFF2-40B4-BE49-F238E27FC236}">
                <a16:creationId xmlns:a16="http://schemas.microsoft.com/office/drawing/2014/main" id="{54D60D81-C6BF-C7D7-3EF1-53820E00634D}"/>
              </a:ext>
            </a:extLst>
          </p:cNvPr>
          <p:cNvSpPr>
            <a:spLocks noGrp="1"/>
          </p:cNvSpPr>
          <p:nvPr userDrawn="1">
            <p:ph type="body" sz="quarter" idx="13" hasCustomPrompt="1"/>
          </p:nvPr>
        </p:nvSpPr>
        <p:spPr>
          <a:xfrm>
            <a:off x="5120958" y="4151113"/>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03</a:t>
            </a:r>
          </a:p>
        </p:txBody>
      </p:sp>
      <p:sp>
        <p:nvSpPr>
          <p:cNvPr id="44" name="Text Placeholder 41">
            <a:extLst>
              <a:ext uri="{FF2B5EF4-FFF2-40B4-BE49-F238E27FC236}">
                <a16:creationId xmlns:a16="http://schemas.microsoft.com/office/drawing/2014/main" id="{5EB809A7-3B6F-AF76-AD1E-2B1AE2DE5611}"/>
              </a:ext>
            </a:extLst>
          </p:cNvPr>
          <p:cNvSpPr>
            <a:spLocks noGrp="1"/>
          </p:cNvSpPr>
          <p:nvPr userDrawn="1">
            <p:ph type="body" sz="quarter" idx="14" hasCustomPrompt="1"/>
          </p:nvPr>
        </p:nvSpPr>
        <p:spPr>
          <a:xfrm>
            <a:off x="5114753"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5" name="Text Placeholder 39">
            <a:extLst>
              <a:ext uri="{FF2B5EF4-FFF2-40B4-BE49-F238E27FC236}">
                <a16:creationId xmlns:a16="http://schemas.microsoft.com/office/drawing/2014/main" id="{638189A9-8A8A-702B-B0A5-0BA43E20CAA8}"/>
              </a:ext>
            </a:extLst>
          </p:cNvPr>
          <p:cNvSpPr>
            <a:spLocks noGrp="1"/>
          </p:cNvSpPr>
          <p:nvPr userDrawn="1">
            <p:ph type="body" sz="quarter" idx="15" hasCustomPrompt="1"/>
          </p:nvPr>
        </p:nvSpPr>
        <p:spPr>
          <a:xfrm>
            <a:off x="9447537" y="4151113"/>
            <a:ext cx="2081213" cy="350837"/>
          </a:xfrm>
          <a:prstGeom prst="rect">
            <a:avLst/>
          </a:prstGeom>
        </p:spPr>
        <p:txBody>
          <a:bodyPr lIns="0"/>
          <a:lstStyle>
            <a:lvl1pPr marL="0" indent="0">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05</a:t>
            </a:r>
          </a:p>
        </p:txBody>
      </p:sp>
      <p:sp>
        <p:nvSpPr>
          <p:cNvPr id="46" name="Text Placeholder 41">
            <a:extLst>
              <a:ext uri="{FF2B5EF4-FFF2-40B4-BE49-F238E27FC236}">
                <a16:creationId xmlns:a16="http://schemas.microsoft.com/office/drawing/2014/main" id="{E113A727-A4C5-CA05-917A-E3A9807EEA24}"/>
              </a:ext>
            </a:extLst>
          </p:cNvPr>
          <p:cNvSpPr>
            <a:spLocks noGrp="1"/>
          </p:cNvSpPr>
          <p:nvPr userDrawn="1">
            <p:ph type="body" sz="quarter" idx="16" hasCustomPrompt="1"/>
          </p:nvPr>
        </p:nvSpPr>
        <p:spPr>
          <a:xfrm>
            <a:off x="9441332" y="4486075"/>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7" name="Text Placeholder 39">
            <a:extLst>
              <a:ext uri="{FF2B5EF4-FFF2-40B4-BE49-F238E27FC236}">
                <a16:creationId xmlns:a16="http://schemas.microsoft.com/office/drawing/2014/main" id="{3ABA6A4E-7B7A-561D-A51B-942B6B1ADFCC}"/>
              </a:ext>
            </a:extLst>
          </p:cNvPr>
          <p:cNvSpPr>
            <a:spLocks noGrp="1"/>
          </p:cNvSpPr>
          <p:nvPr userDrawn="1">
            <p:ph type="body" sz="quarter" idx="17" hasCustomPrompt="1"/>
          </p:nvPr>
        </p:nvSpPr>
        <p:spPr>
          <a:xfrm>
            <a:off x="2962085" y="1488936"/>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02</a:t>
            </a:r>
          </a:p>
        </p:txBody>
      </p:sp>
      <p:sp>
        <p:nvSpPr>
          <p:cNvPr id="48" name="Text Placeholder 41">
            <a:extLst>
              <a:ext uri="{FF2B5EF4-FFF2-40B4-BE49-F238E27FC236}">
                <a16:creationId xmlns:a16="http://schemas.microsoft.com/office/drawing/2014/main" id="{C316A838-FE4C-3FF7-E103-A5B12690F778}"/>
              </a:ext>
            </a:extLst>
          </p:cNvPr>
          <p:cNvSpPr>
            <a:spLocks noGrp="1"/>
          </p:cNvSpPr>
          <p:nvPr userDrawn="1">
            <p:ph type="body" sz="quarter" idx="18" hasCustomPrompt="1"/>
          </p:nvPr>
        </p:nvSpPr>
        <p:spPr>
          <a:xfrm>
            <a:off x="2955880" y="1823898"/>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49" name="Text Placeholder 39">
            <a:extLst>
              <a:ext uri="{FF2B5EF4-FFF2-40B4-BE49-F238E27FC236}">
                <a16:creationId xmlns:a16="http://schemas.microsoft.com/office/drawing/2014/main" id="{45B87FDE-5242-E8A6-8085-E6EDF0BCE6DB}"/>
              </a:ext>
            </a:extLst>
          </p:cNvPr>
          <p:cNvSpPr>
            <a:spLocks noGrp="1"/>
          </p:cNvSpPr>
          <p:nvPr userDrawn="1">
            <p:ph type="body" sz="quarter" idx="19" hasCustomPrompt="1"/>
          </p:nvPr>
        </p:nvSpPr>
        <p:spPr>
          <a:xfrm>
            <a:off x="7306082" y="1488936"/>
            <a:ext cx="2081213" cy="350837"/>
          </a:xfrm>
          <a:prstGeom prst="rect">
            <a:avLst/>
          </a:prstGeom>
        </p:spPr>
        <p:txBody>
          <a:bodyPr lIns="0"/>
          <a:lstStyle>
            <a:lvl1pPr marL="0" indent="0">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STEP 04</a:t>
            </a:r>
          </a:p>
        </p:txBody>
      </p:sp>
      <p:sp>
        <p:nvSpPr>
          <p:cNvPr id="50" name="Text Placeholder 41">
            <a:extLst>
              <a:ext uri="{FF2B5EF4-FFF2-40B4-BE49-F238E27FC236}">
                <a16:creationId xmlns:a16="http://schemas.microsoft.com/office/drawing/2014/main" id="{45C4EF04-6D88-1F70-910B-68EE3B3FA113}"/>
              </a:ext>
            </a:extLst>
          </p:cNvPr>
          <p:cNvSpPr>
            <a:spLocks noGrp="1"/>
          </p:cNvSpPr>
          <p:nvPr userDrawn="1">
            <p:ph type="body" sz="quarter" idx="20" hasCustomPrompt="1"/>
          </p:nvPr>
        </p:nvSpPr>
        <p:spPr>
          <a:xfrm>
            <a:off x="7299877" y="1823898"/>
            <a:ext cx="2111290" cy="1382713"/>
          </a:xfrm>
          <a:prstGeom prst="rect">
            <a:avLst/>
          </a:prstGeom>
        </p:spPr>
        <p:txBody>
          <a:bodyPr lIns="0"/>
          <a:lstStyle>
            <a:lvl1pPr marL="0" indent="0">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2" name="Title 1">
            <a:extLst>
              <a:ext uri="{FF2B5EF4-FFF2-40B4-BE49-F238E27FC236}">
                <a16:creationId xmlns:a16="http://schemas.microsoft.com/office/drawing/2014/main" id="{2C12A076-ECFF-EEF4-67CD-AF60153BF979}"/>
              </a:ext>
            </a:extLst>
          </p:cNvPr>
          <p:cNvSpPr>
            <a:spLocks noGrp="1"/>
          </p:cNvSpPr>
          <p:nvPr>
            <p:ph type="title" hasCustomPrompt="1"/>
          </p:nvPr>
        </p:nvSpPr>
        <p:spPr>
          <a:xfrm>
            <a:off x="609601" y="457201"/>
            <a:ext cx="10972799" cy="461665"/>
          </a:xfrm>
        </p:spPr>
        <p:txBody>
          <a:bodyPr rIns="0"/>
          <a:lstStyle>
            <a:lvl1pPr>
              <a:defRPr>
                <a:solidFill>
                  <a:srgbClr val="313A45"/>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39D296A-9CC1-F5DA-2E41-E6F8F7B8B4F9}"/>
              </a:ext>
            </a:extLst>
          </p:cNvPr>
          <p:cNvSpPr>
            <a:spLocks noGrp="1"/>
          </p:cNvSpPr>
          <p:nvPr>
            <p:ph type="body" sz="quarter" idx="23"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979C885A-7F35-39EF-D231-5448042178A7}"/>
              </a:ext>
            </a:extLst>
          </p:cNvPr>
          <p:cNvSpPr>
            <a:spLocks noGrp="1"/>
          </p:cNvSpPr>
          <p:nvPr>
            <p:ph type="body" sz="quarter" idx="25"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8" name="Text Placeholder 7">
            <a:extLst>
              <a:ext uri="{FF2B5EF4-FFF2-40B4-BE49-F238E27FC236}">
                <a16:creationId xmlns:a16="http://schemas.microsoft.com/office/drawing/2014/main" id="{FB27432A-C676-681B-C208-3221C2D92456}"/>
              </a:ext>
            </a:extLst>
          </p:cNvPr>
          <p:cNvSpPr>
            <a:spLocks noGrp="1"/>
          </p:cNvSpPr>
          <p:nvPr>
            <p:ph type="body" sz="quarter" idx="26"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
        <p:nvSpPr>
          <p:cNvPr id="6" name="Slide Number Placeholder 5">
            <a:extLst>
              <a:ext uri="{FF2B5EF4-FFF2-40B4-BE49-F238E27FC236}">
                <a16:creationId xmlns:a16="http://schemas.microsoft.com/office/drawing/2014/main" id="{9F2F699F-29BA-6A8F-414B-390406A40CF7}"/>
              </a:ext>
            </a:extLst>
          </p:cNvPr>
          <p:cNvSpPr>
            <a:spLocks noGrp="1"/>
          </p:cNvSpPr>
          <p:nvPr>
            <p:ph type="sldNum" sz="quarter" idx="27"/>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2822801850"/>
      </p:ext>
    </p:extLst>
  </p:cSld>
  <p:clrMapOvr>
    <a:masterClrMapping/>
  </p:clrMapOvr>
  <p:transition>
    <p:wipe/>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Timeline Slid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64770-064D-322D-F449-ECB84F85D56A}"/>
              </a:ext>
            </a:extLst>
          </p:cNvPr>
          <p:cNvSpPr>
            <a:spLocks noGrp="1"/>
          </p:cNvSpPr>
          <p:nvPr>
            <p:ph type="title" hasCustomPrompt="1"/>
          </p:nvPr>
        </p:nvSpPr>
        <p:spPr>
          <a:xfrm>
            <a:off x="609601" y="457201"/>
            <a:ext cx="10972799" cy="461665"/>
          </a:xfr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14A959D4-AF38-2C00-150A-7DF08CA42662}"/>
              </a:ext>
            </a:extLst>
          </p:cNvPr>
          <p:cNvSpPr>
            <a:spLocks noGrp="1"/>
          </p:cNvSpPr>
          <p:nvPr>
            <p:ph type="body" sz="quarter" idx="36"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E6D57F3-A83B-FAF0-B736-7020ED8FFA89}"/>
              </a:ext>
            </a:extLst>
          </p:cNvPr>
          <p:cNvSpPr>
            <a:spLocks noGrp="1"/>
          </p:cNvSpPr>
          <p:nvPr>
            <p:ph type="body" sz="quarter" idx="38"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10" name="Rounded Rectangle 5">
            <a:extLst>
              <a:ext uri="{FF2B5EF4-FFF2-40B4-BE49-F238E27FC236}">
                <a16:creationId xmlns:a16="http://schemas.microsoft.com/office/drawing/2014/main" id="{CCDC6321-34AB-99A6-F6CB-F88CADB364F7}"/>
              </a:ext>
            </a:extLst>
          </p:cNvPr>
          <p:cNvSpPr/>
          <p:nvPr userDrawn="1"/>
        </p:nvSpPr>
        <p:spPr>
          <a:xfrm>
            <a:off x="685965" y="2635663"/>
            <a:ext cx="1946501" cy="338772"/>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solidFill>
                <a:schemeClr val="tx2"/>
              </a:solidFill>
              <a:latin typeface="Avenir Next LT Pro" panose="020B0504020202020204" pitchFamily="34" charset="77"/>
            </a:endParaRPr>
          </a:p>
        </p:txBody>
      </p:sp>
      <p:sp>
        <p:nvSpPr>
          <p:cNvPr id="13" name="Rounded Rectangle 6">
            <a:extLst>
              <a:ext uri="{FF2B5EF4-FFF2-40B4-BE49-F238E27FC236}">
                <a16:creationId xmlns:a16="http://schemas.microsoft.com/office/drawing/2014/main" id="{095DB52C-E713-4000-8DDA-8B8170BAFE2D}"/>
              </a:ext>
            </a:extLst>
          </p:cNvPr>
          <p:cNvSpPr/>
          <p:nvPr userDrawn="1"/>
        </p:nvSpPr>
        <p:spPr>
          <a:xfrm>
            <a:off x="2768308" y="2635663"/>
            <a:ext cx="1946501" cy="33877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14" name="Rounded Rectangle 7">
            <a:extLst>
              <a:ext uri="{FF2B5EF4-FFF2-40B4-BE49-F238E27FC236}">
                <a16:creationId xmlns:a16="http://schemas.microsoft.com/office/drawing/2014/main" id="{4BC66473-65F4-35D2-8440-DF03CE7250CF}"/>
              </a:ext>
            </a:extLst>
          </p:cNvPr>
          <p:cNvSpPr/>
          <p:nvPr userDrawn="1"/>
        </p:nvSpPr>
        <p:spPr>
          <a:xfrm>
            <a:off x="4850651" y="2635663"/>
            <a:ext cx="1946501" cy="338772"/>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100" b="1">
              <a:latin typeface="Avenir Next LT Pro" panose="020B0504020202020204" pitchFamily="34" charset="77"/>
            </a:endParaRPr>
          </a:p>
        </p:txBody>
      </p:sp>
      <p:sp>
        <p:nvSpPr>
          <p:cNvPr id="15" name="Rounded Rectangle 8">
            <a:extLst>
              <a:ext uri="{FF2B5EF4-FFF2-40B4-BE49-F238E27FC236}">
                <a16:creationId xmlns:a16="http://schemas.microsoft.com/office/drawing/2014/main" id="{ED4B1048-C87A-70CF-0F98-E89AB57C919C}"/>
              </a:ext>
            </a:extLst>
          </p:cNvPr>
          <p:cNvSpPr/>
          <p:nvPr userDrawn="1"/>
        </p:nvSpPr>
        <p:spPr>
          <a:xfrm>
            <a:off x="6932994" y="2635663"/>
            <a:ext cx="1946501" cy="33877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solidFill>
                <a:srgbClr val="F2A13A"/>
              </a:solidFill>
              <a:latin typeface="Avenir Next LT Pro" panose="020B0504020202020204" pitchFamily="34" charset="77"/>
            </a:endParaRPr>
          </a:p>
        </p:txBody>
      </p:sp>
      <p:sp>
        <p:nvSpPr>
          <p:cNvPr id="16" name="Right Arrow 11">
            <a:extLst>
              <a:ext uri="{FF2B5EF4-FFF2-40B4-BE49-F238E27FC236}">
                <a16:creationId xmlns:a16="http://schemas.microsoft.com/office/drawing/2014/main" id="{BEC43F21-2F19-BA1F-10CA-A645A9BE61C0}"/>
              </a:ext>
            </a:extLst>
          </p:cNvPr>
          <p:cNvSpPr/>
          <p:nvPr userDrawn="1"/>
        </p:nvSpPr>
        <p:spPr>
          <a:xfrm>
            <a:off x="9015337" y="2457566"/>
            <a:ext cx="2304704" cy="69377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1200" b="1">
              <a:latin typeface="Avenir Next LT Pro" panose="020B0504020202020204" pitchFamily="34" charset="77"/>
            </a:endParaRPr>
          </a:p>
        </p:txBody>
      </p:sp>
      <p:sp>
        <p:nvSpPr>
          <p:cNvPr id="17" name="Oval 16">
            <a:extLst>
              <a:ext uri="{FF2B5EF4-FFF2-40B4-BE49-F238E27FC236}">
                <a16:creationId xmlns:a16="http://schemas.microsoft.com/office/drawing/2014/main" id="{E249A493-CF6B-7D30-0E19-AD420D8F3EB9}"/>
              </a:ext>
            </a:extLst>
          </p:cNvPr>
          <p:cNvSpPr/>
          <p:nvPr userDrawn="1"/>
        </p:nvSpPr>
        <p:spPr>
          <a:xfrm>
            <a:off x="1289245" y="1705212"/>
            <a:ext cx="752354" cy="752354"/>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8" name="Oval 17">
            <a:extLst>
              <a:ext uri="{FF2B5EF4-FFF2-40B4-BE49-F238E27FC236}">
                <a16:creationId xmlns:a16="http://schemas.microsoft.com/office/drawing/2014/main" id="{8CA11E9C-F011-E8F3-D0E1-05C8E2FD7C52}"/>
              </a:ext>
            </a:extLst>
          </p:cNvPr>
          <p:cNvSpPr/>
          <p:nvPr userDrawn="1"/>
        </p:nvSpPr>
        <p:spPr>
          <a:xfrm>
            <a:off x="3371588" y="1705212"/>
            <a:ext cx="752354" cy="752354"/>
          </a:xfrm>
          <a:prstGeom prst="ellipse">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19" name="Oval 18">
            <a:extLst>
              <a:ext uri="{FF2B5EF4-FFF2-40B4-BE49-F238E27FC236}">
                <a16:creationId xmlns:a16="http://schemas.microsoft.com/office/drawing/2014/main" id="{EE9BA15C-7CC2-228D-4864-97CC86CA9CE9}"/>
              </a:ext>
            </a:extLst>
          </p:cNvPr>
          <p:cNvSpPr/>
          <p:nvPr userDrawn="1"/>
        </p:nvSpPr>
        <p:spPr>
          <a:xfrm>
            <a:off x="5444622" y="1705212"/>
            <a:ext cx="752354" cy="752354"/>
          </a:xfrm>
          <a:prstGeom prst="ellipse">
            <a:avLst/>
          </a:prstGeom>
          <a:no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20" name="Oval 19">
            <a:extLst>
              <a:ext uri="{FF2B5EF4-FFF2-40B4-BE49-F238E27FC236}">
                <a16:creationId xmlns:a16="http://schemas.microsoft.com/office/drawing/2014/main" id="{278CB4A6-0C15-5A91-411F-D7E8C63BC055}"/>
              </a:ext>
            </a:extLst>
          </p:cNvPr>
          <p:cNvSpPr/>
          <p:nvPr userDrawn="1"/>
        </p:nvSpPr>
        <p:spPr>
          <a:xfrm>
            <a:off x="7536274" y="1705212"/>
            <a:ext cx="752354" cy="752354"/>
          </a:xfrm>
          <a:prstGeom prst="ellipse">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sp>
        <p:nvSpPr>
          <p:cNvPr id="21" name="Oval 20">
            <a:extLst>
              <a:ext uri="{FF2B5EF4-FFF2-40B4-BE49-F238E27FC236}">
                <a16:creationId xmlns:a16="http://schemas.microsoft.com/office/drawing/2014/main" id="{D39AFE6D-50CE-E0C9-22BD-4F866AE454DC}"/>
              </a:ext>
            </a:extLst>
          </p:cNvPr>
          <p:cNvSpPr/>
          <p:nvPr userDrawn="1"/>
        </p:nvSpPr>
        <p:spPr>
          <a:xfrm>
            <a:off x="9618617" y="1705212"/>
            <a:ext cx="752354" cy="752354"/>
          </a:xfrm>
          <a:prstGeom prst="ellipse">
            <a:avLst/>
          </a:prstGeom>
          <a:no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latin typeface="Avenir Next LT Pro" panose="020B0504020202020204" pitchFamily="34" charset="77"/>
            </a:endParaRPr>
          </a:p>
        </p:txBody>
      </p:sp>
      <p:cxnSp>
        <p:nvCxnSpPr>
          <p:cNvPr id="22" name="Straight Connector 21">
            <a:extLst>
              <a:ext uri="{FF2B5EF4-FFF2-40B4-BE49-F238E27FC236}">
                <a16:creationId xmlns:a16="http://schemas.microsoft.com/office/drawing/2014/main" id="{BCE6B543-CB25-5356-2F04-141AC77A4FCE}"/>
              </a:ext>
            </a:extLst>
          </p:cNvPr>
          <p:cNvCxnSpPr>
            <a:cxnSpLocks/>
            <a:stCxn id="17" idx="4"/>
            <a:endCxn id="45" idx="0"/>
          </p:cNvCxnSpPr>
          <p:nvPr userDrawn="1"/>
        </p:nvCxnSpPr>
        <p:spPr>
          <a:xfrm>
            <a:off x="1665422" y="2457566"/>
            <a:ext cx="0" cy="17606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B598E5D-D3F0-D71D-DAD0-367400134850}"/>
              </a:ext>
            </a:extLst>
          </p:cNvPr>
          <p:cNvCxnSpPr>
            <a:cxnSpLocks/>
            <a:stCxn id="18" idx="4"/>
            <a:endCxn id="13" idx="0"/>
          </p:cNvCxnSpPr>
          <p:nvPr userDrawn="1"/>
        </p:nvCxnSpPr>
        <p:spPr>
          <a:xfrm flipH="1">
            <a:off x="3741559" y="2457566"/>
            <a:ext cx="6206" cy="17809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36481FD-CF9B-C1BA-E8C7-E1D681387F14}"/>
              </a:ext>
            </a:extLst>
          </p:cNvPr>
          <p:cNvCxnSpPr>
            <a:cxnSpLocks/>
            <a:stCxn id="19" idx="4"/>
            <a:endCxn id="14" idx="0"/>
          </p:cNvCxnSpPr>
          <p:nvPr userDrawn="1"/>
        </p:nvCxnSpPr>
        <p:spPr>
          <a:xfrm>
            <a:off x="5820799" y="2457566"/>
            <a:ext cx="3103" cy="17809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BC52C82-ECF0-F94E-08E3-BDF56EAFC0F5}"/>
              </a:ext>
            </a:extLst>
          </p:cNvPr>
          <p:cNvCxnSpPr>
            <a:cxnSpLocks/>
            <a:stCxn id="20" idx="4"/>
            <a:endCxn id="48" idx="0"/>
          </p:cNvCxnSpPr>
          <p:nvPr userDrawn="1"/>
        </p:nvCxnSpPr>
        <p:spPr>
          <a:xfrm>
            <a:off x="7912451" y="2457566"/>
            <a:ext cx="0" cy="17606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CD70C4F8-C44F-EE7F-8930-E2F9A2D90B00}"/>
              </a:ext>
            </a:extLst>
          </p:cNvPr>
          <p:cNvCxnSpPr>
            <a:cxnSpLocks/>
            <a:stCxn id="21" idx="4"/>
            <a:endCxn id="49" idx="0"/>
          </p:cNvCxnSpPr>
          <p:nvPr userDrawn="1"/>
        </p:nvCxnSpPr>
        <p:spPr>
          <a:xfrm>
            <a:off x="9994794" y="2457566"/>
            <a:ext cx="0" cy="17606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27" name="Text Placeholder 39">
            <a:extLst>
              <a:ext uri="{FF2B5EF4-FFF2-40B4-BE49-F238E27FC236}">
                <a16:creationId xmlns:a16="http://schemas.microsoft.com/office/drawing/2014/main" id="{30A6AF5B-763D-7F12-EFC2-9A25584B1EDE}"/>
              </a:ext>
            </a:extLst>
          </p:cNvPr>
          <p:cNvSpPr>
            <a:spLocks noGrp="1"/>
          </p:cNvSpPr>
          <p:nvPr>
            <p:ph type="body" sz="quarter" idx="11" hasCustomPrompt="1"/>
          </p:nvPr>
        </p:nvSpPr>
        <p:spPr>
          <a:xfrm>
            <a:off x="692171" y="3190847"/>
            <a:ext cx="1946502" cy="350837"/>
          </a:xfrm>
          <a:prstGeom prst="rect">
            <a:avLst/>
          </a:prstGeom>
        </p:spPr>
        <p:txBody>
          <a:bodyPr lIns="91440" rIns="182880"/>
          <a:lstStyle>
            <a:lvl1pPr marL="0" indent="0" algn="ctr">
              <a:buNone/>
              <a:defRPr sz="1400" b="1" i="0">
                <a:solidFill>
                  <a:schemeClr val="tx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28" name="Text Placeholder 41">
            <a:extLst>
              <a:ext uri="{FF2B5EF4-FFF2-40B4-BE49-F238E27FC236}">
                <a16:creationId xmlns:a16="http://schemas.microsoft.com/office/drawing/2014/main" id="{13E77079-4908-0711-7374-2A5E11B4B31E}"/>
              </a:ext>
            </a:extLst>
          </p:cNvPr>
          <p:cNvSpPr>
            <a:spLocks noGrp="1"/>
          </p:cNvSpPr>
          <p:nvPr>
            <p:ph type="body" sz="quarter" idx="12" hasCustomPrompt="1"/>
          </p:nvPr>
        </p:nvSpPr>
        <p:spPr>
          <a:xfrm>
            <a:off x="685965"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29" name="Text Placeholder 39">
            <a:extLst>
              <a:ext uri="{FF2B5EF4-FFF2-40B4-BE49-F238E27FC236}">
                <a16:creationId xmlns:a16="http://schemas.microsoft.com/office/drawing/2014/main" id="{435B91DF-BC46-1399-2CEE-7F50969F4A91}"/>
              </a:ext>
            </a:extLst>
          </p:cNvPr>
          <p:cNvSpPr>
            <a:spLocks noGrp="1"/>
          </p:cNvSpPr>
          <p:nvPr>
            <p:ph type="body" sz="quarter" idx="13" hasCustomPrompt="1"/>
          </p:nvPr>
        </p:nvSpPr>
        <p:spPr>
          <a:xfrm>
            <a:off x="2774514" y="3190847"/>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30" name="Text Placeholder 41">
            <a:extLst>
              <a:ext uri="{FF2B5EF4-FFF2-40B4-BE49-F238E27FC236}">
                <a16:creationId xmlns:a16="http://schemas.microsoft.com/office/drawing/2014/main" id="{0A51CCBA-93BE-6D17-35E4-7DFB3462E819}"/>
              </a:ext>
            </a:extLst>
          </p:cNvPr>
          <p:cNvSpPr>
            <a:spLocks noGrp="1"/>
          </p:cNvSpPr>
          <p:nvPr>
            <p:ph type="body" sz="quarter" idx="14" hasCustomPrompt="1"/>
          </p:nvPr>
        </p:nvSpPr>
        <p:spPr>
          <a:xfrm>
            <a:off x="2768308"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1" name="Text Placeholder 39">
            <a:extLst>
              <a:ext uri="{FF2B5EF4-FFF2-40B4-BE49-F238E27FC236}">
                <a16:creationId xmlns:a16="http://schemas.microsoft.com/office/drawing/2014/main" id="{518D91D0-F394-7889-D127-DD15F6F21711}"/>
              </a:ext>
            </a:extLst>
          </p:cNvPr>
          <p:cNvSpPr>
            <a:spLocks noGrp="1"/>
          </p:cNvSpPr>
          <p:nvPr>
            <p:ph type="body" sz="quarter" idx="15" hasCustomPrompt="1"/>
          </p:nvPr>
        </p:nvSpPr>
        <p:spPr>
          <a:xfrm>
            <a:off x="4847548" y="3190847"/>
            <a:ext cx="1946502" cy="350837"/>
          </a:xfrm>
          <a:prstGeom prst="rect">
            <a:avLst/>
          </a:prstGeom>
        </p:spPr>
        <p:txBody>
          <a:bodyPr lIns="91440" rIns="182880"/>
          <a:lstStyle>
            <a:lvl1pPr marL="0" indent="0" algn="ctr">
              <a:buNone/>
              <a:defRPr sz="1400" b="1" i="0">
                <a:solidFill>
                  <a:schemeClr val="accent4"/>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32" name="Text Placeholder 41">
            <a:extLst>
              <a:ext uri="{FF2B5EF4-FFF2-40B4-BE49-F238E27FC236}">
                <a16:creationId xmlns:a16="http://schemas.microsoft.com/office/drawing/2014/main" id="{C5E0FB38-9BF9-95D1-3FF6-A5CFDD33C198}"/>
              </a:ext>
            </a:extLst>
          </p:cNvPr>
          <p:cNvSpPr>
            <a:spLocks noGrp="1"/>
          </p:cNvSpPr>
          <p:nvPr>
            <p:ph type="body" sz="quarter" idx="16" hasCustomPrompt="1"/>
          </p:nvPr>
        </p:nvSpPr>
        <p:spPr>
          <a:xfrm>
            <a:off x="4841342"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3" name="Text Placeholder 39">
            <a:extLst>
              <a:ext uri="{FF2B5EF4-FFF2-40B4-BE49-F238E27FC236}">
                <a16:creationId xmlns:a16="http://schemas.microsoft.com/office/drawing/2014/main" id="{9BE497D5-283F-925D-3D74-FD8620B24F4F}"/>
              </a:ext>
            </a:extLst>
          </p:cNvPr>
          <p:cNvSpPr>
            <a:spLocks noGrp="1"/>
          </p:cNvSpPr>
          <p:nvPr>
            <p:ph type="body" sz="quarter" idx="17" hasCustomPrompt="1"/>
          </p:nvPr>
        </p:nvSpPr>
        <p:spPr>
          <a:xfrm>
            <a:off x="6939200" y="3190847"/>
            <a:ext cx="1946502" cy="350837"/>
          </a:xfrm>
          <a:prstGeom prst="rect">
            <a:avLst/>
          </a:prstGeom>
        </p:spPr>
        <p:txBody>
          <a:bodyPr lIns="91440" rIns="182880"/>
          <a:lstStyle>
            <a:lvl1pPr marL="0" indent="0" algn="ctr">
              <a:buNone/>
              <a:defRPr sz="1400" b="1" i="0">
                <a:solidFill>
                  <a:schemeClr val="accent2"/>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34" name="Text Placeholder 41">
            <a:extLst>
              <a:ext uri="{FF2B5EF4-FFF2-40B4-BE49-F238E27FC236}">
                <a16:creationId xmlns:a16="http://schemas.microsoft.com/office/drawing/2014/main" id="{6DE44BEF-116C-754C-AB81-171BCAC57885}"/>
              </a:ext>
            </a:extLst>
          </p:cNvPr>
          <p:cNvSpPr>
            <a:spLocks noGrp="1"/>
          </p:cNvSpPr>
          <p:nvPr>
            <p:ph type="body" sz="quarter" idx="18" hasCustomPrompt="1"/>
          </p:nvPr>
        </p:nvSpPr>
        <p:spPr>
          <a:xfrm>
            <a:off x="6932994"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5" name="Text Placeholder 39">
            <a:extLst>
              <a:ext uri="{FF2B5EF4-FFF2-40B4-BE49-F238E27FC236}">
                <a16:creationId xmlns:a16="http://schemas.microsoft.com/office/drawing/2014/main" id="{1C538FB5-1000-040F-229B-4F6390A392E7}"/>
              </a:ext>
            </a:extLst>
          </p:cNvPr>
          <p:cNvSpPr>
            <a:spLocks noGrp="1"/>
          </p:cNvSpPr>
          <p:nvPr>
            <p:ph type="body" sz="quarter" idx="19" hasCustomPrompt="1"/>
          </p:nvPr>
        </p:nvSpPr>
        <p:spPr>
          <a:xfrm>
            <a:off x="9021543" y="3190847"/>
            <a:ext cx="1946502" cy="350837"/>
          </a:xfrm>
          <a:prstGeom prst="rect">
            <a:avLst/>
          </a:prstGeom>
        </p:spPr>
        <p:txBody>
          <a:bodyPr lIns="91440" rIns="182880"/>
          <a:lstStyle>
            <a:lvl1pPr marL="0" indent="0" algn="ctr">
              <a:buNone/>
              <a:defRPr sz="1400" b="1" i="0">
                <a:solidFill>
                  <a:schemeClr val="accent3"/>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6" name="Text Placeholder 41">
            <a:extLst>
              <a:ext uri="{FF2B5EF4-FFF2-40B4-BE49-F238E27FC236}">
                <a16:creationId xmlns:a16="http://schemas.microsoft.com/office/drawing/2014/main" id="{85CD2659-CC87-9799-2D78-134639DA9397}"/>
              </a:ext>
            </a:extLst>
          </p:cNvPr>
          <p:cNvSpPr>
            <a:spLocks noGrp="1"/>
          </p:cNvSpPr>
          <p:nvPr>
            <p:ph type="body" sz="quarter" idx="20" hasCustomPrompt="1"/>
          </p:nvPr>
        </p:nvSpPr>
        <p:spPr>
          <a:xfrm>
            <a:off x="9015337" y="3552656"/>
            <a:ext cx="1952708" cy="2067487"/>
          </a:xfrm>
          <a:prstGeom prst="rect">
            <a:avLst/>
          </a:prstGeom>
        </p:spPr>
        <p:txBody>
          <a:bodyPr lIns="91440" rIns="182880"/>
          <a:lstStyle>
            <a:lvl1pPr marL="0" indent="0" algn="ctr">
              <a:buNone/>
              <a:defRPr sz="1100">
                <a:solidFill>
                  <a:schemeClr val="tx1"/>
                </a:solidFill>
                <a:latin typeface="Avenir Next LT Pro" panose="020B0504020202020204" pitchFamily="34" charset="77"/>
              </a:defRPr>
            </a:lvl1pPr>
            <a:lvl2pPr marL="169863" indent="0">
              <a:buNone/>
              <a:defRPr sz="1100">
                <a:solidFill>
                  <a:schemeClr val="bg1"/>
                </a:solidFill>
              </a:defRPr>
            </a:lvl2pPr>
            <a:lvl3pPr marL="344487" indent="0">
              <a:buNone/>
              <a:defRPr sz="1100">
                <a:solidFill>
                  <a:schemeClr val="bg1"/>
                </a:solidFill>
              </a:defRPr>
            </a:lvl3pPr>
            <a:lvl4pPr marL="514350" indent="0">
              <a:buNone/>
              <a:defRPr sz="1100">
                <a:solidFill>
                  <a:schemeClr val="bg1"/>
                </a:solidFill>
              </a:defRPr>
            </a:lvl4pPr>
            <a:lvl5pPr marL="688975" indent="0">
              <a:buNone/>
              <a:defRPr sz="1100">
                <a:solidFill>
                  <a:schemeClr val="bg1"/>
                </a:solidFill>
              </a:defRPr>
            </a:lvl5pPr>
          </a:lstStyle>
          <a:p>
            <a:pPr lvl="0"/>
            <a:r>
              <a:rPr lang="en-US"/>
              <a:t>Click to edit text</a:t>
            </a:r>
          </a:p>
        </p:txBody>
      </p:sp>
      <p:sp>
        <p:nvSpPr>
          <p:cNvPr id="37" name="Picture Placeholder 25">
            <a:extLst>
              <a:ext uri="{FF2B5EF4-FFF2-40B4-BE49-F238E27FC236}">
                <a16:creationId xmlns:a16="http://schemas.microsoft.com/office/drawing/2014/main" id="{93B3A12F-964C-11E6-568F-96E359100B04}"/>
              </a:ext>
            </a:extLst>
          </p:cNvPr>
          <p:cNvSpPr>
            <a:spLocks noGrp="1"/>
          </p:cNvSpPr>
          <p:nvPr>
            <p:ph type="pic" sz="quarter" idx="24" hasCustomPrompt="1"/>
          </p:nvPr>
        </p:nvSpPr>
        <p:spPr>
          <a:xfrm>
            <a:off x="1454772"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 ICON</a:t>
            </a:r>
          </a:p>
        </p:txBody>
      </p:sp>
      <p:sp>
        <p:nvSpPr>
          <p:cNvPr id="40" name="Picture Placeholder 25">
            <a:extLst>
              <a:ext uri="{FF2B5EF4-FFF2-40B4-BE49-F238E27FC236}">
                <a16:creationId xmlns:a16="http://schemas.microsoft.com/office/drawing/2014/main" id="{E14A4E68-CDA8-E502-3394-E7CB82D3D86E}"/>
              </a:ext>
            </a:extLst>
          </p:cNvPr>
          <p:cNvSpPr>
            <a:spLocks noGrp="1"/>
          </p:cNvSpPr>
          <p:nvPr>
            <p:ph type="pic" sz="quarter" idx="25" hasCustomPrompt="1"/>
          </p:nvPr>
        </p:nvSpPr>
        <p:spPr>
          <a:xfrm>
            <a:off x="3537115"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2" name="Picture Placeholder 25">
            <a:extLst>
              <a:ext uri="{FF2B5EF4-FFF2-40B4-BE49-F238E27FC236}">
                <a16:creationId xmlns:a16="http://schemas.microsoft.com/office/drawing/2014/main" id="{B40A551F-7791-D059-BD56-2D817C9EA42A}"/>
              </a:ext>
            </a:extLst>
          </p:cNvPr>
          <p:cNvSpPr>
            <a:spLocks noGrp="1"/>
          </p:cNvSpPr>
          <p:nvPr>
            <p:ph type="pic" sz="quarter" idx="26" hasCustomPrompt="1"/>
          </p:nvPr>
        </p:nvSpPr>
        <p:spPr>
          <a:xfrm>
            <a:off x="5610149"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3" name="Picture Placeholder 25">
            <a:extLst>
              <a:ext uri="{FF2B5EF4-FFF2-40B4-BE49-F238E27FC236}">
                <a16:creationId xmlns:a16="http://schemas.microsoft.com/office/drawing/2014/main" id="{424B96CF-4522-44A7-A2EB-7D5FC7949EDF}"/>
              </a:ext>
            </a:extLst>
          </p:cNvPr>
          <p:cNvSpPr>
            <a:spLocks noGrp="1"/>
          </p:cNvSpPr>
          <p:nvPr>
            <p:ph type="pic" sz="quarter" idx="27" hasCustomPrompt="1"/>
          </p:nvPr>
        </p:nvSpPr>
        <p:spPr>
          <a:xfrm>
            <a:off x="7701801"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4" name="Picture Placeholder 25">
            <a:extLst>
              <a:ext uri="{FF2B5EF4-FFF2-40B4-BE49-F238E27FC236}">
                <a16:creationId xmlns:a16="http://schemas.microsoft.com/office/drawing/2014/main" id="{0EA02722-FB8D-F381-C8CF-79B05240D1F2}"/>
              </a:ext>
            </a:extLst>
          </p:cNvPr>
          <p:cNvSpPr>
            <a:spLocks noGrp="1"/>
          </p:cNvSpPr>
          <p:nvPr>
            <p:ph type="pic" sz="quarter" idx="28" hasCustomPrompt="1"/>
          </p:nvPr>
        </p:nvSpPr>
        <p:spPr>
          <a:xfrm>
            <a:off x="9784144" y="1867469"/>
            <a:ext cx="421301" cy="420286"/>
          </a:xfrm>
          <a:prstGeom prst="rect">
            <a:avLst/>
          </a:prstGeom>
        </p:spPr>
        <p:txBody>
          <a:bodyPr lIns="0" rIns="0" anchor="ctr" anchorCtr="0"/>
          <a:lstStyle>
            <a:lvl1pPr marL="0" indent="0" algn="ctr">
              <a:buNone/>
              <a:defRPr sz="1000">
                <a:solidFill>
                  <a:schemeClr val="tx2"/>
                </a:solidFill>
                <a:latin typeface="Avenir Next LT Pro" panose="020B0504020202020204" pitchFamily="34" charset="77"/>
              </a:defRPr>
            </a:lvl1pPr>
          </a:lstStyle>
          <a:p>
            <a:r>
              <a:rPr lang="en-US"/>
              <a:t>BLACK</a:t>
            </a:r>
            <a:br>
              <a:rPr lang="en-US"/>
            </a:br>
            <a:r>
              <a:rPr lang="en-US"/>
              <a:t>ICON</a:t>
            </a:r>
          </a:p>
        </p:txBody>
      </p:sp>
      <p:sp>
        <p:nvSpPr>
          <p:cNvPr id="45" name="Text Placeholder 39">
            <a:extLst>
              <a:ext uri="{FF2B5EF4-FFF2-40B4-BE49-F238E27FC236}">
                <a16:creationId xmlns:a16="http://schemas.microsoft.com/office/drawing/2014/main" id="{616916F2-05AD-9FC5-D1C8-96CD3ACCC627}"/>
              </a:ext>
            </a:extLst>
          </p:cNvPr>
          <p:cNvSpPr>
            <a:spLocks noGrp="1"/>
          </p:cNvSpPr>
          <p:nvPr>
            <p:ph type="body" sz="quarter" idx="29" hasCustomPrompt="1"/>
          </p:nvPr>
        </p:nvSpPr>
        <p:spPr>
          <a:xfrm>
            <a:off x="692171"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6" name="Text Placeholder 39">
            <a:extLst>
              <a:ext uri="{FF2B5EF4-FFF2-40B4-BE49-F238E27FC236}">
                <a16:creationId xmlns:a16="http://schemas.microsoft.com/office/drawing/2014/main" id="{F260BBA1-FCF9-29A3-EC38-3A19766ECD7F}"/>
              </a:ext>
            </a:extLst>
          </p:cNvPr>
          <p:cNvSpPr>
            <a:spLocks noGrp="1"/>
          </p:cNvSpPr>
          <p:nvPr>
            <p:ph type="body" sz="quarter" idx="30" hasCustomPrompt="1"/>
          </p:nvPr>
        </p:nvSpPr>
        <p:spPr>
          <a:xfrm>
            <a:off x="2774514"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7" name="Text Placeholder 39">
            <a:extLst>
              <a:ext uri="{FF2B5EF4-FFF2-40B4-BE49-F238E27FC236}">
                <a16:creationId xmlns:a16="http://schemas.microsoft.com/office/drawing/2014/main" id="{EEF73B80-795A-572D-479C-2C5D80BEB30D}"/>
              </a:ext>
            </a:extLst>
          </p:cNvPr>
          <p:cNvSpPr>
            <a:spLocks noGrp="1"/>
          </p:cNvSpPr>
          <p:nvPr>
            <p:ph type="body" sz="quarter" idx="31" hasCustomPrompt="1"/>
          </p:nvPr>
        </p:nvSpPr>
        <p:spPr>
          <a:xfrm>
            <a:off x="4847548"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8" name="Text Placeholder 39">
            <a:extLst>
              <a:ext uri="{FF2B5EF4-FFF2-40B4-BE49-F238E27FC236}">
                <a16:creationId xmlns:a16="http://schemas.microsoft.com/office/drawing/2014/main" id="{4ADEC48E-AD07-3FF1-1ADB-0D1015066025}"/>
              </a:ext>
            </a:extLst>
          </p:cNvPr>
          <p:cNvSpPr>
            <a:spLocks noGrp="1"/>
          </p:cNvSpPr>
          <p:nvPr>
            <p:ph type="body" sz="quarter" idx="32" hasCustomPrompt="1"/>
          </p:nvPr>
        </p:nvSpPr>
        <p:spPr>
          <a:xfrm>
            <a:off x="6939200"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DATE</a:t>
            </a:r>
          </a:p>
        </p:txBody>
      </p:sp>
      <p:sp>
        <p:nvSpPr>
          <p:cNvPr id="49" name="Text Placeholder 39">
            <a:extLst>
              <a:ext uri="{FF2B5EF4-FFF2-40B4-BE49-F238E27FC236}">
                <a16:creationId xmlns:a16="http://schemas.microsoft.com/office/drawing/2014/main" id="{85B3DE85-E41A-4AB0-25CA-88125BF95C0A}"/>
              </a:ext>
            </a:extLst>
          </p:cNvPr>
          <p:cNvSpPr>
            <a:spLocks noGrp="1"/>
          </p:cNvSpPr>
          <p:nvPr>
            <p:ph type="body" sz="quarter" idx="33" hasCustomPrompt="1"/>
          </p:nvPr>
        </p:nvSpPr>
        <p:spPr>
          <a:xfrm>
            <a:off x="9021543" y="2633635"/>
            <a:ext cx="1946502" cy="350837"/>
          </a:xfrm>
          <a:prstGeom prst="rect">
            <a:avLst/>
          </a:prstGeom>
        </p:spPr>
        <p:txBody>
          <a:bodyPr lIns="91440" rIns="182880" anchor="ctr" anchorCtr="0"/>
          <a:lstStyle>
            <a:lvl1pPr marL="0" indent="0" algn="ctr">
              <a:buNone/>
              <a:defRPr sz="1400" b="0" i="0">
                <a:solidFill>
                  <a:schemeClr val="bg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LAUNCH</a:t>
            </a:r>
          </a:p>
        </p:txBody>
      </p:sp>
      <p:sp>
        <p:nvSpPr>
          <p:cNvPr id="50" name="Text Placeholder 7">
            <a:extLst>
              <a:ext uri="{FF2B5EF4-FFF2-40B4-BE49-F238E27FC236}">
                <a16:creationId xmlns:a16="http://schemas.microsoft.com/office/drawing/2014/main" id="{024029EA-E2F8-EA64-ACEF-06C7E823F9A2}"/>
              </a:ext>
            </a:extLst>
          </p:cNvPr>
          <p:cNvSpPr>
            <a:spLocks noGrp="1"/>
          </p:cNvSpPr>
          <p:nvPr>
            <p:ph type="body" sz="quarter" idx="3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
        <p:nvSpPr>
          <p:cNvPr id="6" name="Slide Number Placeholder 5">
            <a:extLst>
              <a:ext uri="{FF2B5EF4-FFF2-40B4-BE49-F238E27FC236}">
                <a16:creationId xmlns:a16="http://schemas.microsoft.com/office/drawing/2014/main" id="{4FE92A9A-96D5-243F-4253-65A092F27CE4}"/>
              </a:ext>
            </a:extLst>
          </p:cNvPr>
          <p:cNvSpPr>
            <a:spLocks noGrp="1"/>
          </p:cNvSpPr>
          <p:nvPr>
            <p:ph type="sldNum" sz="quarter" idx="40"/>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2271923445"/>
      </p:ext>
    </p:extLst>
  </p:cSld>
  <p:clrMapOvr>
    <a:masterClrMapping/>
  </p:clrMapOvr>
  <p:transition>
    <p:wipe/>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Timeline Slide 3">
    <p:spTree>
      <p:nvGrpSpPr>
        <p:cNvPr id="1" name=""/>
        <p:cNvGrpSpPr/>
        <p:nvPr/>
      </p:nvGrpSpPr>
      <p:grpSpPr>
        <a:xfrm>
          <a:off x="0" y="0"/>
          <a:ext cx="0" cy="0"/>
          <a:chOff x="0" y="0"/>
          <a:chExt cx="0" cy="0"/>
        </a:xfrm>
      </p:grpSpPr>
      <p:sp>
        <p:nvSpPr>
          <p:cNvPr id="5" name="Text Placeholder 39">
            <a:extLst>
              <a:ext uri="{FF2B5EF4-FFF2-40B4-BE49-F238E27FC236}">
                <a16:creationId xmlns:a16="http://schemas.microsoft.com/office/drawing/2014/main" id="{F03EA7E3-6148-C039-266F-B3681B35043E}"/>
              </a:ext>
            </a:extLst>
          </p:cNvPr>
          <p:cNvSpPr>
            <a:spLocks noGrp="1"/>
          </p:cNvSpPr>
          <p:nvPr>
            <p:ph type="body" sz="quarter" idx="11" hasCustomPrompt="1"/>
          </p:nvPr>
        </p:nvSpPr>
        <p:spPr>
          <a:xfrm>
            <a:off x="692171"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01</a:t>
            </a:r>
          </a:p>
        </p:txBody>
      </p:sp>
      <p:sp>
        <p:nvSpPr>
          <p:cNvPr id="7" name="Text Placeholder 39">
            <a:extLst>
              <a:ext uri="{FF2B5EF4-FFF2-40B4-BE49-F238E27FC236}">
                <a16:creationId xmlns:a16="http://schemas.microsoft.com/office/drawing/2014/main" id="{8A04E510-5267-41EB-70CB-AAB70BE2EED6}"/>
              </a:ext>
            </a:extLst>
          </p:cNvPr>
          <p:cNvSpPr>
            <a:spLocks noGrp="1"/>
          </p:cNvSpPr>
          <p:nvPr>
            <p:ph type="body" sz="quarter" idx="13" hasCustomPrompt="1"/>
          </p:nvPr>
        </p:nvSpPr>
        <p:spPr>
          <a:xfrm>
            <a:off x="2774514"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02</a:t>
            </a:r>
          </a:p>
        </p:txBody>
      </p:sp>
      <p:sp>
        <p:nvSpPr>
          <p:cNvPr id="9" name="Text Placeholder 39">
            <a:extLst>
              <a:ext uri="{FF2B5EF4-FFF2-40B4-BE49-F238E27FC236}">
                <a16:creationId xmlns:a16="http://schemas.microsoft.com/office/drawing/2014/main" id="{4FF9AC5D-C6A3-86DA-85C7-57E739D1E434}"/>
              </a:ext>
            </a:extLst>
          </p:cNvPr>
          <p:cNvSpPr>
            <a:spLocks noGrp="1"/>
          </p:cNvSpPr>
          <p:nvPr>
            <p:ph type="body" sz="quarter" idx="15" hasCustomPrompt="1"/>
          </p:nvPr>
        </p:nvSpPr>
        <p:spPr>
          <a:xfrm>
            <a:off x="4847548"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03</a:t>
            </a:r>
          </a:p>
        </p:txBody>
      </p:sp>
      <p:sp>
        <p:nvSpPr>
          <p:cNvPr id="13" name="Text Placeholder 39">
            <a:extLst>
              <a:ext uri="{FF2B5EF4-FFF2-40B4-BE49-F238E27FC236}">
                <a16:creationId xmlns:a16="http://schemas.microsoft.com/office/drawing/2014/main" id="{718BAE46-707F-F26D-8DDD-63C187DDF2E3}"/>
              </a:ext>
            </a:extLst>
          </p:cNvPr>
          <p:cNvSpPr>
            <a:spLocks noGrp="1"/>
          </p:cNvSpPr>
          <p:nvPr>
            <p:ph type="body" sz="quarter" idx="17" hasCustomPrompt="1"/>
          </p:nvPr>
        </p:nvSpPr>
        <p:spPr>
          <a:xfrm>
            <a:off x="6939200" y="2586551"/>
            <a:ext cx="1946502" cy="350837"/>
          </a:xfrm>
          <a:prstGeom prst="rect">
            <a:avLst/>
          </a:prstGeom>
        </p:spPr>
        <p:txBody>
          <a:bodyPr lIns="91440" rIns="182880"/>
          <a:lstStyle>
            <a:lvl1pPr marL="0" indent="0" algn="ctr">
              <a:buNone/>
              <a:defRPr sz="1400" b="1" i="0">
                <a:solidFill>
                  <a:schemeClr val="tx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04</a:t>
            </a:r>
          </a:p>
        </p:txBody>
      </p:sp>
      <p:sp>
        <p:nvSpPr>
          <p:cNvPr id="15" name="Text Placeholder 39">
            <a:extLst>
              <a:ext uri="{FF2B5EF4-FFF2-40B4-BE49-F238E27FC236}">
                <a16:creationId xmlns:a16="http://schemas.microsoft.com/office/drawing/2014/main" id="{6E04C898-628D-2EA8-B9B3-54D0F548C4D2}"/>
              </a:ext>
            </a:extLst>
          </p:cNvPr>
          <p:cNvSpPr>
            <a:spLocks noGrp="1"/>
          </p:cNvSpPr>
          <p:nvPr>
            <p:ph type="body" sz="quarter" idx="19" hasCustomPrompt="1"/>
          </p:nvPr>
        </p:nvSpPr>
        <p:spPr>
          <a:xfrm>
            <a:off x="9021543" y="2586551"/>
            <a:ext cx="1946502" cy="350837"/>
          </a:xfrm>
          <a:prstGeom prst="rect">
            <a:avLst/>
          </a:prstGeom>
        </p:spPr>
        <p:txBody>
          <a:bodyPr lIns="91440" rIns="182880"/>
          <a:lstStyle>
            <a:lvl1pPr marL="0" indent="0" algn="ctr">
              <a:buNone/>
              <a:defRPr sz="1400" b="1" i="0">
                <a:solidFill>
                  <a:schemeClr val="accent1"/>
                </a:solidFill>
                <a:latin typeface="Avenir Next LT Pro" panose="020B0504020202020204" pitchFamily="34" charset="77"/>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TITLE 05</a:t>
            </a:r>
          </a:p>
        </p:txBody>
      </p:sp>
      <p:sp>
        <p:nvSpPr>
          <p:cNvPr id="38" name="Text Placeholder 39">
            <a:extLst>
              <a:ext uri="{FF2B5EF4-FFF2-40B4-BE49-F238E27FC236}">
                <a16:creationId xmlns:a16="http://schemas.microsoft.com/office/drawing/2014/main" id="{0ECFE6D3-5A46-A1B0-E3E3-325F62637826}"/>
              </a:ext>
            </a:extLst>
          </p:cNvPr>
          <p:cNvSpPr>
            <a:spLocks noGrp="1"/>
          </p:cNvSpPr>
          <p:nvPr>
            <p:ph type="body" sz="quarter" idx="21" hasCustomPrompt="1"/>
          </p:nvPr>
        </p:nvSpPr>
        <p:spPr>
          <a:xfrm>
            <a:off x="692171" y="2049349"/>
            <a:ext cx="1946502" cy="350837"/>
          </a:xfrm>
          <a:prstGeom prst="rect">
            <a:avLst/>
          </a:prstGeom>
        </p:spPr>
        <p:txBody>
          <a:bodyPr lIns="91440" rIns="182880" anchor="b" anchorCtr="0"/>
          <a:lstStyle>
            <a:lvl1pPr marL="0" indent="0" algn="ctr">
              <a:buNone/>
              <a:defRPr sz="3600" b="0" i="0">
                <a:solidFill>
                  <a:srgbClr val="313A45"/>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Q1</a:t>
            </a:r>
          </a:p>
        </p:txBody>
      </p:sp>
      <p:sp>
        <p:nvSpPr>
          <p:cNvPr id="39" name="Text Placeholder 39">
            <a:extLst>
              <a:ext uri="{FF2B5EF4-FFF2-40B4-BE49-F238E27FC236}">
                <a16:creationId xmlns:a16="http://schemas.microsoft.com/office/drawing/2014/main" id="{1040C6A4-5652-14FF-A88A-41D35D440D93}"/>
              </a:ext>
            </a:extLst>
          </p:cNvPr>
          <p:cNvSpPr>
            <a:spLocks noGrp="1"/>
          </p:cNvSpPr>
          <p:nvPr>
            <p:ph type="body" sz="quarter" idx="22" hasCustomPrompt="1"/>
          </p:nvPr>
        </p:nvSpPr>
        <p:spPr>
          <a:xfrm>
            <a:off x="2774514" y="2049349"/>
            <a:ext cx="1946502" cy="350837"/>
          </a:xfrm>
          <a:prstGeom prst="rect">
            <a:avLst/>
          </a:prstGeom>
        </p:spPr>
        <p:txBody>
          <a:bodyPr lIns="91440" rIns="182880" anchor="b" anchorCtr="0"/>
          <a:lstStyle>
            <a:lvl1pPr marL="0" indent="0" algn="ctr">
              <a:buNone/>
              <a:defRPr sz="3600" b="0" i="0">
                <a:solidFill>
                  <a:srgbClr val="313A45"/>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Q2</a:t>
            </a:r>
          </a:p>
        </p:txBody>
      </p:sp>
      <p:sp>
        <p:nvSpPr>
          <p:cNvPr id="41" name="Text Placeholder 39">
            <a:extLst>
              <a:ext uri="{FF2B5EF4-FFF2-40B4-BE49-F238E27FC236}">
                <a16:creationId xmlns:a16="http://schemas.microsoft.com/office/drawing/2014/main" id="{FB402BC6-2C88-1D07-C922-75A7092D1028}"/>
              </a:ext>
            </a:extLst>
          </p:cNvPr>
          <p:cNvSpPr>
            <a:spLocks noGrp="1"/>
          </p:cNvSpPr>
          <p:nvPr>
            <p:ph type="body" sz="quarter" idx="23" hasCustomPrompt="1"/>
          </p:nvPr>
        </p:nvSpPr>
        <p:spPr>
          <a:xfrm>
            <a:off x="4847548" y="2049349"/>
            <a:ext cx="1946502" cy="350837"/>
          </a:xfrm>
          <a:prstGeom prst="rect">
            <a:avLst/>
          </a:prstGeom>
        </p:spPr>
        <p:txBody>
          <a:bodyPr lIns="91440" rIns="182880" anchor="b" anchorCtr="0"/>
          <a:lstStyle>
            <a:lvl1pPr marL="0" indent="0" algn="ctr">
              <a:buNone/>
              <a:defRPr sz="3600" b="0" i="0">
                <a:solidFill>
                  <a:srgbClr val="313A45"/>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Q3</a:t>
            </a:r>
          </a:p>
        </p:txBody>
      </p:sp>
      <p:sp>
        <p:nvSpPr>
          <p:cNvPr id="51" name="Text Placeholder 39">
            <a:extLst>
              <a:ext uri="{FF2B5EF4-FFF2-40B4-BE49-F238E27FC236}">
                <a16:creationId xmlns:a16="http://schemas.microsoft.com/office/drawing/2014/main" id="{C3E1B99D-6D3A-49D0-A6E5-72770F36C087}"/>
              </a:ext>
            </a:extLst>
          </p:cNvPr>
          <p:cNvSpPr>
            <a:spLocks noGrp="1"/>
          </p:cNvSpPr>
          <p:nvPr>
            <p:ph type="body" sz="quarter" idx="24" hasCustomPrompt="1"/>
          </p:nvPr>
        </p:nvSpPr>
        <p:spPr>
          <a:xfrm>
            <a:off x="6939200" y="2049349"/>
            <a:ext cx="1946502" cy="350837"/>
          </a:xfrm>
          <a:prstGeom prst="rect">
            <a:avLst/>
          </a:prstGeom>
        </p:spPr>
        <p:txBody>
          <a:bodyPr lIns="91440" rIns="182880" anchor="b" anchorCtr="0"/>
          <a:lstStyle>
            <a:lvl1pPr marL="0" indent="0" algn="ctr">
              <a:buNone/>
              <a:defRPr sz="3600" b="0" i="0">
                <a:solidFill>
                  <a:srgbClr val="313A45"/>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Q4</a:t>
            </a:r>
          </a:p>
        </p:txBody>
      </p:sp>
      <p:sp>
        <p:nvSpPr>
          <p:cNvPr id="52" name="Text Placeholder 39">
            <a:extLst>
              <a:ext uri="{FF2B5EF4-FFF2-40B4-BE49-F238E27FC236}">
                <a16:creationId xmlns:a16="http://schemas.microsoft.com/office/drawing/2014/main" id="{4500C00E-996B-7756-5C68-611FBB3F0F01}"/>
              </a:ext>
            </a:extLst>
          </p:cNvPr>
          <p:cNvSpPr>
            <a:spLocks noGrp="1"/>
          </p:cNvSpPr>
          <p:nvPr>
            <p:ph type="body" sz="quarter" idx="25" hasCustomPrompt="1"/>
          </p:nvPr>
        </p:nvSpPr>
        <p:spPr>
          <a:xfrm>
            <a:off x="9021543" y="2049349"/>
            <a:ext cx="1946502" cy="350837"/>
          </a:xfrm>
          <a:prstGeom prst="rect">
            <a:avLst/>
          </a:prstGeom>
        </p:spPr>
        <p:txBody>
          <a:bodyPr lIns="91440" rIns="182880" anchor="b" anchorCtr="0"/>
          <a:lstStyle>
            <a:lvl1pPr marL="0" indent="0" algn="ctr">
              <a:buNone/>
              <a:defRPr sz="3600" b="0" i="0">
                <a:solidFill>
                  <a:schemeClr val="accent1"/>
                </a:solidFill>
                <a:latin typeface="+mj-lt"/>
                <a:cs typeface="Arial Black" panose="020B0604020202020204" pitchFamily="34" charset="0"/>
              </a:defRPr>
            </a:lvl1pPr>
            <a:lvl2pPr marL="169863" indent="0">
              <a:buNone/>
              <a:defRPr/>
            </a:lvl2pPr>
            <a:lvl3pPr marL="344487" indent="0">
              <a:buNone/>
              <a:defRPr/>
            </a:lvl3pPr>
            <a:lvl4pPr marL="514350" indent="0">
              <a:buNone/>
              <a:defRPr/>
            </a:lvl4pPr>
            <a:lvl5pPr marL="688975" indent="0">
              <a:buNone/>
              <a:defRPr/>
            </a:lvl5pPr>
          </a:lstStyle>
          <a:p>
            <a:pPr lvl="0"/>
            <a:r>
              <a:rPr lang="en-US"/>
              <a:t>2024</a:t>
            </a:r>
          </a:p>
        </p:txBody>
      </p:sp>
      <p:cxnSp>
        <p:nvCxnSpPr>
          <p:cNvPr id="54" name="Straight Arrow Connector 53">
            <a:extLst>
              <a:ext uri="{FF2B5EF4-FFF2-40B4-BE49-F238E27FC236}">
                <a16:creationId xmlns:a16="http://schemas.microsoft.com/office/drawing/2014/main" id="{BF43444C-1D7D-2C06-C7C0-5CEC4FFDACD4}"/>
              </a:ext>
            </a:extLst>
          </p:cNvPr>
          <p:cNvCxnSpPr>
            <a:cxnSpLocks/>
          </p:cNvCxnSpPr>
          <p:nvPr userDrawn="1"/>
        </p:nvCxnSpPr>
        <p:spPr>
          <a:xfrm>
            <a:off x="585680" y="2409928"/>
            <a:ext cx="10996718"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56" name="Text Placeholder 55">
            <a:extLst>
              <a:ext uri="{FF2B5EF4-FFF2-40B4-BE49-F238E27FC236}">
                <a16:creationId xmlns:a16="http://schemas.microsoft.com/office/drawing/2014/main" id="{E1EFB57C-BDC5-D795-48D7-2451F59DBD55}"/>
              </a:ext>
            </a:extLst>
          </p:cNvPr>
          <p:cNvSpPr>
            <a:spLocks noGrp="1"/>
          </p:cNvSpPr>
          <p:nvPr>
            <p:ph type="body" sz="quarter" idx="26"/>
          </p:nvPr>
        </p:nvSpPr>
        <p:spPr>
          <a:xfrm>
            <a:off x="692150"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7" name="Text Placeholder 55">
            <a:extLst>
              <a:ext uri="{FF2B5EF4-FFF2-40B4-BE49-F238E27FC236}">
                <a16:creationId xmlns:a16="http://schemas.microsoft.com/office/drawing/2014/main" id="{78E72F25-DA10-5093-71FE-63598AF0D3BF}"/>
              </a:ext>
            </a:extLst>
          </p:cNvPr>
          <p:cNvSpPr>
            <a:spLocks noGrp="1"/>
          </p:cNvSpPr>
          <p:nvPr>
            <p:ph type="body" sz="quarter" idx="27"/>
          </p:nvPr>
        </p:nvSpPr>
        <p:spPr>
          <a:xfrm>
            <a:off x="2785853"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8" name="Text Placeholder 55">
            <a:extLst>
              <a:ext uri="{FF2B5EF4-FFF2-40B4-BE49-F238E27FC236}">
                <a16:creationId xmlns:a16="http://schemas.microsoft.com/office/drawing/2014/main" id="{34E32F17-5AAA-56F6-2D64-84EE7667F014}"/>
              </a:ext>
            </a:extLst>
          </p:cNvPr>
          <p:cNvSpPr>
            <a:spLocks noGrp="1"/>
          </p:cNvSpPr>
          <p:nvPr>
            <p:ph type="body" sz="quarter" idx="28"/>
          </p:nvPr>
        </p:nvSpPr>
        <p:spPr>
          <a:xfrm>
            <a:off x="4858887" y="3003402"/>
            <a:ext cx="1935163" cy="2509838"/>
          </a:xfrm>
          <a:prstGeom prst="rect">
            <a:avLst/>
          </a:prstGeom>
        </p:spPr>
        <p:txBody>
          <a:bodyPr vert="horz" lIns="0" tIns="45720" rIns="0" bIns="45720" rtlCol="0">
            <a:noAutofit/>
          </a:bodyPr>
          <a:lstStyle>
            <a:lvl1pPr>
              <a:defRPr lang="en-US">
                <a:solidFill>
                  <a:schemeClr val="tx1"/>
                </a:solidFill>
                <a:latin typeface="Avenir Next LT Pro" panose="020B0504020202020204" pitchFamily="34" charset="77"/>
              </a:defRPr>
            </a:lvl1pPr>
            <a:lvl2pPr>
              <a:defRPr lang="en-US" sz="1200">
                <a:solidFill>
                  <a:schemeClr val="tx1"/>
                </a:solidFill>
                <a:latin typeface="Avenir Next LT Pro" panose="020B0504020202020204" pitchFamily="34" charset="77"/>
              </a:defRPr>
            </a:lvl2pPr>
            <a:lvl3pPr>
              <a:defRPr lang="en-US" sz="1200">
                <a:solidFill>
                  <a:schemeClr val="tx1"/>
                </a:solidFill>
                <a:latin typeface="Avenir Next LT Pro" panose="020B0504020202020204" pitchFamily="34" charset="77"/>
              </a:defRPr>
            </a:lvl3pPr>
            <a:lvl4pPr>
              <a:defRPr lang="en-US" sz="1200">
                <a:solidFill>
                  <a:schemeClr val="tx1"/>
                </a:solidFill>
                <a:latin typeface="Avenir Next LT Pro" panose="020B0504020202020204" pitchFamily="34" charset="77"/>
              </a:defRPr>
            </a:lvl4pPr>
            <a:lvl5pPr>
              <a:defRPr lang="en-US" sz="120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59" name="Text Placeholder 55">
            <a:extLst>
              <a:ext uri="{FF2B5EF4-FFF2-40B4-BE49-F238E27FC236}">
                <a16:creationId xmlns:a16="http://schemas.microsoft.com/office/drawing/2014/main" id="{AE24DD53-42AE-EDFA-8E40-0F5B816852F5}"/>
              </a:ext>
            </a:extLst>
          </p:cNvPr>
          <p:cNvSpPr>
            <a:spLocks noGrp="1"/>
          </p:cNvSpPr>
          <p:nvPr>
            <p:ph type="body" sz="quarter" idx="29"/>
          </p:nvPr>
        </p:nvSpPr>
        <p:spPr>
          <a:xfrm>
            <a:off x="6950539"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60" name="Text Placeholder 55">
            <a:extLst>
              <a:ext uri="{FF2B5EF4-FFF2-40B4-BE49-F238E27FC236}">
                <a16:creationId xmlns:a16="http://schemas.microsoft.com/office/drawing/2014/main" id="{B7A58DFE-E12B-1A0C-079C-6B305C26ACC8}"/>
              </a:ext>
            </a:extLst>
          </p:cNvPr>
          <p:cNvSpPr>
            <a:spLocks noGrp="1"/>
          </p:cNvSpPr>
          <p:nvPr>
            <p:ph type="body" sz="quarter" idx="30"/>
          </p:nvPr>
        </p:nvSpPr>
        <p:spPr>
          <a:xfrm>
            <a:off x="9032882" y="3003402"/>
            <a:ext cx="1935163" cy="2509838"/>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2" name="Title 1">
            <a:extLst>
              <a:ext uri="{FF2B5EF4-FFF2-40B4-BE49-F238E27FC236}">
                <a16:creationId xmlns:a16="http://schemas.microsoft.com/office/drawing/2014/main" id="{54DB56A6-2641-3912-E286-C682B74734A2}"/>
              </a:ext>
            </a:extLst>
          </p:cNvPr>
          <p:cNvSpPr>
            <a:spLocks noGrp="1"/>
          </p:cNvSpPr>
          <p:nvPr>
            <p:ph type="title" hasCustomPrompt="1"/>
          </p:nvPr>
        </p:nvSpPr>
        <p:spPr>
          <a:xfrm>
            <a:off x="609601" y="457201"/>
            <a:ext cx="10972799" cy="461665"/>
          </a:xfrm>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BDDA7693-EE6C-23FF-7642-77757C0EF68C}"/>
              </a:ext>
            </a:extLst>
          </p:cNvPr>
          <p:cNvSpPr>
            <a:spLocks noGrp="1"/>
          </p:cNvSpPr>
          <p:nvPr>
            <p:ph type="body" sz="quarter" idx="3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60426970-6993-190C-ABF6-BC835529D96E}"/>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8" name="Text Placeholder 7">
            <a:extLst>
              <a:ext uri="{FF2B5EF4-FFF2-40B4-BE49-F238E27FC236}">
                <a16:creationId xmlns:a16="http://schemas.microsoft.com/office/drawing/2014/main" id="{24F108BF-59B9-2599-6E0E-A31BC500090F}"/>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
        <p:nvSpPr>
          <p:cNvPr id="10" name="Slide Number Placeholder 9">
            <a:extLst>
              <a:ext uri="{FF2B5EF4-FFF2-40B4-BE49-F238E27FC236}">
                <a16:creationId xmlns:a16="http://schemas.microsoft.com/office/drawing/2014/main" id="{3E2FEEEB-835D-F99B-2A56-30069CFA9F3E}"/>
              </a:ext>
            </a:extLst>
          </p:cNvPr>
          <p:cNvSpPr>
            <a:spLocks noGrp="1"/>
          </p:cNvSpPr>
          <p:nvPr>
            <p:ph type="sldNum" sz="quarter" idx="32"/>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1110957468"/>
      </p:ext>
    </p:extLst>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ack Cover Slide">
    <p:bg>
      <p:bgPr>
        <a:solidFill>
          <a:srgbClr val="313A45"/>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92005A4-7683-3378-4D18-D40E23CAFAAD}"/>
              </a:ext>
            </a:extLst>
          </p:cNvPr>
          <p:cNvSpPr/>
          <p:nvPr userDrawn="1"/>
        </p:nvSpPr>
        <p:spPr>
          <a:xfrm>
            <a:off x="11607800" y="0"/>
            <a:ext cx="584200" cy="6858000"/>
          </a:xfrm>
          <a:prstGeom prst="rect">
            <a:avLst/>
          </a:prstGeom>
          <a:pattFill prst="wdUpDiag">
            <a:fgClr>
              <a:schemeClr val="accent1"/>
            </a:fgClr>
            <a:bgClr>
              <a:schemeClr val="tx2"/>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8" name="Rectangle 50">
            <a:extLst>
              <a:ext uri="{FF2B5EF4-FFF2-40B4-BE49-F238E27FC236}">
                <a16:creationId xmlns:a16="http://schemas.microsoft.com/office/drawing/2014/main" id="{B9A5198E-3496-CC7C-38F2-5EB4D5D1913F}"/>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pic>
        <p:nvPicPr>
          <p:cNvPr id="2" name="Picture 1">
            <a:extLst>
              <a:ext uri="{FF2B5EF4-FFF2-40B4-BE49-F238E27FC236}">
                <a16:creationId xmlns:a16="http://schemas.microsoft.com/office/drawing/2014/main" id="{4758EA87-7308-DC9E-C91F-71CBC76BDFCA}"/>
              </a:ext>
            </a:extLst>
          </p:cNvPr>
          <p:cNvPicPr>
            <a:picLocks noChangeAspect="1"/>
          </p:cNvPicPr>
          <p:nvPr userDrawn="1"/>
        </p:nvPicPr>
        <p:blipFill>
          <a:blip r:embed="rId2"/>
          <a:srcRect/>
          <a:stretch/>
        </p:blipFill>
        <p:spPr>
          <a:xfrm>
            <a:off x="8309495" y="5887991"/>
            <a:ext cx="3135215" cy="610395"/>
          </a:xfrm>
          <a:prstGeom prst="rect">
            <a:avLst/>
          </a:prstGeom>
        </p:spPr>
      </p:pic>
    </p:spTree>
    <p:extLst>
      <p:ext uri="{BB962C8B-B14F-4D97-AF65-F5344CB8AC3E}">
        <p14:creationId xmlns:p14="http://schemas.microsoft.com/office/powerpoint/2010/main" val="2972654490"/>
      </p:ext>
    </p:extLst>
  </p:cSld>
  <p:clrMapOvr>
    <a:masterClrMapping/>
  </p:clrMapOvr>
  <p:transition>
    <p:wip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Timeline 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11" name="Text Placeholder 10">
            <a:extLst>
              <a:ext uri="{FF2B5EF4-FFF2-40B4-BE49-F238E27FC236}">
                <a16:creationId xmlns:a16="http://schemas.microsoft.com/office/drawing/2014/main" id="{B59855F0-0725-0C4C-A5B8-050EE7C849D5}"/>
              </a:ext>
            </a:extLst>
          </p:cNvPr>
          <p:cNvSpPr>
            <a:spLocks noGrp="1"/>
          </p:cNvSpPr>
          <p:nvPr>
            <p:ph type="body" sz="quarter" idx="17" hasCustomPrompt="1"/>
          </p:nvPr>
        </p:nvSpPr>
        <p:spPr>
          <a:xfrm>
            <a:off x="1472455"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8" name="Text Placeholder 10">
            <a:extLst>
              <a:ext uri="{FF2B5EF4-FFF2-40B4-BE49-F238E27FC236}">
                <a16:creationId xmlns:a16="http://schemas.microsoft.com/office/drawing/2014/main" id="{0A795DF3-00C7-434F-8D44-CCA593FC78C0}"/>
              </a:ext>
            </a:extLst>
          </p:cNvPr>
          <p:cNvSpPr>
            <a:spLocks noGrp="1"/>
          </p:cNvSpPr>
          <p:nvPr>
            <p:ph type="body" sz="quarter" idx="18" hasCustomPrompt="1"/>
          </p:nvPr>
        </p:nvSpPr>
        <p:spPr>
          <a:xfrm>
            <a:off x="3878770"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29" name="Text Placeholder 10">
            <a:extLst>
              <a:ext uri="{FF2B5EF4-FFF2-40B4-BE49-F238E27FC236}">
                <a16:creationId xmlns:a16="http://schemas.microsoft.com/office/drawing/2014/main" id="{826A10D7-4D9C-5245-BAE7-E6DFC7051784}"/>
              </a:ext>
            </a:extLst>
          </p:cNvPr>
          <p:cNvSpPr>
            <a:spLocks noGrp="1"/>
          </p:cNvSpPr>
          <p:nvPr>
            <p:ph type="body" sz="quarter" idx="19" hasCustomPrompt="1"/>
          </p:nvPr>
        </p:nvSpPr>
        <p:spPr>
          <a:xfrm>
            <a:off x="6284834"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0" name="Text Placeholder 10">
            <a:extLst>
              <a:ext uri="{FF2B5EF4-FFF2-40B4-BE49-F238E27FC236}">
                <a16:creationId xmlns:a16="http://schemas.microsoft.com/office/drawing/2014/main" id="{042CB39E-5EE3-CA4B-9C88-5A4BF673761F}"/>
              </a:ext>
            </a:extLst>
          </p:cNvPr>
          <p:cNvSpPr>
            <a:spLocks noGrp="1"/>
          </p:cNvSpPr>
          <p:nvPr>
            <p:ph type="body" sz="quarter" idx="20" hasCustomPrompt="1"/>
          </p:nvPr>
        </p:nvSpPr>
        <p:spPr>
          <a:xfrm>
            <a:off x="8690898" y="2828869"/>
            <a:ext cx="2057050" cy="354013"/>
          </a:xfrm>
          <a:prstGeom prst="rect">
            <a:avLst/>
          </a:prstGeom>
        </p:spPr>
        <p:txBody>
          <a:bodyPr lIns="0"/>
          <a:lstStyle>
            <a:lvl1pPr>
              <a:buNone/>
              <a:defRPr b="1" i="0">
                <a:solidFill>
                  <a:schemeClr val="tx1"/>
                </a:solidFill>
                <a:latin typeface="Avenir Next LT Pro" panose="020B0504020202020204" pitchFamily="34" charset="77"/>
                <a:cs typeface="Arial Black" panose="020B0604020202020204" pitchFamily="34" charset="0"/>
              </a:defRPr>
            </a:lvl1pPr>
            <a:lvl2pPr>
              <a:buNone/>
              <a:defRPr/>
            </a:lvl2pPr>
            <a:lvl3pPr>
              <a:buNone/>
              <a:defRPr/>
            </a:lvl3pPr>
            <a:lvl4pPr>
              <a:buNone/>
              <a:defRPr/>
            </a:lvl4pPr>
            <a:lvl5pPr>
              <a:buNone/>
              <a:defRPr/>
            </a:lvl5pPr>
          </a:lstStyle>
          <a:p>
            <a:pPr lvl="0"/>
            <a:r>
              <a:rPr lang="en-US"/>
              <a:t>TITLE</a:t>
            </a:r>
          </a:p>
        </p:txBody>
      </p:sp>
      <p:sp>
        <p:nvSpPr>
          <p:cNvPr id="31" name="Text Placeholder 10">
            <a:extLst>
              <a:ext uri="{FF2B5EF4-FFF2-40B4-BE49-F238E27FC236}">
                <a16:creationId xmlns:a16="http://schemas.microsoft.com/office/drawing/2014/main" id="{8F8FAA47-B4A4-E340-93ED-984A81424EC0}"/>
              </a:ext>
            </a:extLst>
          </p:cNvPr>
          <p:cNvSpPr>
            <a:spLocks noGrp="1"/>
          </p:cNvSpPr>
          <p:nvPr>
            <p:ph type="body" sz="quarter" idx="21"/>
          </p:nvPr>
        </p:nvSpPr>
        <p:spPr>
          <a:xfrm>
            <a:off x="1472455"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2" name="Text Placeholder 10">
            <a:extLst>
              <a:ext uri="{FF2B5EF4-FFF2-40B4-BE49-F238E27FC236}">
                <a16:creationId xmlns:a16="http://schemas.microsoft.com/office/drawing/2014/main" id="{06D73FEE-40E5-1B48-8FAC-B0D9AF935A43}"/>
              </a:ext>
            </a:extLst>
          </p:cNvPr>
          <p:cNvSpPr>
            <a:spLocks noGrp="1"/>
          </p:cNvSpPr>
          <p:nvPr>
            <p:ph type="body" sz="quarter" idx="22"/>
          </p:nvPr>
        </p:nvSpPr>
        <p:spPr>
          <a:xfrm>
            <a:off x="3878770"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3" name="Text Placeholder 10">
            <a:extLst>
              <a:ext uri="{FF2B5EF4-FFF2-40B4-BE49-F238E27FC236}">
                <a16:creationId xmlns:a16="http://schemas.microsoft.com/office/drawing/2014/main" id="{58483766-2960-5F40-A1CE-A30EDD20D0ED}"/>
              </a:ext>
            </a:extLst>
          </p:cNvPr>
          <p:cNvSpPr>
            <a:spLocks noGrp="1"/>
          </p:cNvSpPr>
          <p:nvPr>
            <p:ph type="body" sz="quarter" idx="23"/>
          </p:nvPr>
        </p:nvSpPr>
        <p:spPr>
          <a:xfrm>
            <a:off x="6284834"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34" name="Text Placeholder 10">
            <a:extLst>
              <a:ext uri="{FF2B5EF4-FFF2-40B4-BE49-F238E27FC236}">
                <a16:creationId xmlns:a16="http://schemas.microsoft.com/office/drawing/2014/main" id="{9343E5EC-046A-584C-88CA-1433BF1214BC}"/>
              </a:ext>
            </a:extLst>
          </p:cNvPr>
          <p:cNvSpPr>
            <a:spLocks noGrp="1"/>
          </p:cNvSpPr>
          <p:nvPr>
            <p:ph type="body" sz="quarter" idx="24"/>
          </p:nvPr>
        </p:nvSpPr>
        <p:spPr>
          <a:xfrm>
            <a:off x="8690898" y="3294090"/>
            <a:ext cx="2057050" cy="2239961"/>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stStyle>
          <a:p>
            <a:pPr lvl="0"/>
            <a:endParaRPr lang="en-US"/>
          </a:p>
        </p:txBody>
      </p:sp>
      <p:sp>
        <p:nvSpPr>
          <p:cNvPr id="13" name="Picture Placeholder 12">
            <a:extLst>
              <a:ext uri="{FF2B5EF4-FFF2-40B4-BE49-F238E27FC236}">
                <a16:creationId xmlns:a16="http://schemas.microsoft.com/office/drawing/2014/main" id="{0F0CE4CF-0B79-984A-9413-3082609B7233}"/>
              </a:ext>
            </a:extLst>
          </p:cNvPr>
          <p:cNvSpPr>
            <a:spLocks noGrp="1"/>
          </p:cNvSpPr>
          <p:nvPr>
            <p:ph type="pic" sz="quarter" idx="25" hasCustomPrompt="1"/>
          </p:nvPr>
        </p:nvSpPr>
        <p:spPr>
          <a:xfrm>
            <a:off x="1472455"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5" name="Picture Placeholder 12">
            <a:extLst>
              <a:ext uri="{FF2B5EF4-FFF2-40B4-BE49-F238E27FC236}">
                <a16:creationId xmlns:a16="http://schemas.microsoft.com/office/drawing/2014/main" id="{000DA99E-CDE0-F545-99B5-64E981C8987A}"/>
              </a:ext>
            </a:extLst>
          </p:cNvPr>
          <p:cNvSpPr>
            <a:spLocks noGrp="1"/>
          </p:cNvSpPr>
          <p:nvPr>
            <p:ph type="pic" sz="quarter" idx="26" hasCustomPrompt="1"/>
          </p:nvPr>
        </p:nvSpPr>
        <p:spPr>
          <a:xfrm>
            <a:off x="3878783"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6" name="Picture Placeholder 12">
            <a:extLst>
              <a:ext uri="{FF2B5EF4-FFF2-40B4-BE49-F238E27FC236}">
                <a16:creationId xmlns:a16="http://schemas.microsoft.com/office/drawing/2014/main" id="{BE81B7EE-832B-0448-AD6E-86773718B54C}"/>
              </a:ext>
            </a:extLst>
          </p:cNvPr>
          <p:cNvSpPr>
            <a:spLocks noGrp="1"/>
          </p:cNvSpPr>
          <p:nvPr>
            <p:ph type="pic" sz="quarter" idx="27" hasCustomPrompt="1"/>
          </p:nvPr>
        </p:nvSpPr>
        <p:spPr>
          <a:xfrm>
            <a:off x="6285111"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sp>
        <p:nvSpPr>
          <p:cNvPr id="37" name="Picture Placeholder 12">
            <a:extLst>
              <a:ext uri="{FF2B5EF4-FFF2-40B4-BE49-F238E27FC236}">
                <a16:creationId xmlns:a16="http://schemas.microsoft.com/office/drawing/2014/main" id="{73EA64E5-9AF7-DA44-9F5C-55156979EA7C}"/>
              </a:ext>
            </a:extLst>
          </p:cNvPr>
          <p:cNvSpPr>
            <a:spLocks noGrp="1"/>
          </p:cNvSpPr>
          <p:nvPr>
            <p:ph type="pic" sz="quarter" idx="28" hasCustomPrompt="1"/>
          </p:nvPr>
        </p:nvSpPr>
        <p:spPr>
          <a:xfrm>
            <a:off x="8691440" y="1825979"/>
            <a:ext cx="703746" cy="705995"/>
          </a:xfrm>
          <a:prstGeom prst="rect">
            <a:avLst/>
          </a:prstGeom>
        </p:spPr>
        <p:txBody>
          <a:bodyPr anchor="ctr" anchorCtr="0"/>
          <a:lstStyle>
            <a:lvl1pPr algn="ctr">
              <a:buNone/>
              <a:defRPr>
                <a:latin typeface="Avenir Next LT Pro" panose="020B0504020202020204" pitchFamily="34" charset="77"/>
              </a:defRPr>
            </a:lvl1pPr>
          </a:lstStyle>
          <a:p>
            <a:r>
              <a:rPr lang="en-US"/>
              <a:t>Icon</a:t>
            </a:r>
          </a:p>
        </p:txBody>
      </p:sp>
      <p:cxnSp>
        <p:nvCxnSpPr>
          <p:cNvPr id="10" name="Straight Arrow Connector 9">
            <a:extLst>
              <a:ext uri="{FF2B5EF4-FFF2-40B4-BE49-F238E27FC236}">
                <a16:creationId xmlns:a16="http://schemas.microsoft.com/office/drawing/2014/main" id="{DED969E4-350D-E8B7-1253-30A40F3A6326}"/>
              </a:ext>
            </a:extLst>
          </p:cNvPr>
          <p:cNvCxnSpPr/>
          <p:nvPr userDrawn="1"/>
        </p:nvCxnSpPr>
        <p:spPr>
          <a:xfrm>
            <a:off x="2411796"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21A7C771-08D6-5FF1-FAFC-4E574C3623F2}"/>
              </a:ext>
            </a:extLst>
          </p:cNvPr>
          <p:cNvCxnSpPr/>
          <p:nvPr userDrawn="1"/>
        </p:nvCxnSpPr>
        <p:spPr>
          <a:xfrm>
            <a:off x="4818124"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id="{01BF4B98-8E24-BACD-F62C-CF4970E026C0}"/>
              </a:ext>
            </a:extLst>
          </p:cNvPr>
          <p:cNvCxnSpPr/>
          <p:nvPr userDrawn="1"/>
        </p:nvCxnSpPr>
        <p:spPr>
          <a:xfrm>
            <a:off x="7224452" y="2170176"/>
            <a:ext cx="1231392" cy="0"/>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4" name="Text Placeholder 11">
            <a:extLst>
              <a:ext uri="{FF2B5EF4-FFF2-40B4-BE49-F238E27FC236}">
                <a16:creationId xmlns:a16="http://schemas.microsoft.com/office/drawing/2014/main" id="{C69DEF3C-7E48-6A0A-E31F-211853ABCD3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3285A4CD-6984-54CF-4D78-70632DB35FA2}"/>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7">
            <a:extLst>
              <a:ext uri="{FF2B5EF4-FFF2-40B4-BE49-F238E27FC236}">
                <a16:creationId xmlns:a16="http://schemas.microsoft.com/office/drawing/2014/main" id="{B48351D9-1A24-436E-00F4-6EE55D74410A}"/>
              </a:ext>
            </a:extLst>
          </p:cNvPr>
          <p:cNvSpPr>
            <a:spLocks noGrp="1"/>
          </p:cNvSpPr>
          <p:nvPr>
            <p:ph type="body" sz="quarter" idx="29"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
        <p:nvSpPr>
          <p:cNvPr id="7" name="Slide Number Placeholder 6">
            <a:extLst>
              <a:ext uri="{FF2B5EF4-FFF2-40B4-BE49-F238E27FC236}">
                <a16:creationId xmlns:a16="http://schemas.microsoft.com/office/drawing/2014/main" id="{0C87F741-BF7C-10F7-10F0-33DEC57808F5}"/>
              </a:ext>
            </a:extLst>
          </p:cNvPr>
          <p:cNvSpPr>
            <a:spLocks noGrp="1"/>
          </p:cNvSpPr>
          <p:nvPr>
            <p:ph type="sldNum" sz="quarter" idx="30"/>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440691965"/>
      </p:ext>
    </p:extLst>
  </p:cSld>
  <p:clrMapOvr>
    <a:masterClrMapping/>
  </p:clrMapOvr>
  <p:transition>
    <p:wip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Project Timelin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 name="Text Placeholder 11">
            <a:extLst>
              <a:ext uri="{FF2B5EF4-FFF2-40B4-BE49-F238E27FC236}">
                <a16:creationId xmlns:a16="http://schemas.microsoft.com/office/drawing/2014/main" id="{8D134E21-8E4A-ECB1-B06F-45C32ABD5002}"/>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Rectangle 2">
            <a:extLst>
              <a:ext uri="{FF2B5EF4-FFF2-40B4-BE49-F238E27FC236}">
                <a16:creationId xmlns:a16="http://schemas.microsoft.com/office/drawing/2014/main" id="{8D756C8D-7CE7-3115-B32D-46D4F709194A}"/>
              </a:ext>
            </a:extLst>
          </p:cNvPr>
          <p:cNvSpPr/>
          <p:nvPr userDrawn="1"/>
        </p:nvSpPr>
        <p:spPr>
          <a:xfrm>
            <a:off x="3668184" y="2817027"/>
            <a:ext cx="2745621" cy="2468880"/>
          </a:xfrm>
          <a:prstGeom prst="rect">
            <a:avLst/>
          </a:prstGeom>
          <a:solidFill>
            <a:schemeClr val="bg1">
              <a:lumMod val="8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cxnSp>
        <p:nvCxnSpPr>
          <p:cNvPr id="6" name="Straight Connector 5">
            <a:extLst>
              <a:ext uri="{FF2B5EF4-FFF2-40B4-BE49-F238E27FC236}">
                <a16:creationId xmlns:a16="http://schemas.microsoft.com/office/drawing/2014/main" id="{0BEB93AC-00AF-DD1E-0953-D2328A24AFF5}"/>
              </a:ext>
            </a:extLst>
          </p:cNvPr>
          <p:cNvCxnSpPr/>
          <p:nvPr userDrawn="1"/>
        </p:nvCxnSpPr>
        <p:spPr>
          <a:xfrm>
            <a:off x="609600" y="281702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F078F4F-D6F2-A611-4C32-041F6529B062}"/>
              </a:ext>
            </a:extLst>
          </p:cNvPr>
          <p:cNvCxnSpPr/>
          <p:nvPr userDrawn="1"/>
        </p:nvCxnSpPr>
        <p:spPr>
          <a:xfrm>
            <a:off x="609600" y="3923451"/>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3152181-AEB0-8E6A-EF87-CEE6C370F032}"/>
              </a:ext>
            </a:extLst>
          </p:cNvPr>
          <p:cNvCxnSpPr/>
          <p:nvPr userDrawn="1"/>
        </p:nvCxnSpPr>
        <p:spPr>
          <a:xfrm>
            <a:off x="609600" y="5285907"/>
            <a:ext cx="109728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AC515B7-2E35-25C2-4B69-90712D03ACC5}"/>
              </a:ext>
            </a:extLst>
          </p:cNvPr>
          <p:cNvCxnSpPr/>
          <p:nvPr userDrawn="1"/>
        </p:nvCxnSpPr>
        <p:spPr>
          <a:xfrm>
            <a:off x="2295373"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1CC5A23-C558-C643-E099-A64B4B5163FE}"/>
              </a:ext>
            </a:extLst>
          </p:cNvPr>
          <p:cNvCxnSpPr/>
          <p:nvPr userDrawn="1"/>
        </p:nvCxnSpPr>
        <p:spPr>
          <a:xfrm>
            <a:off x="3668184" y="2817027"/>
            <a:ext cx="0" cy="2468880"/>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25CF7A6-505F-EEF2-35D1-818C391E6FD2}"/>
              </a:ext>
            </a:extLst>
          </p:cNvPr>
          <p:cNvCxnSpPr/>
          <p:nvPr userDrawn="1"/>
        </p:nvCxnSpPr>
        <p:spPr>
          <a:xfrm>
            <a:off x="5040994"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E2CBBAF-EFDF-A869-0BB9-A0F6189D393D}"/>
              </a:ext>
            </a:extLst>
          </p:cNvPr>
          <p:cNvCxnSpPr/>
          <p:nvPr userDrawn="1"/>
        </p:nvCxnSpPr>
        <p:spPr>
          <a:xfrm>
            <a:off x="6413805"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7F0E7CE-EDDB-19A8-F25C-65AAE900900B}"/>
              </a:ext>
            </a:extLst>
          </p:cNvPr>
          <p:cNvCxnSpPr/>
          <p:nvPr userDrawn="1"/>
        </p:nvCxnSpPr>
        <p:spPr>
          <a:xfrm>
            <a:off x="778661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B40FB9F-64AB-7F05-C052-BB397A6F3756}"/>
              </a:ext>
            </a:extLst>
          </p:cNvPr>
          <p:cNvCxnSpPr/>
          <p:nvPr userDrawn="1"/>
        </p:nvCxnSpPr>
        <p:spPr>
          <a:xfrm>
            <a:off x="915942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87D9FEB-42AA-F694-3545-966C462E4423}"/>
              </a:ext>
            </a:extLst>
          </p:cNvPr>
          <p:cNvCxnSpPr/>
          <p:nvPr userDrawn="1"/>
        </p:nvCxnSpPr>
        <p:spPr>
          <a:xfrm>
            <a:off x="10532236" y="2817027"/>
            <a:ext cx="0" cy="246888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51179E4-B663-5573-980F-13020145A322}"/>
              </a:ext>
            </a:extLst>
          </p:cNvPr>
          <p:cNvCxnSpPr>
            <a:cxnSpLocks/>
          </p:cNvCxnSpPr>
          <p:nvPr userDrawn="1"/>
        </p:nvCxnSpPr>
        <p:spPr>
          <a:xfrm>
            <a:off x="9864310"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8774C66-CA15-7697-7EBD-C4FB952F62AA}"/>
              </a:ext>
            </a:extLst>
          </p:cNvPr>
          <p:cNvCxnSpPr>
            <a:cxnSpLocks/>
          </p:cNvCxnSpPr>
          <p:nvPr userDrawn="1"/>
        </p:nvCxnSpPr>
        <p:spPr>
          <a:xfrm>
            <a:off x="8486625"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73B9028-06DA-938F-4912-75CE998D2D23}"/>
              </a:ext>
            </a:extLst>
          </p:cNvPr>
          <p:cNvCxnSpPr>
            <a:cxnSpLocks/>
          </p:cNvCxnSpPr>
          <p:nvPr userDrawn="1"/>
        </p:nvCxnSpPr>
        <p:spPr>
          <a:xfrm>
            <a:off x="7108937"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8EB3480-D3A8-5282-8575-3FB1C2F034B0}"/>
              </a:ext>
            </a:extLst>
          </p:cNvPr>
          <p:cNvCxnSpPr>
            <a:cxnSpLocks/>
          </p:cNvCxnSpPr>
          <p:nvPr userDrawn="1"/>
        </p:nvCxnSpPr>
        <p:spPr>
          <a:xfrm>
            <a:off x="5753074"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2983493-1D6A-8DEF-C547-5F6F47D585A5}"/>
              </a:ext>
            </a:extLst>
          </p:cNvPr>
          <p:cNvCxnSpPr>
            <a:cxnSpLocks/>
          </p:cNvCxnSpPr>
          <p:nvPr userDrawn="1"/>
        </p:nvCxnSpPr>
        <p:spPr>
          <a:xfrm>
            <a:off x="4353561"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3AC82C4-F5E1-1D1E-50C7-C8EBA60EE142}"/>
              </a:ext>
            </a:extLst>
          </p:cNvPr>
          <p:cNvCxnSpPr>
            <a:cxnSpLocks/>
          </p:cNvCxnSpPr>
          <p:nvPr userDrawn="1"/>
        </p:nvCxnSpPr>
        <p:spPr>
          <a:xfrm>
            <a:off x="2975873" y="2325624"/>
            <a:ext cx="0" cy="841248"/>
          </a:xfrm>
          <a:prstGeom prst="line">
            <a:avLst/>
          </a:prstGeom>
          <a:ln w="12700">
            <a:solidFill>
              <a:srgbClr val="313A45"/>
            </a:solidFill>
          </a:ln>
        </p:spPr>
        <p:style>
          <a:lnRef idx="1">
            <a:schemeClr val="accent1"/>
          </a:lnRef>
          <a:fillRef idx="0">
            <a:schemeClr val="accent1"/>
          </a:fillRef>
          <a:effectRef idx="0">
            <a:schemeClr val="accent1"/>
          </a:effectRef>
          <a:fontRef idx="minor">
            <a:schemeClr val="tx1"/>
          </a:fontRef>
        </p:style>
      </p:cxnSp>
      <p:sp>
        <p:nvSpPr>
          <p:cNvPr id="23" name="Text Placeholder 11">
            <a:extLst>
              <a:ext uri="{FF2B5EF4-FFF2-40B4-BE49-F238E27FC236}">
                <a16:creationId xmlns:a16="http://schemas.microsoft.com/office/drawing/2014/main" id="{DAD5E0F7-29E1-45DB-ACE2-2C7D94BDD7F0}"/>
              </a:ext>
            </a:extLst>
          </p:cNvPr>
          <p:cNvSpPr>
            <a:spLocks noGrp="1"/>
          </p:cNvSpPr>
          <p:nvPr>
            <p:ph type="body" sz="quarter" idx="17" hasCustomPrompt="1"/>
          </p:nvPr>
        </p:nvSpPr>
        <p:spPr>
          <a:xfrm>
            <a:off x="701270" y="4040166"/>
            <a:ext cx="1471471" cy="461665"/>
          </a:xfrm>
          <a:prstGeom prst="rect">
            <a:avLst/>
          </a:prstGeom>
          <a:noFill/>
        </p:spPr>
        <p:txBody>
          <a:bodyPr wrap="square" lIns="91440" tIns="45720" rIns="91440" bIns="45720" anchor="t" anchorCtr="0">
            <a:spAutoFit/>
          </a:bodyPr>
          <a:lstStyle>
            <a:lvl1pPr marL="0" indent="0" algn="r">
              <a:spcBef>
                <a:spcPts val="0"/>
              </a:spcBef>
              <a:buNone/>
              <a:defRPr sz="1200" b="1" i="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a:t>
            </a:r>
            <a:br>
              <a:rPr lang="en-US"/>
            </a:br>
            <a:r>
              <a:rPr lang="en-US"/>
              <a:t>HEADER</a:t>
            </a:r>
          </a:p>
        </p:txBody>
      </p:sp>
      <p:sp>
        <p:nvSpPr>
          <p:cNvPr id="24" name="Text Placeholder 11">
            <a:extLst>
              <a:ext uri="{FF2B5EF4-FFF2-40B4-BE49-F238E27FC236}">
                <a16:creationId xmlns:a16="http://schemas.microsoft.com/office/drawing/2014/main" id="{09E02882-51F8-8E0D-0948-5C92BC2E1B88}"/>
              </a:ext>
            </a:extLst>
          </p:cNvPr>
          <p:cNvSpPr>
            <a:spLocks noGrp="1"/>
          </p:cNvSpPr>
          <p:nvPr>
            <p:ph type="body" sz="quarter" idx="36" hasCustomPrompt="1"/>
          </p:nvPr>
        </p:nvSpPr>
        <p:spPr>
          <a:xfrm>
            <a:off x="2296217" y="3500600"/>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1</a:t>
            </a:r>
          </a:p>
        </p:txBody>
      </p:sp>
      <p:sp>
        <p:nvSpPr>
          <p:cNvPr id="25" name="Text Placeholder 11">
            <a:extLst>
              <a:ext uri="{FF2B5EF4-FFF2-40B4-BE49-F238E27FC236}">
                <a16:creationId xmlns:a16="http://schemas.microsoft.com/office/drawing/2014/main" id="{580BD87B-9B5F-FED5-53E4-921E646BBE77}"/>
              </a:ext>
            </a:extLst>
          </p:cNvPr>
          <p:cNvSpPr>
            <a:spLocks noGrp="1"/>
          </p:cNvSpPr>
          <p:nvPr>
            <p:ph type="body" sz="quarter" idx="37" hasCustomPrompt="1"/>
          </p:nvPr>
        </p:nvSpPr>
        <p:spPr>
          <a:xfrm>
            <a:off x="3666207"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2</a:t>
            </a:r>
          </a:p>
        </p:txBody>
      </p:sp>
      <p:sp>
        <p:nvSpPr>
          <p:cNvPr id="26" name="Text Placeholder 11">
            <a:extLst>
              <a:ext uri="{FF2B5EF4-FFF2-40B4-BE49-F238E27FC236}">
                <a16:creationId xmlns:a16="http://schemas.microsoft.com/office/drawing/2014/main" id="{AA574E09-076D-0A53-058C-6CB57E0DA6B9}"/>
              </a:ext>
            </a:extLst>
          </p:cNvPr>
          <p:cNvSpPr>
            <a:spLocks noGrp="1"/>
          </p:cNvSpPr>
          <p:nvPr>
            <p:ph type="body" sz="quarter" idx="38" hasCustomPrompt="1"/>
          </p:nvPr>
        </p:nvSpPr>
        <p:spPr>
          <a:xfrm>
            <a:off x="504183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3</a:t>
            </a:r>
          </a:p>
        </p:txBody>
      </p:sp>
      <p:sp>
        <p:nvSpPr>
          <p:cNvPr id="27" name="Text Placeholder 11">
            <a:extLst>
              <a:ext uri="{FF2B5EF4-FFF2-40B4-BE49-F238E27FC236}">
                <a16:creationId xmlns:a16="http://schemas.microsoft.com/office/drawing/2014/main" id="{50056870-FD7F-49E7-2912-96B5585746F8}"/>
              </a:ext>
            </a:extLst>
          </p:cNvPr>
          <p:cNvSpPr>
            <a:spLocks noGrp="1"/>
          </p:cNvSpPr>
          <p:nvPr>
            <p:ph type="body" sz="quarter" idx="39" hasCustomPrompt="1"/>
          </p:nvPr>
        </p:nvSpPr>
        <p:spPr>
          <a:xfrm>
            <a:off x="6421779"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4</a:t>
            </a:r>
          </a:p>
        </p:txBody>
      </p:sp>
      <p:sp>
        <p:nvSpPr>
          <p:cNvPr id="28" name="Text Placeholder 11">
            <a:extLst>
              <a:ext uri="{FF2B5EF4-FFF2-40B4-BE49-F238E27FC236}">
                <a16:creationId xmlns:a16="http://schemas.microsoft.com/office/drawing/2014/main" id="{6E9A9CF9-84BE-A16E-0AE6-ED1E3CD66078}"/>
              </a:ext>
            </a:extLst>
          </p:cNvPr>
          <p:cNvSpPr>
            <a:spLocks noGrp="1"/>
          </p:cNvSpPr>
          <p:nvPr>
            <p:ph type="body" sz="quarter" idx="40" hasCustomPrompt="1"/>
          </p:nvPr>
        </p:nvSpPr>
        <p:spPr>
          <a:xfrm>
            <a:off x="779721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5</a:t>
            </a:r>
          </a:p>
        </p:txBody>
      </p:sp>
      <p:sp>
        <p:nvSpPr>
          <p:cNvPr id="29" name="Text Placeholder 11">
            <a:extLst>
              <a:ext uri="{FF2B5EF4-FFF2-40B4-BE49-F238E27FC236}">
                <a16:creationId xmlns:a16="http://schemas.microsoft.com/office/drawing/2014/main" id="{CAB4B659-8535-B4FB-D2CB-46C567164F4C}"/>
              </a:ext>
            </a:extLst>
          </p:cNvPr>
          <p:cNvSpPr>
            <a:spLocks noGrp="1"/>
          </p:cNvSpPr>
          <p:nvPr>
            <p:ph type="body" sz="quarter" idx="41" hasCustomPrompt="1"/>
          </p:nvPr>
        </p:nvSpPr>
        <p:spPr>
          <a:xfrm>
            <a:off x="9151455" y="3504914"/>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Phase 7</a:t>
            </a:r>
          </a:p>
        </p:txBody>
      </p:sp>
      <p:sp>
        <p:nvSpPr>
          <p:cNvPr id="30" name="Text Placeholder 11">
            <a:extLst>
              <a:ext uri="{FF2B5EF4-FFF2-40B4-BE49-F238E27FC236}">
                <a16:creationId xmlns:a16="http://schemas.microsoft.com/office/drawing/2014/main" id="{909DA01A-9952-5621-288D-CF6D26B55343}"/>
              </a:ext>
            </a:extLst>
          </p:cNvPr>
          <p:cNvSpPr>
            <a:spLocks noGrp="1"/>
          </p:cNvSpPr>
          <p:nvPr>
            <p:ph type="body" sz="quarter" idx="42" hasCustomPrompt="1"/>
          </p:nvPr>
        </p:nvSpPr>
        <p:spPr>
          <a:xfrm>
            <a:off x="2296217" y="4130343"/>
            <a:ext cx="1357336" cy="281313"/>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7</a:t>
            </a:r>
          </a:p>
        </p:txBody>
      </p:sp>
      <p:sp>
        <p:nvSpPr>
          <p:cNvPr id="31" name="Text Placeholder 11">
            <a:extLst>
              <a:ext uri="{FF2B5EF4-FFF2-40B4-BE49-F238E27FC236}">
                <a16:creationId xmlns:a16="http://schemas.microsoft.com/office/drawing/2014/main" id="{B552C30B-3B43-2F36-7AEC-652440E6FA9C}"/>
              </a:ext>
            </a:extLst>
          </p:cNvPr>
          <p:cNvSpPr>
            <a:spLocks noGrp="1"/>
          </p:cNvSpPr>
          <p:nvPr>
            <p:ph type="body" sz="quarter" idx="43" hasCustomPrompt="1"/>
          </p:nvPr>
        </p:nvSpPr>
        <p:spPr>
          <a:xfrm>
            <a:off x="3666207"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8</a:t>
            </a:r>
          </a:p>
        </p:txBody>
      </p:sp>
      <p:sp>
        <p:nvSpPr>
          <p:cNvPr id="32" name="Text Placeholder 11">
            <a:extLst>
              <a:ext uri="{FF2B5EF4-FFF2-40B4-BE49-F238E27FC236}">
                <a16:creationId xmlns:a16="http://schemas.microsoft.com/office/drawing/2014/main" id="{7397BD65-55CC-7D7C-9E60-2A9843604C67}"/>
              </a:ext>
            </a:extLst>
          </p:cNvPr>
          <p:cNvSpPr>
            <a:spLocks noGrp="1"/>
          </p:cNvSpPr>
          <p:nvPr>
            <p:ph type="body" sz="quarter" idx="44" hasCustomPrompt="1"/>
          </p:nvPr>
        </p:nvSpPr>
        <p:spPr>
          <a:xfrm>
            <a:off x="504183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9</a:t>
            </a:r>
          </a:p>
        </p:txBody>
      </p:sp>
      <p:sp>
        <p:nvSpPr>
          <p:cNvPr id="33" name="Text Placeholder 11">
            <a:extLst>
              <a:ext uri="{FF2B5EF4-FFF2-40B4-BE49-F238E27FC236}">
                <a16:creationId xmlns:a16="http://schemas.microsoft.com/office/drawing/2014/main" id="{EFECF0C1-07BE-5BEF-AB28-A0187B90BD15}"/>
              </a:ext>
            </a:extLst>
          </p:cNvPr>
          <p:cNvSpPr>
            <a:spLocks noGrp="1"/>
          </p:cNvSpPr>
          <p:nvPr>
            <p:ph type="body" sz="quarter" idx="45" hasCustomPrompt="1"/>
          </p:nvPr>
        </p:nvSpPr>
        <p:spPr>
          <a:xfrm>
            <a:off x="6421779"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10</a:t>
            </a:r>
          </a:p>
        </p:txBody>
      </p:sp>
      <p:sp>
        <p:nvSpPr>
          <p:cNvPr id="34" name="Text Placeholder 11">
            <a:extLst>
              <a:ext uri="{FF2B5EF4-FFF2-40B4-BE49-F238E27FC236}">
                <a16:creationId xmlns:a16="http://schemas.microsoft.com/office/drawing/2014/main" id="{3E428C3F-894C-225C-B781-5AF645B01B06}"/>
              </a:ext>
            </a:extLst>
          </p:cNvPr>
          <p:cNvSpPr>
            <a:spLocks noGrp="1"/>
          </p:cNvSpPr>
          <p:nvPr>
            <p:ph type="body" sz="quarter" idx="46" hasCustomPrompt="1"/>
          </p:nvPr>
        </p:nvSpPr>
        <p:spPr>
          <a:xfrm>
            <a:off x="779721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11</a:t>
            </a:r>
          </a:p>
        </p:txBody>
      </p:sp>
      <p:sp>
        <p:nvSpPr>
          <p:cNvPr id="35" name="Text Placeholder 11">
            <a:extLst>
              <a:ext uri="{FF2B5EF4-FFF2-40B4-BE49-F238E27FC236}">
                <a16:creationId xmlns:a16="http://schemas.microsoft.com/office/drawing/2014/main" id="{8EE106D6-1D49-580A-3725-871C469ADF15}"/>
              </a:ext>
            </a:extLst>
          </p:cNvPr>
          <p:cNvSpPr>
            <a:spLocks noGrp="1"/>
          </p:cNvSpPr>
          <p:nvPr>
            <p:ph type="body" sz="quarter" idx="47" hasCustomPrompt="1"/>
          </p:nvPr>
        </p:nvSpPr>
        <p:spPr>
          <a:xfrm>
            <a:off x="9151455" y="4134657"/>
            <a:ext cx="1378820"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12</a:t>
            </a:r>
          </a:p>
        </p:txBody>
      </p:sp>
      <p:sp>
        <p:nvSpPr>
          <p:cNvPr id="36" name="Text Placeholder 11">
            <a:extLst>
              <a:ext uri="{FF2B5EF4-FFF2-40B4-BE49-F238E27FC236}">
                <a16:creationId xmlns:a16="http://schemas.microsoft.com/office/drawing/2014/main" id="{588C5464-C79E-E606-3CA3-21275AA5A768}"/>
              </a:ext>
            </a:extLst>
          </p:cNvPr>
          <p:cNvSpPr>
            <a:spLocks noGrp="1"/>
          </p:cNvSpPr>
          <p:nvPr>
            <p:ph type="body" sz="quarter" idx="48" hasCustomPrompt="1"/>
          </p:nvPr>
        </p:nvSpPr>
        <p:spPr>
          <a:xfrm>
            <a:off x="2384689"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37" name="Text Placeholder 11">
            <a:extLst>
              <a:ext uri="{FF2B5EF4-FFF2-40B4-BE49-F238E27FC236}">
                <a16:creationId xmlns:a16="http://schemas.microsoft.com/office/drawing/2014/main" id="{B49A2A87-72E1-CF6F-5C7C-F2B76AFAB54F}"/>
              </a:ext>
            </a:extLst>
          </p:cNvPr>
          <p:cNvSpPr>
            <a:spLocks noGrp="1"/>
          </p:cNvSpPr>
          <p:nvPr>
            <p:ph type="body" sz="quarter" idx="49" hasCustomPrompt="1"/>
          </p:nvPr>
        </p:nvSpPr>
        <p:spPr>
          <a:xfrm>
            <a:off x="3776162" y="2081358"/>
            <a:ext cx="1202560" cy="253916"/>
          </a:xfrm>
          <a:prstGeom prst="rect">
            <a:avLst/>
          </a:prstGeom>
          <a:solidFill>
            <a:schemeClr val="accent1"/>
          </a:solidFill>
          <a:ln w="12700">
            <a:solidFill>
              <a:schemeClr val="bg1">
                <a:lumMod val="85000"/>
              </a:schemeClr>
            </a:solidFill>
          </a:ln>
        </p:spPr>
        <p:txBody>
          <a:bodyPr wrap="square" lIns="91440" tIns="45720" rIns="91440" bIns="45720" anchor="t" anchorCtr="0">
            <a:spAutoFit/>
          </a:bodyPr>
          <a:lstStyle>
            <a:lvl1pPr marL="0" indent="0" algn="ctr">
              <a:spcBef>
                <a:spcPts val="0"/>
              </a:spcBef>
              <a:buNone/>
              <a:defRPr sz="1050" b="1" i="0" spc="0" baseline="0">
                <a:solidFill>
                  <a:schemeClr val="bg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2</a:t>
            </a:r>
          </a:p>
        </p:txBody>
      </p:sp>
      <p:sp>
        <p:nvSpPr>
          <p:cNvPr id="38" name="Text Placeholder 11">
            <a:extLst>
              <a:ext uri="{FF2B5EF4-FFF2-40B4-BE49-F238E27FC236}">
                <a16:creationId xmlns:a16="http://schemas.microsoft.com/office/drawing/2014/main" id="{E3CFFAAF-6FFB-E948-B947-3ECD4C6EC017}"/>
              </a:ext>
            </a:extLst>
          </p:cNvPr>
          <p:cNvSpPr>
            <a:spLocks noGrp="1"/>
          </p:cNvSpPr>
          <p:nvPr>
            <p:ph type="body" sz="quarter" idx="50" hasCustomPrompt="1"/>
          </p:nvPr>
        </p:nvSpPr>
        <p:spPr>
          <a:xfrm>
            <a:off x="515179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3</a:t>
            </a:r>
          </a:p>
        </p:txBody>
      </p:sp>
      <p:sp>
        <p:nvSpPr>
          <p:cNvPr id="39" name="Text Placeholder 11">
            <a:extLst>
              <a:ext uri="{FF2B5EF4-FFF2-40B4-BE49-F238E27FC236}">
                <a16:creationId xmlns:a16="http://schemas.microsoft.com/office/drawing/2014/main" id="{DE6F3C31-23BD-D4DE-F484-ADE9AD62E745}"/>
              </a:ext>
            </a:extLst>
          </p:cNvPr>
          <p:cNvSpPr>
            <a:spLocks noGrp="1"/>
          </p:cNvSpPr>
          <p:nvPr>
            <p:ph type="body" sz="quarter" idx="51" hasCustomPrompt="1"/>
          </p:nvPr>
        </p:nvSpPr>
        <p:spPr>
          <a:xfrm>
            <a:off x="6531734"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4</a:t>
            </a:r>
          </a:p>
        </p:txBody>
      </p:sp>
      <p:sp>
        <p:nvSpPr>
          <p:cNvPr id="40" name="Text Placeholder 11">
            <a:extLst>
              <a:ext uri="{FF2B5EF4-FFF2-40B4-BE49-F238E27FC236}">
                <a16:creationId xmlns:a16="http://schemas.microsoft.com/office/drawing/2014/main" id="{74C52DD0-C48F-D0A1-0EDA-CC716D1AAE8C}"/>
              </a:ext>
            </a:extLst>
          </p:cNvPr>
          <p:cNvSpPr>
            <a:spLocks noGrp="1"/>
          </p:cNvSpPr>
          <p:nvPr>
            <p:ph type="body" sz="quarter" idx="52" hasCustomPrompt="1"/>
          </p:nvPr>
        </p:nvSpPr>
        <p:spPr>
          <a:xfrm>
            <a:off x="790717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5</a:t>
            </a:r>
          </a:p>
        </p:txBody>
      </p:sp>
      <p:sp>
        <p:nvSpPr>
          <p:cNvPr id="41" name="Text Placeholder 11">
            <a:extLst>
              <a:ext uri="{FF2B5EF4-FFF2-40B4-BE49-F238E27FC236}">
                <a16:creationId xmlns:a16="http://schemas.microsoft.com/office/drawing/2014/main" id="{162FC21D-DD86-A182-D044-5D9506F1B03C}"/>
              </a:ext>
            </a:extLst>
          </p:cNvPr>
          <p:cNvSpPr>
            <a:spLocks noGrp="1"/>
          </p:cNvSpPr>
          <p:nvPr>
            <p:ph type="body" sz="quarter" idx="53" hasCustomPrompt="1"/>
          </p:nvPr>
        </p:nvSpPr>
        <p:spPr>
          <a:xfrm>
            <a:off x="9261410" y="2081358"/>
            <a:ext cx="1202560" cy="253916"/>
          </a:xfrm>
          <a:prstGeom prst="rect">
            <a:avLst/>
          </a:prstGeom>
          <a:solidFill>
            <a:schemeClr val="bg1"/>
          </a:solidFill>
          <a:ln w="12700">
            <a:noFill/>
          </a:ln>
        </p:spPr>
        <p:txBody>
          <a:bodyPr wrap="square" lIns="91440" tIns="45720" rIns="91440" bIns="45720" anchor="t" anchorCtr="0">
            <a:spAutoFit/>
          </a:bodyPr>
          <a:lstStyle>
            <a:lvl1pPr marL="0" indent="0" algn="ctr">
              <a:spcBef>
                <a:spcPts val="0"/>
              </a:spcBef>
              <a:buNone/>
              <a:defRPr sz="105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ITEM 6</a:t>
            </a:r>
          </a:p>
        </p:txBody>
      </p:sp>
      <p:sp>
        <p:nvSpPr>
          <p:cNvPr id="42" name="Text Placeholder 12">
            <a:extLst>
              <a:ext uri="{FF2B5EF4-FFF2-40B4-BE49-F238E27FC236}">
                <a16:creationId xmlns:a16="http://schemas.microsoft.com/office/drawing/2014/main" id="{0F75E195-E4A5-723D-72F2-643475C954F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43" name="Text Placeholder 7">
            <a:extLst>
              <a:ext uri="{FF2B5EF4-FFF2-40B4-BE49-F238E27FC236}">
                <a16:creationId xmlns:a16="http://schemas.microsoft.com/office/drawing/2014/main" id="{5E957F77-8CF5-7AC0-66E4-6A3A966A0399}"/>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
        <p:nvSpPr>
          <p:cNvPr id="7" name="Slide Number Placeholder 6">
            <a:extLst>
              <a:ext uri="{FF2B5EF4-FFF2-40B4-BE49-F238E27FC236}">
                <a16:creationId xmlns:a16="http://schemas.microsoft.com/office/drawing/2014/main" id="{95DA7146-1360-13F1-A6E9-61F476B6E800}"/>
              </a:ext>
            </a:extLst>
          </p:cNvPr>
          <p:cNvSpPr>
            <a:spLocks noGrp="1"/>
          </p:cNvSpPr>
          <p:nvPr>
            <p:ph type="sldNum" sz="quarter" idx="54"/>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1634686800"/>
      </p:ext>
    </p:extLst>
  </p:cSld>
  <p:clrMapOvr>
    <a:masterClrMapping/>
  </p:clrMapOvr>
  <p:transition>
    <p:wipe/>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Project Timelin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42" name="Text Placeholder 11">
            <a:extLst>
              <a:ext uri="{FF2B5EF4-FFF2-40B4-BE49-F238E27FC236}">
                <a16:creationId xmlns:a16="http://schemas.microsoft.com/office/drawing/2014/main" id="{F5B896DB-50A2-714E-B866-A884B7A8F445}"/>
              </a:ext>
            </a:extLst>
          </p:cNvPr>
          <p:cNvSpPr>
            <a:spLocks noGrp="1"/>
          </p:cNvSpPr>
          <p:nvPr>
            <p:ph type="body" sz="quarter" idx="17" hasCustomPrompt="1"/>
          </p:nvPr>
        </p:nvSpPr>
        <p:spPr>
          <a:xfrm>
            <a:off x="1078553" y="2175216"/>
            <a:ext cx="1795772" cy="276999"/>
          </a:xfrm>
          <a:prstGeom prst="rect">
            <a:avLst/>
          </a:prstGeom>
          <a:noFill/>
        </p:spPr>
        <p:txBody>
          <a:bodyPr wrap="square" lIns="91440" tIns="45720" rIns="91440" bIns="45720" anchor="t" anchorCtr="0">
            <a:spAutoFit/>
          </a:bodyPr>
          <a:lstStyle>
            <a:lvl1pPr marL="0" indent="0" algn="l">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3" name="Text Placeholder 11">
            <a:extLst>
              <a:ext uri="{FF2B5EF4-FFF2-40B4-BE49-F238E27FC236}">
                <a16:creationId xmlns:a16="http://schemas.microsoft.com/office/drawing/2014/main" id="{8D39B367-E13C-6D4B-8A16-B7D2AC6F8226}"/>
              </a:ext>
            </a:extLst>
          </p:cNvPr>
          <p:cNvSpPr>
            <a:spLocks noGrp="1"/>
          </p:cNvSpPr>
          <p:nvPr>
            <p:ph type="body" sz="quarter" idx="33" hasCustomPrompt="1"/>
          </p:nvPr>
        </p:nvSpPr>
        <p:spPr>
          <a:xfrm>
            <a:off x="1091919"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44" name="Right Arrow 43">
            <a:extLst>
              <a:ext uri="{FF2B5EF4-FFF2-40B4-BE49-F238E27FC236}">
                <a16:creationId xmlns:a16="http://schemas.microsoft.com/office/drawing/2014/main" id="{C06763AA-A6CF-1B4C-AC70-1EFDC6812ED9}"/>
              </a:ext>
            </a:extLst>
          </p:cNvPr>
          <p:cNvSpPr/>
          <p:nvPr userDrawn="1"/>
        </p:nvSpPr>
        <p:spPr>
          <a:xfrm>
            <a:off x="808823" y="3305103"/>
            <a:ext cx="10749124" cy="162076"/>
          </a:xfrm>
          <a:prstGeom prst="rightArrow">
            <a:avLst>
              <a:gd name="adj1" fmla="val 8216"/>
              <a:gd name="adj2" fmla="val 75644"/>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sz="1800" b="1">
              <a:latin typeface="Avenir Next LT Pro" panose="020B0504020202020204" pitchFamily="34" charset="77"/>
            </a:endParaRPr>
          </a:p>
        </p:txBody>
      </p:sp>
      <p:sp>
        <p:nvSpPr>
          <p:cNvPr id="45" name="TextBox 44">
            <a:extLst>
              <a:ext uri="{FF2B5EF4-FFF2-40B4-BE49-F238E27FC236}">
                <a16:creationId xmlns:a16="http://schemas.microsoft.com/office/drawing/2014/main" id="{696A580F-EA53-F944-B448-24D46D9BD736}"/>
              </a:ext>
            </a:extLst>
          </p:cNvPr>
          <p:cNvSpPr txBox="1"/>
          <p:nvPr userDrawn="1"/>
        </p:nvSpPr>
        <p:spPr>
          <a:xfrm>
            <a:off x="4002161" y="3078365"/>
            <a:ext cx="87" cy="615553"/>
          </a:xfrm>
          <a:prstGeom prst="rect">
            <a:avLst/>
          </a:prstGeom>
          <a:noFill/>
        </p:spPr>
        <p:txBody>
          <a:bodyPr wrap="square" lIns="91440" tIns="45720" rIns="91440" bIns="45720" rtlCol="0" anchor="t">
            <a:noAutofit/>
          </a:bodyPr>
          <a:lstStyle/>
          <a:p>
            <a:pPr>
              <a:spcBef>
                <a:spcPts val="1200"/>
              </a:spcBef>
            </a:pPr>
            <a:endParaRPr lang="en-US" sz="4000">
              <a:solidFill>
                <a:schemeClr val="tx1"/>
              </a:solidFill>
              <a:latin typeface="Avenir Next LT Pro" panose="020B0504020202020204" pitchFamily="34" charset="77"/>
            </a:endParaRPr>
          </a:p>
        </p:txBody>
      </p:sp>
      <p:cxnSp>
        <p:nvCxnSpPr>
          <p:cNvPr id="46" name="Straight Connector 45">
            <a:extLst>
              <a:ext uri="{FF2B5EF4-FFF2-40B4-BE49-F238E27FC236}">
                <a16:creationId xmlns:a16="http://schemas.microsoft.com/office/drawing/2014/main" id="{9505B759-4A39-4242-AC59-E02E20E86732}"/>
              </a:ext>
            </a:extLst>
          </p:cNvPr>
          <p:cNvCxnSpPr>
            <a:cxnSpLocks/>
          </p:cNvCxnSpPr>
          <p:nvPr userDrawn="1"/>
        </p:nvCxnSpPr>
        <p:spPr>
          <a:xfrm>
            <a:off x="1938533"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C0C8FC3-283D-6A45-9604-8839C93873F6}"/>
              </a:ext>
            </a:extLst>
          </p:cNvPr>
          <p:cNvCxnSpPr>
            <a:cxnSpLocks/>
          </p:cNvCxnSpPr>
          <p:nvPr userDrawn="1"/>
        </p:nvCxnSpPr>
        <p:spPr>
          <a:xfrm>
            <a:off x="4043711"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1CC2319-FD4D-7B46-A637-D968806D4E49}"/>
              </a:ext>
            </a:extLst>
          </p:cNvPr>
          <p:cNvCxnSpPr>
            <a:cxnSpLocks/>
          </p:cNvCxnSpPr>
          <p:nvPr userDrawn="1"/>
        </p:nvCxnSpPr>
        <p:spPr>
          <a:xfrm>
            <a:off x="6113669"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76FBC59-7E07-0947-81CE-A4E695F51904}"/>
              </a:ext>
            </a:extLst>
          </p:cNvPr>
          <p:cNvCxnSpPr>
            <a:cxnSpLocks/>
          </p:cNvCxnSpPr>
          <p:nvPr userDrawn="1"/>
        </p:nvCxnSpPr>
        <p:spPr>
          <a:xfrm>
            <a:off x="8214985"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3A8DDC9-9E3C-CC40-83C7-DCF0E6B61547}"/>
              </a:ext>
            </a:extLst>
          </p:cNvPr>
          <p:cNvCxnSpPr>
            <a:cxnSpLocks/>
          </p:cNvCxnSpPr>
          <p:nvPr userDrawn="1"/>
        </p:nvCxnSpPr>
        <p:spPr>
          <a:xfrm>
            <a:off x="10299320" y="3945468"/>
            <a:ext cx="0" cy="243959"/>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51" name="Text Placeholder 11">
            <a:extLst>
              <a:ext uri="{FF2B5EF4-FFF2-40B4-BE49-F238E27FC236}">
                <a16:creationId xmlns:a16="http://schemas.microsoft.com/office/drawing/2014/main" id="{39C60E0B-4077-324A-86A1-DC99378CA31D}"/>
              </a:ext>
            </a:extLst>
          </p:cNvPr>
          <p:cNvSpPr>
            <a:spLocks noGrp="1"/>
          </p:cNvSpPr>
          <p:nvPr>
            <p:ph type="body" sz="quarter" idx="35" hasCustomPrompt="1"/>
          </p:nvPr>
        </p:nvSpPr>
        <p:spPr>
          <a:xfrm>
            <a:off x="9226890" y="2175216"/>
            <a:ext cx="1906125" cy="276999"/>
          </a:xfrm>
          <a:prstGeom prst="rect">
            <a:avLst/>
          </a:prstGeom>
          <a:noFill/>
        </p:spPr>
        <p:txBody>
          <a:bodyPr wrap="square" lIns="91440" tIns="45720" rIns="91440" bIns="45720" anchor="t" anchorCtr="0">
            <a:spAutoFit/>
          </a:bodyPr>
          <a:lstStyle>
            <a:lvl1pPr marL="0" indent="0" algn="r">
              <a:spcBef>
                <a:spcPts val="0"/>
              </a:spcBef>
              <a:buNone/>
              <a:defRPr sz="1200" b="1" i="0" spc="0" baseline="0">
                <a:solidFill>
                  <a:schemeClr val="accent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52" name="Text Placeholder 7">
            <a:extLst>
              <a:ext uri="{FF2B5EF4-FFF2-40B4-BE49-F238E27FC236}">
                <a16:creationId xmlns:a16="http://schemas.microsoft.com/office/drawing/2014/main" id="{BA769310-E691-454A-8978-F450CB1DD3E3}"/>
              </a:ext>
            </a:extLst>
          </p:cNvPr>
          <p:cNvSpPr>
            <a:spLocks noGrp="1"/>
          </p:cNvSpPr>
          <p:nvPr>
            <p:ph type="body" sz="quarter" idx="24" hasCustomPrompt="1"/>
          </p:nvPr>
        </p:nvSpPr>
        <p:spPr>
          <a:xfrm>
            <a:off x="1078553"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3" name="Text Placeholder 11">
            <a:extLst>
              <a:ext uri="{FF2B5EF4-FFF2-40B4-BE49-F238E27FC236}">
                <a16:creationId xmlns:a16="http://schemas.microsoft.com/office/drawing/2014/main" id="{C56C692A-463D-A340-ADBE-E9136B76E3A1}"/>
              </a:ext>
            </a:extLst>
          </p:cNvPr>
          <p:cNvSpPr>
            <a:spLocks noGrp="1"/>
          </p:cNvSpPr>
          <p:nvPr>
            <p:ph type="body" sz="quarter" idx="36" hasCustomPrompt="1"/>
          </p:nvPr>
        </p:nvSpPr>
        <p:spPr>
          <a:xfrm>
            <a:off x="3197097"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4" name="Text Placeholder 7">
            <a:extLst>
              <a:ext uri="{FF2B5EF4-FFF2-40B4-BE49-F238E27FC236}">
                <a16:creationId xmlns:a16="http://schemas.microsoft.com/office/drawing/2014/main" id="{D3531F27-1227-E242-B1AA-B441D6366907}"/>
              </a:ext>
            </a:extLst>
          </p:cNvPr>
          <p:cNvSpPr>
            <a:spLocks noGrp="1"/>
          </p:cNvSpPr>
          <p:nvPr>
            <p:ph type="body" sz="quarter" idx="37" hasCustomPrompt="1"/>
          </p:nvPr>
        </p:nvSpPr>
        <p:spPr>
          <a:xfrm>
            <a:off x="3183731"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5" name="Text Placeholder 11">
            <a:extLst>
              <a:ext uri="{FF2B5EF4-FFF2-40B4-BE49-F238E27FC236}">
                <a16:creationId xmlns:a16="http://schemas.microsoft.com/office/drawing/2014/main" id="{8DE992A2-488A-494D-9D43-C95F96B4A8FE}"/>
              </a:ext>
            </a:extLst>
          </p:cNvPr>
          <p:cNvSpPr>
            <a:spLocks noGrp="1"/>
          </p:cNvSpPr>
          <p:nvPr>
            <p:ph type="body" sz="quarter" idx="38" hasCustomPrompt="1"/>
          </p:nvPr>
        </p:nvSpPr>
        <p:spPr>
          <a:xfrm>
            <a:off x="5267055"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6" name="Text Placeholder 7">
            <a:extLst>
              <a:ext uri="{FF2B5EF4-FFF2-40B4-BE49-F238E27FC236}">
                <a16:creationId xmlns:a16="http://schemas.microsoft.com/office/drawing/2014/main" id="{35AA8906-25A7-3B44-81C7-209B71C39C23}"/>
              </a:ext>
            </a:extLst>
          </p:cNvPr>
          <p:cNvSpPr>
            <a:spLocks noGrp="1"/>
          </p:cNvSpPr>
          <p:nvPr>
            <p:ph type="body" sz="quarter" idx="39" hasCustomPrompt="1"/>
          </p:nvPr>
        </p:nvSpPr>
        <p:spPr>
          <a:xfrm>
            <a:off x="5253689"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57" name="Text Placeholder 11">
            <a:extLst>
              <a:ext uri="{FF2B5EF4-FFF2-40B4-BE49-F238E27FC236}">
                <a16:creationId xmlns:a16="http://schemas.microsoft.com/office/drawing/2014/main" id="{1BA6F8F7-6633-0D40-8F4E-7B7B6F186BBC}"/>
              </a:ext>
            </a:extLst>
          </p:cNvPr>
          <p:cNvSpPr>
            <a:spLocks noGrp="1"/>
          </p:cNvSpPr>
          <p:nvPr>
            <p:ph type="body" sz="quarter" idx="40" hasCustomPrompt="1"/>
          </p:nvPr>
        </p:nvSpPr>
        <p:spPr>
          <a:xfrm>
            <a:off x="7368371"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58" name="Text Placeholder 7">
            <a:extLst>
              <a:ext uri="{FF2B5EF4-FFF2-40B4-BE49-F238E27FC236}">
                <a16:creationId xmlns:a16="http://schemas.microsoft.com/office/drawing/2014/main" id="{6B1836C7-44F5-4A4E-BFBB-BA98EFEC5423}"/>
              </a:ext>
            </a:extLst>
          </p:cNvPr>
          <p:cNvSpPr>
            <a:spLocks noGrp="1"/>
          </p:cNvSpPr>
          <p:nvPr>
            <p:ph type="body" sz="quarter" idx="41" hasCustomPrompt="1"/>
          </p:nvPr>
        </p:nvSpPr>
        <p:spPr>
          <a:xfrm>
            <a:off x="7355005"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sp>
        <p:nvSpPr>
          <p:cNvPr id="96" name="Text Placeholder 11">
            <a:extLst>
              <a:ext uri="{FF2B5EF4-FFF2-40B4-BE49-F238E27FC236}">
                <a16:creationId xmlns:a16="http://schemas.microsoft.com/office/drawing/2014/main" id="{32DC6995-A729-E445-A41F-66AB6112ABC8}"/>
              </a:ext>
            </a:extLst>
          </p:cNvPr>
          <p:cNvSpPr>
            <a:spLocks noGrp="1"/>
          </p:cNvSpPr>
          <p:nvPr>
            <p:ph type="body" sz="quarter" idx="42" hasCustomPrompt="1"/>
          </p:nvPr>
        </p:nvSpPr>
        <p:spPr>
          <a:xfrm>
            <a:off x="9452706" y="4323500"/>
            <a:ext cx="1693228" cy="276999"/>
          </a:xfrm>
          <a:prstGeom prst="rect">
            <a:avLst/>
          </a:prstGeom>
          <a:noFill/>
        </p:spPr>
        <p:txBody>
          <a:bodyPr wrap="square" lIns="91440" tIns="45720" rIns="91440" bIns="45720" anchor="t" anchorCtr="0">
            <a:spAutoFit/>
          </a:bodyPr>
          <a:lstStyle>
            <a:lvl1pPr marL="0" indent="0" algn="ctr">
              <a:spcBef>
                <a:spcPts val="0"/>
              </a:spcBef>
              <a:buNone/>
              <a:defRPr sz="1200" b="0" baseline="0">
                <a:solidFill>
                  <a:schemeClr val="tx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Item 1</a:t>
            </a:r>
          </a:p>
        </p:txBody>
      </p:sp>
      <p:sp>
        <p:nvSpPr>
          <p:cNvPr id="97" name="Text Placeholder 7">
            <a:extLst>
              <a:ext uri="{FF2B5EF4-FFF2-40B4-BE49-F238E27FC236}">
                <a16:creationId xmlns:a16="http://schemas.microsoft.com/office/drawing/2014/main" id="{240BAEE8-10CD-B44C-B066-6306AFB770AC}"/>
              </a:ext>
            </a:extLst>
          </p:cNvPr>
          <p:cNvSpPr>
            <a:spLocks noGrp="1"/>
          </p:cNvSpPr>
          <p:nvPr>
            <p:ph type="body" sz="quarter" idx="43" hasCustomPrompt="1"/>
          </p:nvPr>
        </p:nvSpPr>
        <p:spPr>
          <a:xfrm>
            <a:off x="9439340" y="2918343"/>
            <a:ext cx="1719960" cy="935596"/>
          </a:xfrm>
          <a:prstGeom prst="rect">
            <a:avLst/>
          </a:prstGeom>
          <a:solidFill>
            <a:schemeClr val="bg1">
              <a:lumMod val="95000"/>
            </a:schemeClr>
          </a:solidFill>
          <a:ln w="25400">
            <a:solidFill>
              <a:schemeClr val="bg1"/>
            </a:solidFill>
          </a:ln>
        </p:spPr>
        <p:txBody>
          <a:bodyPr lIns="91440" tIns="45720" rIns="91440" bIns="45720" anchor="ctr"/>
          <a:lstStyle>
            <a:lvl1pPr marL="0" indent="0" algn="ctr">
              <a:buNone/>
              <a:defRPr sz="1200" b="1">
                <a:solidFill>
                  <a:schemeClr val="tx1"/>
                </a:solidFill>
                <a:latin typeface="Avenir Next LT Pro" panose="020B0504020202020204" pitchFamily="34" charset="77"/>
              </a:defRPr>
            </a:lvl1pPr>
          </a:lstStyle>
          <a:p>
            <a:pPr lvl="0"/>
            <a:r>
              <a:rPr lang="en-US"/>
              <a:t>Title Header</a:t>
            </a:r>
          </a:p>
        </p:txBody>
      </p:sp>
      <p:grpSp>
        <p:nvGrpSpPr>
          <p:cNvPr id="98" name="Group 97">
            <a:extLst>
              <a:ext uri="{FF2B5EF4-FFF2-40B4-BE49-F238E27FC236}">
                <a16:creationId xmlns:a16="http://schemas.microsoft.com/office/drawing/2014/main" id="{90CDD6D3-7CC2-9A46-8241-AD783E69A93B}"/>
              </a:ext>
            </a:extLst>
          </p:cNvPr>
          <p:cNvGrpSpPr/>
          <p:nvPr userDrawn="1"/>
        </p:nvGrpSpPr>
        <p:grpSpPr>
          <a:xfrm>
            <a:off x="2874325" y="4339702"/>
            <a:ext cx="228600" cy="228600"/>
            <a:chOff x="5068956" y="4549940"/>
            <a:chExt cx="529870" cy="529870"/>
          </a:xfrm>
          <a:noFill/>
        </p:grpSpPr>
        <p:sp>
          <p:nvSpPr>
            <p:cNvPr id="99" name="Oval 98">
              <a:extLst>
                <a:ext uri="{FF2B5EF4-FFF2-40B4-BE49-F238E27FC236}">
                  <a16:creationId xmlns:a16="http://schemas.microsoft.com/office/drawing/2014/main" id="{8F2566FF-3D4B-DF4D-BC09-43EB05441E20}"/>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0" name="Group 99">
              <a:extLst>
                <a:ext uri="{FF2B5EF4-FFF2-40B4-BE49-F238E27FC236}">
                  <a16:creationId xmlns:a16="http://schemas.microsoft.com/office/drawing/2014/main" id="{F49FF4A2-CD46-5C46-9793-AD664C8676E8}"/>
                </a:ext>
              </a:extLst>
            </p:cNvPr>
            <p:cNvGrpSpPr/>
            <p:nvPr/>
          </p:nvGrpSpPr>
          <p:grpSpPr>
            <a:xfrm>
              <a:off x="5333891" y="4671174"/>
              <a:ext cx="0" cy="287402"/>
              <a:chOff x="5181435" y="5692959"/>
              <a:chExt cx="0" cy="326231"/>
            </a:xfrm>
            <a:grpFill/>
          </p:grpSpPr>
          <p:cxnSp>
            <p:nvCxnSpPr>
              <p:cNvPr id="101" name="Straight Connector 100">
                <a:extLst>
                  <a:ext uri="{FF2B5EF4-FFF2-40B4-BE49-F238E27FC236}">
                    <a16:creationId xmlns:a16="http://schemas.microsoft.com/office/drawing/2014/main" id="{EA06B288-5488-7A4F-A83D-97910440321B}"/>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6032DB88-9708-154F-9884-A5849CBC63D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3" name="Group 102">
            <a:extLst>
              <a:ext uri="{FF2B5EF4-FFF2-40B4-BE49-F238E27FC236}">
                <a16:creationId xmlns:a16="http://schemas.microsoft.com/office/drawing/2014/main" id="{E546F0B0-13CA-6845-8270-230E08412484}"/>
              </a:ext>
            </a:extLst>
          </p:cNvPr>
          <p:cNvGrpSpPr/>
          <p:nvPr userDrawn="1"/>
        </p:nvGrpSpPr>
        <p:grpSpPr>
          <a:xfrm>
            <a:off x="4944284" y="4339702"/>
            <a:ext cx="228600" cy="228600"/>
            <a:chOff x="5068956" y="4549940"/>
            <a:chExt cx="529870" cy="529870"/>
          </a:xfrm>
          <a:noFill/>
        </p:grpSpPr>
        <p:sp>
          <p:nvSpPr>
            <p:cNvPr id="104" name="Oval 103">
              <a:extLst>
                <a:ext uri="{FF2B5EF4-FFF2-40B4-BE49-F238E27FC236}">
                  <a16:creationId xmlns:a16="http://schemas.microsoft.com/office/drawing/2014/main" id="{E7BFBDE5-71C7-C148-9C01-D254553F6D8D}"/>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05" name="Group 104">
              <a:extLst>
                <a:ext uri="{FF2B5EF4-FFF2-40B4-BE49-F238E27FC236}">
                  <a16:creationId xmlns:a16="http://schemas.microsoft.com/office/drawing/2014/main" id="{E2D44FD6-4A54-9C4A-B6EE-E2369DAC493F}"/>
                </a:ext>
              </a:extLst>
            </p:cNvPr>
            <p:cNvGrpSpPr/>
            <p:nvPr/>
          </p:nvGrpSpPr>
          <p:grpSpPr>
            <a:xfrm>
              <a:off x="5333891" y="4671174"/>
              <a:ext cx="0" cy="287402"/>
              <a:chOff x="5181435" y="5692959"/>
              <a:chExt cx="0" cy="326231"/>
            </a:xfrm>
            <a:grpFill/>
          </p:grpSpPr>
          <p:cxnSp>
            <p:nvCxnSpPr>
              <p:cNvPr id="106" name="Straight Connector 105">
                <a:extLst>
                  <a:ext uri="{FF2B5EF4-FFF2-40B4-BE49-F238E27FC236}">
                    <a16:creationId xmlns:a16="http://schemas.microsoft.com/office/drawing/2014/main" id="{A1150AFA-5497-E94C-B534-F3A08125EEF5}"/>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3E6E36D5-6753-2741-BEB2-458F4332ADA9}"/>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08" name="Group 107">
            <a:extLst>
              <a:ext uri="{FF2B5EF4-FFF2-40B4-BE49-F238E27FC236}">
                <a16:creationId xmlns:a16="http://schemas.microsoft.com/office/drawing/2014/main" id="{AB864DC3-C343-5D40-9C02-C8DB7FD2DADD}"/>
              </a:ext>
            </a:extLst>
          </p:cNvPr>
          <p:cNvGrpSpPr/>
          <p:nvPr userDrawn="1"/>
        </p:nvGrpSpPr>
        <p:grpSpPr>
          <a:xfrm>
            <a:off x="7028618" y="4339702"/>
            <a:ext cx="228600" cy="228600"/>
            <a:chOff x="5068956" y="4549940"/>
            <a:chExt cx="529870" cy="529870"/>
          </a:xfrm>
          <a:noFill/>
        </p:grpSpPr>
        <p:sp>
          <p:nvSpPr>
            <p:cNvPr id="109" name="Oval 108">
              <a:extLst>
                <a:ext uri="{FF2B5EF4-FFF2-40B4-BE49-F238E27FC236}">
                  <a16:creationId xmlns:a16="http://schemas.microsoft.com/office/drawing/2014/main" id="{7B36C430-C535-FA46-9B26-041CCA0FF389}"/>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0" name="Group 109">
              <a:extLst>
                <a:ext uri="{FF2B5EF4-FFF2-40B4-BE49-F238E27FC236}">
                  <a16:creationId xmlns:a16="http://schemas.microsoft.com/office/drawing/2014/main" id="{36795C7F-6E95-3540-8361-39AF86E116E5}"/>
                </a:ext>
              </a:extLst>
            </p:cNvPr>
            <p:cNvGrpSpPr/>
            <p:nvPr/>
          </p:nvGrpSpPr>
          <p:grpSpPr>
            <a:xfrm>
              <a:off x="5333891" y="4671174"/>
              <a:ext cx="0" cy="287402"/>
              <a:chOff x="5181435" y="5692959"/>
              <a:chExt cx="0" cy="326231"/>
            </a:xfrm>
            <a:grpFill/>
          </p:grpSpPr>
          <p:cxnSp>
            <p:nvCxnSpPr>
              <p:cNvPr id="111" name="Straight Connector 110">
                <a:extLst>
                  <a:ext uri="{FF2B5EF4-FFF2-40B4-BE49-F238E27FC236}">
                    <a16:creationId xmlns:a16="http://schemas.microsoft.com/office/drawing/2014/main" id="{183F9D34-6663-7043-A0AF-1B026422FC6E}"/>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64549C90-5FB8-8F4C-AB00-3FD2B545B484}"/>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grpSp>
        <p:nvGrpSpPr>
          <p:cNvPr id="113" name="Group 112">
            <a:extLst>
              <a:ext uri="{FF2B5EF4-FFF2-40B4-BE49-F238E27FC236}">
                <a16:creationId xmlns:a16="http://schemas.microsoft.com/office/drawing/2014/main" id="{93150323-4463-AF4A-8C11-847A66B08DF6}"/>
              </a:ext>
            </a:extLst>
          </p:cNvPr>
          <p:cNvGrpSpPr/>
          <p:nvPr userDrawn="1"/>
        </p:nvGrpSpPr>
        <p:grpSpPr>
          <a:xfrm>
            <a:off x="9112590" y="4339702"/>
            <a:ext cx="228600" cy="228600"/>
            <a:chOff x="5068956" y="4549940"/>
            <a:chExt cx="529870" cy="529870"/>
          </a:xfrm>
          <a:noFill/>
        </p:grpSpPr>
        <p:sp>
          <p:nvSpPr>
            <p:cNvPr id="114" name="Oval 113">
              <a:extLst>
                <a:ext uri="{FF2B5EF4-FFF2-40B4-BE49-F238E27FC236}">
                  <a16:creationId xmlns:a16="http://schemas.microsoft.com/office/drawing/2014/main" id="{17315BBA-235A-294D-8145-37C6A1AF1AFF}"/>
                </a:ext>
              </a:extLst>
            </p:cNvPr>
            <p:cNvSpPr/>
            <p:nvPr/>
          </p:nvSpPr>
          <p:spPr>
            <a:xfrm>
              <a:off x="5068956" y="4549940"/>
              <a:ext cx="529870" cy="529870"/>
            </a:xfrm>
            <a:prstGeom prst="ellipse">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pPr>
              <a:endParaRPr lang="en-US" b="1">
                <a:ln>
                  <a:solidFill>
                    <a:srgbClr val="313A45"/>
                  </a:solidFill>
                </a:ln>
                <a:latin typeface="Avenir Next LT Pro" panose="020B0504020202020204" pitchFamily="34" charset="77"/>
              </a:endParaRPr>
            </a:p>
          </p:txBody>
        </p:sp>
        <p:grpSp>
          <p:nvGrpSpPr>
            <p:cNvPr id="115" name="Group 114">
              <a:extLst>
                <a:ext uri="{FF2B5EF4-FFF2-40B4-BE49-F238E27FC236}">
                  <a16:creationId xmlns:a16="http://schemas.microsoft.com/office/drawing/2014/main" id="{B35B75F8-F5FA-4542-B2CE-B777FA8B5B78}"/>
                </a:ext>
              </a:extLst>
            </p:cNvPr>
            <p:cNvGrpSpPr/>
            <p:nvPr/>
          </p:nvGrpSpPr>
          <p:grpSpPr>
            <a:xfrm>
              <a:off x="5333891" y="4671174"/>
              <a:ext cx="0" cy="287402"/>
              <a:chOff x="5181435" y="5692959"/>
              <a:chExt cx="0" cy="326231"/>
            </a:xfrm>
            <a:grpFill/>
          </p:grpSpPr>
          <p:cxnSp>
            <p:nvCxnSpPr>
              <p:cNvPr id="116" name="Straight Connector 115">
                <a:extLst>
                  <a:ext uri="{FF2B5EF4-FFF2-40B4-BE49-F238E27FC236}">
                    <a16:creationId xmlns:a16="http://schemas.microsoft.com/office/drawing/2014/main" id="{BD2E6BEA-0F6C-9E4C-B6B0-8F03C6F74581}"/>
                  </a:ext>
                </a:extLst>
              </p:cNvPr>
              <p:cNvCxnSpPr/>
              <p:nvPr/>
            </p:nvCxnSpPr>
            <p:spPr>
              <a:xfrm>
                <a:off x="5181435" y="5692959"/>
                <a:ext cx="0" cy="326231"/>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ECD0651B-7D3B-034D-AEA1-4B10597F721E}"/>
                  </a:ext>
                </a:extLst>
              </p:cNvPr>
              <p:cNvCxnSpPr/>
              <p:nvPr/>
            </p:nvCxnSpPr>
            <p:spPr>
              <a:xfrm>
                <a:off x="5181435" y="5692959"/>
                <a:ext cx="0" cy="326231"/>
              </a:xfrm>
              <a:prstGeom prst="line">
                <a:avLst/>
              </a:prstGeom>
              <a:grpFill/>
              <a:ln w="12700">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grpSp>
      </p:grpSp>
      <p:sp>
        <p:nvSpPr>
          <p:cNvPr id="4" name="Text Placeholder 11">
            <a:extLst>
              <a:ext uri="{FF2B5EF4-FFF2-40B4-BE49-F238E27FC236}">
                <a16:creationId xmlns:a16="http://schemas.microsoft.com/office/drawing/2014/main" id="{64AD5598-9F2B-CA2A-D69B-38528B053E6B}"/>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845C116F-BDB3-4F36-FDCC-329EA7B4FA39}"/>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7">
            <a:extLst>
              <a:ext uri="{FF2B5EF4-FFF2-40B4-BE49-F238E27FC236}">
                <a16:creationId xmlns:a16="http://schemas.microsoft.com/office/drawing/2014/main" id="{1CE847EE-1991-7DCB-61ED-8BED616D2665}"/>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
        <p:nvSpPr>
          <p:cNvPr id="7" name="Slide Number Placeholder 6">
            <a:extLst>
              <a:ext uri="{FF2B5EF4-FFF2-40B4-BE49-F238E27FC236}">
                <a16:creationId xmlns:a16="http://schemas.microsoft.com/office/drawing/2014/main" id="{55B1246F-729A-B47B-5EF8-B675208F8B7D}"/>
              </a:ext>
            </a:extLst>
          </p:cNvPr>
          <p:cNvSpPr>
            <a:spLocks noGrp="1"/>
          </p:cNvSpPr>
          <p:nvPr>
            <p:ph type="sldNum" sz="quarter" idx="44"/>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3517686738"/>
      </p:ext>
    </p:extLst>
  </p:cSld>
  <p:clrMapOvr>
    <a:masterClrMapping/>
  </p:clrMapOvr>
  <p:transition>
    <p:wipe/>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Quote Slide with 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E4A63B-939E-0A2C-D4A6-D1496B3F4E89}"/>
              </a:ext>
            </a:extLst>
          </p:cNvPr>
          <p:cNvSpPr/>
          <p:nvPr userDrawn="1"/>
        </p:nvSpPr>
        <p:spPr>
          <a:xfrm>
            <a:off x="0" y="470111"/>
            <a:ext cx="12192000" cy="5056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6" name="Text Placeholder 7">
            <a:extLst>
              <a:ext uri="{FF2B5EF4-FFF2-40B4-BE49-F238E27FC236}">
                <a16:creationId xmlns:a16="http://schemas.microsoft.com/office/drawing/2014/main" id="{246F361F-65DD-63D5-5F7B-5535C9F12593}"/>
              </a:ext>
            </a:extLst>
          </p:cNvPr>
          <p:cNvSpPr>
            <a:spLocks noGrp="1"/>
          </p:cNvSpPr>
          <p:nvPr>
            <p:ph type="body" sz="quarter" idx="11" hasCustomPrompt="1"/>
          </p:nvPr>
        </p:nvSpPr>
        <p:spPr>
          <a:xfrm>
            <a:off x="3719946" y="1551240"/>
            <a:ext cx="6459736" cy="2634090"/>
          </a:xfrm>
          <a:prstGeom prst="rect">
            <a:avLst/>
          </a:prstGeom>
        </p:spPr>
        <p:txBody>
          <a:bodyPr rIns="0"/>
          <a:lstStyle>
            <a:lvl1pPr marL="0" indent="0" algn="l">
              <a:lnSpc>
                <a:spcPts val="4000"/>
              </a:lnSpc>
              <a:buNone/>
              <a:defRPr sz="3600" i="0">
                <a:solidFill>
                  <a:schemeClr val="bg1"/>
                </a:solidFill>
                <a:latin typeface="+mj-lt"/>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marL="0" marR="0" lvl="0" indent="0" algn="l" defTabSz="914400" rtl="0" eaLnBrk="1" fontAlgn="auto" latinLnBrk="0" hangingPunct="1">
              <a:lnSpc>
                <a:spcPts val="4000"/>
              </a:lnSpc>
              <a:spcBef>
                <a:spcPts val="600"/>
              </a:spcBef>
              <a:spcAft>
                <a:spcPts val="0"/>
              </a:spcAft>
              <a:buClrTx/>
              <a:buSzTx/>
              <a:buFont typeface="Arial" panose="020B0604020202020204" pitchFamily="34" charset="0"/>
              <a:buNone/>
              <a:tabLst/>
              <a:defRPr/>
            </a:pPr>
            <a:r>
              <a:rPr lang="en-US"/>
              <a:t>Insert pull quote here (Times New Roman, 36pt) 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Excepteur</a:t>
            </a:r>
            <a:r>
              <a:rPr lang="en-US"/>
              <a:t> </a:t>
            </a:r>
            <a:r>
              <a:rPr lang="en-US" err="1"/>
              <a:t>sint</a:t>
            </a:r>
            <a:r>
              <a:rPr lang="en-US"/>
              <a:t> </a:t>
            </a:r>
            <a:r>
              <a:rPr lang="en-US" err="1"/>
              <a:t>occaecat</a:t>
            </a:r>
            <a:r>
              <a:rPr lang="en-US"/>
              <a:t> </a:t>
            </a:r>
            <a:r>
              <a:rPr lang="en-US" err="1"/>
              <a:t>cupidat</a:t>
            </a:r>
            <a:r>
              <a:rPr lang="en-US"/>
              <a:t> non </a:t>
            </a:r>
            <a:r>
              <a:rPr lang="en-US" err="1"/>
              <a:t>proident</a:t>
            </a:r>
            <a:r>
              <a:rPr lang="en-US"/>
              <a:t>.</a:t>
            </a:r>
          </a:p>
        </p:txBody>
      </p:sp>
      <p:sp>
        <p:nvSpPr>
          <p:cNvPr id="7" name="Text Placeholder 5">
            <a:extLst>
              <a:ext uri="{FF2B5EF4-FFF2-40B4-BE49-F238E27FC236}">
                <a16:creationId xmlns:a16="http://schemas.microsoft.com/office/drawing/2014/main" id="{F0B13878-40EA-F623-2691-F0F3AD2CA7F4}"/>
              </a:ext>
            </a:extLst>
          </p:cNvPr>
          <p:cNvSpPr>
            <a:spLocks noGrp="1"/>
          </p:cNvSpPr>
          <p:nvPr>
            <p:ph type="body" sz="quarter" idx="12" hasCustomPrompt="1"/>
          </p:nvPr>
        </p:nvSpPr>
        <p:spPr>
          <a:xfrm>
            <a:off x="3719493" y="4215723"/>
            <a:ext cx="6459736" cy="327160"/>
          </a:xfrm>
          <a:prstGeom prst="rect">
            <a:avLst/>
          </a:prstGeom>
        </p:spPr>
        <p:txBody>
          <a:bodyPr/>
          <a:lstStyle>
            <a:lvl1pPr algn="r">
              <a:buNone/>
              <a:defRPr sz="1600" b="1">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 First, Last Name</a:t>
            </a:r>
          </a:p>
        </p:txBody>
      </p:sp>
      <p:sp>
        <p:nvSpPr>
          <p:cNvPr id="8" name="Text Placeholder 5">
            <a:extLst>
              <a:ext uri="{FF2B5EF4-FFF2-40B4-BE49-F238E27FC236}">
                <a16:creationId xmlns:a16="http://schemas.microsoft.com/office/drawing/2014/main" id="{82AD81A1-C537-6AFE-6541-3CDC5D6DB11A}"/>
              </a:ext>
            </a:extLst>
          </p:cNvPr>
          <p:cNvSpPr>
            <a:spLocks noGrp="1"/>
          </p:cNvSpPr>
          <p:nvPr>
            <p:ph type="body" sz="quarter" idx="13" hasCustomPrompt="1"/>
          </p:nvPr>
        </p:nvSpPr>
        <p:spPr>
          <a:xfrm>
            <a:off x="3719493" y="4554085"/>
            <a:ext cx="6459736" cy="327160"/>
          </a:xfrm>
          <a:prstGeom prst="rect">
            <a:avLst/>
          </a:prstGeom>
        </p:spPr>
        <p:txBody>
          <a:bodyPr/>
          <a:lstStyle>
            <a:lvl1pPr algn="r">
              <a:buNone/>
              <a:defRPr sz="1600" b="0">
                <a:solidFill>
                  <a:schemeClr val="bg1"/>
                </a:solidFill>
                <a:latin typeface="Avenir Next LT Pro" panose="020B0504020202020204" pitchFamily="34" charset="77"/>
              </a:defRPr>
            </a:lvl1pPr>
            <a:lvl2pPr>
              <a:buNone/>
              <a:defRPr/>
            </a:lvl2pPr>
            <a:lvl3pPr>
              <a:buNone/>
              <a:defRPr/>
            </a:lvl3pPr>
            <a:lvl4pPr>
              <a:buNone/>
              <a:defRPr/>
            </a:lvl4pPr>
            <a:lvl5pPr>
              <a:buNone/>
              <a:defRPr/>
            </a:lvl5pPr>
          </a:lstStyle>
          <a:p>
            <a:pPr lvl="0"/>
            <a:r>
              <a:rPr lang="en-US"/>
              <a:t>Title, Company</a:t>
            </a:r>
          </a:p>
        </p:txBody>
      </p:sp>
      <p:sp>
        <p:nvSpPr>
          <p:cNvPr id="9" name="Text Placeholder 7">
            <a:extLst>
              <a:ext uri="{FF2B5EF4-FFF2-40B4-BE49-F238E27FC236}">
                <a16:creationId xmlns:a16="http://schemas.microsoft.com/office/drawing/2014/main" id="{C6C9B22F-76CA-887F-F867-D236E706ECD8}"/>
              </a:ext>
            </a:extLst>
          </p:cNvPr>
          <p:cNvSpPr>
            <a:spLocks noGrp="1"/>
          </p:cNvSpPr>
          <p:nvPr>
            <p:ph type="body" sz="quarter" idx="19" hasCustomPrompt="1"/>
          </p:nvPr>
        </p:nvSpPr>
        <p:spPr>
          <a:xfrm rot="10800000">
            <a:off x="10195052" y="1916605"/>
            <a:ext cx="1617615" cy="2163762"/>
          </a:xfrm>
          <a:prstGeom prst="rect">
            <a:avLst/>
          </a:prstGeom>
        </p:spPr>
        <p:txBody>
          <a:bodyPr rIns="0" anchor="ctr" anchorCtr="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10" name="Picture Placeholder 4">
            <a:extLst>
              <a:ext uri="{FF2B5EF4-FFF2-40B4-BE49-F238E27FC236}">
                <a16:creationId xmlns:a16="http://schemas.microsoft.com/office/drawing/2014/main" id="{DA1898F5-0A81-AC36-9703-D5A2B1192590}"/>
              </a:ext>
            </a:extLst>
          </p:cNvPr>
          <p:cNvSpPr>
            <a:spLocks noGrp="1"/>
          </p:cNvSpPr>
          <p:nvPr>
            <p:ph type="pic" sz="quarter" idx="20"/>
          </p:nvPr>
        </p:nvSpPr>
        <p:spPr>
          <a:xfrm>
            <a:off x="609600" y="1711791"/>
            <a:ext cx="2312988" cy="2312988"/>
          </a:xfrm>
          <a:prstGeom prst="ellipse">
            <a:avLst/>
          </a:prstGeom>
          <a:solidFill>
            <a:schemeClr val="bg1">
              <a:lumMod val="50000"/>
            </a:schemeClr>
          </a:solidFill>
        </p:spPr>
        <p:txBody>
          <a:bodyPr/>
          <a:lstStyle>
            <a:lvl1pPr>
              <a:defRPr>
                <a:latin typeface="Avenir Next LT Pro" panose="020B0504020202020204" pitchFamily="34" charset="0"/>
              </a:defRPr>
            </a:lvl1pPr>
          </a:lstStyle>
          <a:p>
            <a:endParaRPr lang="en-US"/>
          </a:p>
        </p:txBody>
      </p:sp>
      <p:sp>
        <p:nvSpPr>
          <p:cNvPr id="4" name="Text Placeholder 7">
            <a:extLst>
              <a:ext uri="{FF2B5EF4-FFF2-40B4-BE49-F238E27FC236}">
                <a16:creationId xmlns:a16="http://schemas.microsoft.com/office/drawing/2014/main" id="{30B92125-A1A9-6822-1E61-6CEA3A8A0DC2}"/>
              </a:ext>
            </a:extLst>
          </p:cNvPr>
          <p:cNvSpPr>
            <a:spLocks noGrp="1"/>
          </p:cNvSpPr>
          <p:nvPr>
            <p:ph type="body" sz="quarter" idx="10" hasCustomPrompt="1"/>
          </p:nvPr>
        </p:nvSpPr>
        <p:spPr>
          <a:xfrm>
            <a:off x="2067932" y="834723"/>
            <a:ext cx="1636643" cy="2163762"/>
          </a:xfrm>
          <a:prstGeom prst="rect">
            <a:avLst/>
          </a:prstGeom>
        </p:spPr>
        <p:txBody>
          <a:bodyPr rIns="0"/>
          <a:lstStyle>
            <a:lvl1pPr marL="0" indent="0">
              <a:buNone/>
              <a:defRPr sz="23900" i="1">
                <a:solidFill>
                  <a:schemeClr val="accent1"/>
                </a:solidFill>
                <a:latin typeface="Georgia" panose="02040502050405020303" pitchFamily="18" charset="0"/>
                <a:cs typeface="Times New Roman" panose="02020603050405020304" pitchFamily="18" charset="0"/>
              </a:defRPr>
            </a:lvl1pPr>
            <a:lvl2pPr marL="169863" indent="0">
              <a:buNone/>
              <a:defRPr>
                <a:solidFill>
                  <a:schemeClr val="accent1"/>
                </a:solidFill>
                <a:latin typeface="Times New Roman" panose="02020603050405020304" pitchFamily="18" charset="0"/>
                <a:cs typeface="Times New Roman" panose="02020603050405020304" pitchFamily="18" charset="0"/>
              </a:defRPr>
            </a:lvl2pPr>
            <a:lvl3pPr marL="344487" indent="0">
              <a:buNone/>
              <a:defRPr>
                <a:solidFill>
                  <a:schemeClr val="accent1"/>
                </a:solidFill>
                <a:latin typeface="Times New Roman" panose="02020603050405020304" pitchFamily="18" charset="0"/>
                <a:cs typeface="Times New Roman" panose="02020603050405020304" pitchFamily="18" charset="0"/>
              </a:defRPr>
            </a:lvl3pPr>
            <a:lvl4pPr marL="514350" indent="0">
              <a:buNone/>
              <a:defRPr>
                <a:solidFill>
                  <a:schemeClr val="accent1"/>
                </a:solidFill>
                <a:latin typeface="Times New Roman" panose="02020603050405020304" pitchFamily="18" charset="0"/>
                <a:cs typeface="Times New Roman" panose="02020603050405020304" pitchFamily="18" charset="0"/>
              </a:defRPr>
            </a:lvl4pPr>
            <a:lvl5pPr marL="688975" indent="0">
              <a:buNone/>
              <a:defRPr>
                <a:solidFill>
                  <a:schemeClr val="accent1"/>
                </a:solidFill>
                <a:latin typeface="Times New Roman" panose="02020603050405020304" pitchFamily="18" charset="0"/>
                <a:cs typeface="Times New Roman" panose="02020603050405020304" pitchFamily="18" charset="0"/>
              </a:defRPr>
            </a:lvl5pPr>
          </a:lstStyle>
          <a:p>
            <a:pPr lvl="0"/>
            <a:r>
              <a:rPr lang="en-US"/>
              <a:t>“</a:t>
            </a:r>
          </a:p>
        </p:txBody>
      </p:sp>
      <p:sp>
        <p:nvSpPr>
          <p:cNvPr id="5" name="Text Placeholder 7">
            <a:extLst>
              <a:ext uri="{FF2B5EF4-FFF2-40B4-BE49-F238E27FC236}">
                <a16:creationId xmlns:a16="http://schemas.microsoft.com/office/drawing/2014/main" id="{EF71A08C-D172-3BCE-4B1C-9805D98C18E0}"/>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
        <p:nvSpPr>
          <p:cNvPr id="11" name="Slide Number Placeholder 10">
            <a:extLst>
              <a:ext uri="{FF2B5EF4-FFF2-40B4-BE49-F238E27FC236}">
                <a16:creationId xmlns:a16="http://schemas.microsoft.com/office/drawing/2014/main" id="{22BBD872-30D4-9EEC-1E7F-03B37C0693CC}"/>
              </a:ext>
            </a:extLst>
          </p:cNvPr>
          <p:cNvSpPr>
            <a:spLocks noGrp="1"/>
          </p:cNvSpPr>
          <p:nvPr>
            <p:ph type="sldNum" sz="quarter" idx="21"/>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3617297316"/>
      </p:ext>
    </p:extLst>
  </p:cSld>
  <p:clrMapOvr>
    <a:masterClrMapping/>
  </p:clrMapOvr>
  <p:transition>
    <p:wipe/>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hree Columns with 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600" y="2452637"/>
            <a:ext cx="3511296"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7" name="Content Placeholder 2">
            <a:extLst>
              <a:ext uri="{FF2B5EF4-FFF2-40B4-BE49-F238E27FC236}">
                <a16:creationId xmlns:a16="http://schemas.microsoft.com/office/drawing/2014/main" id="{B92D3D91-1322-D74B-BDF9-D205A92880B3}"/>
              </a:ext>
            </a:extLst>
          </p:cNvPr>
          <p:cNvSpPr>
            <a:spLocks noGrp="1"/>
          </p:cNvSpPr>
          <p:nvPr>
            <p:ph sz="quarter" idx="25"/>
          </p:nvPr>
        </p:nvSpPr>
        <p:spPr>
          <a:xfrm>
            <a:off x="8071106"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4343400" y="2452637"/>
            <a:ext cx="3505200" cy="3030877"/>
          </a:xfrm>
          <a:prstGeom prst="rect">
            <a:avLst/>
          </a:prstGeom>
        </p:spPr>
        <p:txBody>
          <a:bodyPr vert="horz" lIns="0" tIns="45720" rIns="0" bIns="4572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indent="-168275"/>
            <a:r>
              <a:rPr lang="en-US"/>
              <a:t>Second level</a:t>
            </a:r>
          </a:p>
          <a:p>
            <a:pPr marL="625475" lvl="2" indent="-168275"/>
            <a:r>
              <a:rPr lang="en-US"/>
              <a:t>Third level</a:t>
            </a:r>
          </a:p>
          <a:p>
            <a:pPr marL="858838" lvl="3" indent="-168275"/>
            <a:r>
              <a:rPr lang="en-US"/>
              <a:t>Fourth level</a:t>
            </a:r>
          </a:p>
          <a:p>
            <a:pPr marL="1082675" lvl="4" indent="-168275"/>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60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0" name="Text Placeholder 11">
            <a:extLst>
              <a:ext uri="{FF2B5EF4-FFF2-40B4-BE49-F238E27FC236}">
                <a16:creationId xmlns:a16="http://schemas.microsoft.com/office/drawing/2014/main" id="{42EF5863-2B82-EB4A-B518-D9E4E48CF746}"/>
              </a:ext>
            </a:extLst>
          </p:cNvPr>
          <p:cNvSpPr>
            <a:spLocks noGrp="1"/>
          </p:cNvSpPr>
          <p:nvPr>
            <p:ph type="body" sz="quarter" idx="18" hasCustomPrompt="1"/>
          </p:nvPr>
        </p:nvSpPr>
        <p:spPr>
          <a:xfrm>
            <a:off x="60960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4340352"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2" name="Text Placeholder 11">
            <a:extLst>
              <a:ext uri="{FF2B5EF4-FFF2-40B4-BE49-F238E27FC236}">
                <a16:creationId xmlns:a16="http://schemas.microsoft.com/office/drawing/2014/main" id="{23161D3C-76B6-BE4D-A167-263F7BBC370F}"/>
              </a:ext>
            </a:extLst>
          </p:cNvPr>
          <p:cNvSpPr>
            <a:spLocks noGrp="1"/>
          </p:cNvSpPr>
          <p:nvPr>
            <p:ph type="body" sz="quarter" idx="21" hasCustomPrompt="1"/>
          </p:nvPr>
        </p:nvSpPr>
        <p:spPr>
          <a:xfrm>
            <a:off x="4340352"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13" name="Text Placeholder 11">
            <a:extLst>
              <a:ext uri="{FF2B5EF4-FFF2-40B4-BE49-F238E27FC236}">
                <a16:creationId xmlns:a16="http://schemas.microsoft.com/office/drawing/2014/main" id="{AE981E8F-A216-EE49-8816-6E00EF50ECBB}"/>
              </a:ext>
            </a:extLst>
          </p:cNvPr>
          <p:cNvSpPr>
            <a:spLocks noGrp="1"/>
          </p:cNvSpPr>
          <p:nvPr>
            <p:ph type="body" sz="quarter" idx="30" hasCustomPrompt="1"/>
          </p:nvPr>
        </p:nvSpPr>
        <p:spPr>
          <a:xfrm>
            <a:off x="8065010" y="1829025"/>
            <a:ext cx="3511296" cy="246221"/>
          </a:xfrm>
          <a:prstGeom prst="rect">
            <a:avLst/>
          </a:prstGeom>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4" name="Text Placeholder 11">
            <a:extLst>
              <a:ext uri="{FF2B5EF4-FFF2-40B4-BE49-F238E27FC236}">
                <a16:creationId xmlns:a16="http://schemas.microsoft.com/office/drawing/2014/main" id="{04DD19F9-CDB0-7C48-B207-F8029BF9338B}"/>
              </a:ext>
            </a:extLst>
          </p:cNvPr>
          <p:cNvSpPr>
            <a:spLocks noGrp="1"/>
          </p:cNvSpPr>
          <p:nvPr>
            <p:ph type="body" sz="quarter" idx="31" hasCustomPrompt="1"/>
          </p:nvPr>
        </p:nvSpPr>
        <p:spPr>
          <a:xfrm>
            <a:off x="8065010" y="2141767"/>
            <a:ext cx="3511296" cy="215444"/>
          </a:xfrm>
          <a:prstGeom prst="rect">
            <a:avLst/>
          </a:prstGeom>
        </p:spPr>
        <p:txBody>
          <a:bodyPr lIns="91440" tIns="45720" rIns="91440" bIns="45720" anchor="ctr" anchorCtr="0">
            <a:noAutofit/>
          </a:bodyPr>
          <a:lstStyle>
            <a:lvl1pPr marL="0" indent="0" algn="ctr">
              <a:spcBef>
                <a:spcPts val="0"/>
              </a:spcBef>
              <a:buNone/>
              <a:defRPr sz="1200" b="0" baseline="0">
                <a:solidFill>
                  <a:schemeClr val="accent1"/>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a:t>
            </a:r>
          </a:p>
        </p:txBody>
      </p:sp>
      <p:sp>
        <p:nvSpPr>
          <p:cNvPr id="4" name="Text Placeholder 11">
            <a:extLst>
              <a:ext uri="{FF2B5EF4-FFF2-40B4-BE49-F238E27FC236}">
                <a16:creationId xmlns:a16="http://schemas.microsoft.com/office/drawing/2014/main" id="{DA2EA5BA-3817-88E7-75C6-811529A6A315}"/>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A3B31A09-912D-29A3-28E0-7E627225E1B5}"/>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15" name="Text Placeholder 7">
            <a:extLst>
              <a:ext uri="{FF2B5EF4-FFF2-40B4-BE49-F238E27FC236}">
                <a16:creationId xmlns:a16="http://schemas.microsoft.com/office/drawing/2014/main" id="{754D1070-309E-82DE-3E75-1E406003719A}"/>
              </a:ext>
            </a:extLst>
          </p:cNvPr>
          <p:cNvSpPr>
            <a:spLocks noGrp="1"/>
          </p:cNvSpPr>
          <p:nvPr>
            <p:ph type="body" sz="quarter" idx="32"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
        <p:nvSpPr>
          <p:cNvPr id="16" name="Slide Number Placeholder 15">
            <a:extLst>
              <a:ext uri="{FF2B5EF4-FFF2-40B4-BE49-F238E27FC236}">
                <a16:creationId xmlns:a16="http://schemas.microsoft.com/office/drawing/2014/main" id="{DD62E798-404B-0C14-4C26-806997EE7C1B}"/>
              </a:ext>
            </a:extLst>
          </p:cNvPr>
          <p:cNvSpPr>
            <a:spLocks noGrp="1"/>
          </p:cNvSpPr>
          <p:nvPr>
            <p:ph type="sldNum" sz="quarter" idx="33"/>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1127958997"/>
      </p:ext>
    </p:extLst>
  </p:cSld>
  <p:clrMapOvr>
    <a:masterClrMapping/>
  </p:clrMapOvr>
  <p:transition>
    <p:wipe/>
  </p:transition>
  <p:extLst>
    <p:ext uri="{DCECCB84-F9BA-43D5-87BE-67443E8EF086}">
      <p15:sldGuideLst xmlns:p15="http://schemas.microsoft.com/office/powerpoint/2012/main">
        <p15:guide id="1" orient="horz" pos="3456">
          <p15:clr>
            <a:srgbClr val="FBAE40"/>
          </p15:clr>
        </p15:guide>
        <p15:guide id="2" orient="horz" pos="1152">
          <p15:clr>
            <a:srgbClr val="FBAE40"/>
          </p15:clr>
        </p15:guide>
      </p15:sldGuideLst>
    </p:ext>
  </p:extLst>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Content Gri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6" name="Content Placeholder 2">
            <a:extLst>
              <a:ext uri="{FF2B5EF4-FFF2-40B4-BE49-F238E27FC236}">
                <a16:creationId xmlns:a16="http://schemas.microsoft.com/office/drawing/2014/main" id="{07C1ECE0-444A-594B-846A-22F53CA7A705}"/>
              </a:ext>
            </a:extLst>
          </p:cNvPr>
          <p:cNvSpPr>
            <a:spLocks noGrp="1"/>
          </p:cNvSpPr>
          <p:nvPr>
            <p:ph sz="quarter" idx="17"/>
          </p:nvPr>
        </p:nvSpPr>
        <p:spPr>
          <a:xfrm>
            <a:off x="609599" y="1845443"/>
            <a:ext cx="5298897" cy="1561052"/>
          </a:xfrm>
          <a:prstGeom prst="rect">
            <a:avLst/>
          </a:prstGeom>
          <a:noFill/>
        </p:spPr>
        <p:txBody>
          <a:bodyPr vert="horz" lIns="91440" tIns="91440" rIns="91440" bIns="0" rtlCol="0">
            <a:noAutofit/>
          </a:bodyPr>
          <a:lstStyle>
            <a:lvl1pPr>
              <a:defRPr lang="en-US" sz="1400" dirty="0" smtClean="0">
                <a:solidFill>
                  <a:schemeClr val="tx1"/>
                </a:solidFill>
                <a:latin typeface="Avenir Next LT Pro" panose="020B0504020202020204" pitchFamily="34" charset="77"/>
              </a:defRPr>
            </a:lvl1pPr>
            <a:lvl2pPr marL="401638" indent="-174625">
              <a:defRPr lang="en-US" sz="1200" dirty="0" smtClean="0">
                <a:solidFill>
                  <a:schemeClr val="tx1"/>
                </a:solidFill>
                <a:latin typeface="Avenir Next LT Pro" panose="020B0504020202020204" pitchFamily="34" charset="77"/>
              </a:defRPr>
            </a:lvl2pPr>
            <a:lvl3pPr marL="625475" indent="-169863">
              <a:defRPr lang="en-US" sz="1200" dirty="0" smtClean="0">
                <a:solidFill>
                  <a:schemeClr val="tx1"/>
                </a:solidFill>
                <a:latin typeface="Avenir Next LT Pro" panose="020B0504020202020204" pitchFamily="34" charset="77"/>
              </a:defRPr>
            </a:lvl3pPr>
            <a:lvl4pPr marL="858838" indent="-174625">
              <a:defRPr lang="en-US" sz="1200" dirty="0" smtClean="0">
                <a:solidFill>
                  <a:schemeClr val="tx1"/>
                </a:solidFill>
                <a:latin typeface="Avenir Next LT Pro" panose="020B0504020202020204" pitchFamily="34" charset="77"/>
              </a:defRPr>
            </a:lvl4pPr>
            <a:lvl5pPr marL="1082675" indent="-160338">
              <a:defRPr lang="en-US" sz="1200" dirty="0">
                <a:solidFill>
                  <a:schemeClr val="tx1"/>
                </a:solidFill>
                <a:latin typeface="Avenir Next LT Pro" panose="020B0504020202020204" pitchFamily="34"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AFA74E07-1887-D74F-B725-B0368C75DA4C}"/>
              </a:ext>
            </a:extLst>
          </p:cNvPr>
          <p:cNvSpPr>
            <a:spLocks noGrp="1"/>
          </p:cNvSpPr>
          <p:nvPr>
            <p:ph sz="quarter" idx="28"/>
          </p:nvPr>
        </p:nvSpPr>
        <p:spPr>
          <a:xfrm>
            <a:off x="6286554" y="1845443"/>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9" name="Text Placeholder 11">
            <a:extLst>
              <a:ext uri="{FF2B5EF4-FFF2-40B4-BE49-F238E27FC236}">
                <a16:creationId xmlns:a16="http://schemas.microsoft.com/office/drawing/2014/main" id="{9D544FD4-CA7B-174F-8831-087ECEF93092}"/>
              </a:ext>
            </a:extLst>
          </p:cNvPr>
          <p:cNvSpPr>
            <a:spLocks noGrp="1"/>
          </p:cNvSpPr>
          <p:nvPr>
            <p:ph type="body" sz="quarter" idx="29" hasCustomPrompt="1"/>
          </p:nvPr>
        </p:nvSpPr>
        <p:spPr>
          <a:xfrm>
            <a:off x="609599"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1" name="Text Placeholder 11">
            <a:extLst>
              <a:ext uri="{FF2B5EF4-FFF2-40B4-BE49-F238E27FC236}">
                <a16:creationId xmlns:a16="http://schemas.microsoft.com/office/drawing/2014/main" id="{0E23ECC1-5553-554E-9D67-3865536D69A4}"/>
              </a:ext>
            </a:extLst>
          </p:cNvPr>
          <p:cNvSpPr>
            <a:spLocks noGrp="1"/>
          </p:cNvSpPr>
          <p:nvPr>
            <p:ph type="body" sz="quarter" idx="19" hasCustomPrompt="1"/>
          </p:nvPr>
        </p:nvSpPr>
        <p:spPr>
          <a:xfrm>
            <a:off x="6283506" y="1495386"/>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18" name="Content Placeholder 2">
            <a:extLst>
              <a:ext uri="{FF2B5EF4-FFF2-40B4-BE49-F238E27FC236}">
                <a16:creationId xmlns:a16="http://schemas.microsoft.com/office/drawing/2014/main" id="{5D406F90-8404-8449-9872-2AF9009CE691}"/>
              </a:ext>
            </a:extLst>
          </p:cNvPr>
          <p:cNvSpPr>
            <a:spLocks noGrp="1"/>
          </p:cNvSpPr>
          <p:nvPr>
            <p:ph sz="quarter" idx="30"/>
          </p:nvPr>
        </p:nvSpPr>
        <p:spPr>
          <a:xfrm>
            <a:off x="609599" y="4045740"/>
            <a:ext cx="5298897"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19" name="Content Placeholder 2">
            <a:extLst>
              <a:ext uri="{FF2B5EF4-FFF2-40B4-BE49-F238E27FC236}">
                <a16:creationId xmlns:a16="http://schemas.microsoft.com/office/drawing/2014/main" id="{0767CC35-2895-DF47-8D9F-9BA790B383B5}"/>
              </a:ext>
            </a:extLst>
          </p:cNvPr>
          <p:cNvSpPr>
            <a:spLocks noGrp="1"/>
          </p:cNvSpPr>
          <p:nvPr>
            <p:ph sz="quarter" idx="31"/>
          </p:nvPr>
        </p:nvSpPr>
        <p:spPr>
          <a:xfrm>
            <a:off x="6286554" y="4045740"/>
            <a:ext cx="5289698" cy="1561052"/>
          </a:xfrm>
          <a:prstGeom prst="rect">
            <a:avLst/>
          </a:prstGeom>
          <a:noFill/>
        </p:spPr>
        <p:txBody>
          <a:bodyPr vert="horz" lIns="91440" tIns="91440" rIns="91440" bIns="0" rtlCol="0">
            <a:noAutofit/>
          </a:bodyPr>
          <a:lstStyle>
            <a:lvl1pPr>
              <a:defRPr lang="en-US" dirty="0">
                <a:solidFill>
                  <a:schemeClr val="tx1"/>
                </a:solidFill>
                <a:latin typeface="Avenir Next LT Pro" panose="020B0504020202020204" pitchFamily="34" charset="77"/>
              </a:defRPr>
            </a:lvl1pPr>
            <a:lvl2pPr>
              <a:defRPr lang="en-US" sz="1200" dirty="0">
                <a:solidFill>
                  <a:schemeClr val="tx1"/>
                </a:solidFill>
                <a:latin typeface="Avenir Next LT Pro" panose="020B0504020202020204" pitchFamily="34" charset="77"/>
              </a:defRPr>
            </a:lvl2pPr>
            <a:lvl3pPr>
              <a:defRPr lang="en-US" sz="1200" dirty="0">
                <a:solidFill>
                  <a:schemeClr val="tx1"/>
                </a:solidFill>
                <a:latin typeface="Avenir Next LT Pro" panose="020B0504020202020204" pitchFamily="34" charset="77"/>
              </a:defRPr>
            </a:lvl3pPr>
            <a:lvl4pPr>
              <a:defRPr lang="en-US" sz="1200" dirty="0">
                <a:solidFill>
                  <a:schemeClr val="tx1"/>
                </a:solidFill>
                <a:latin typeface="Avenir Next LT Pro" panose="020B0504020202020204" pitchFamily="34" charset="77"/>
              </a:defRPr>
            </a:lvl4pPr>
            <a:lvl5pPr>
              <a:defRPr lang="en-US" sz="1200" dirty="0">
                <a:solidFill>
                  <a:schemeClr val="tx1"/>
                </a:solidFill>
                <a:latin typeface="Avenir Next LT Pro" panose="020B0504020202020204" pitchFamily="34" charset="77"/>
              </a:defRPr>
            </a:lvl5pPr>
          </a:lstStyle>
          <a:p>
            <a:pPr lvl="0"/>
            <a:r>
              <a:rPr lang="en-US"/>
              <a:t>Click to edit Master text styles</a:t>
            </a:r>
          </a:p>
          <a:p>
            <a:pPr marL="401638" lvl="1"/>
            <a:r>
              <a:rPr lang="en-US"/>
              <a:t>Second level</a:t>
            </a:r>
          </a:p>
          <a:p>
            <a:pPr marL="625475" lvl="2"/>
            <a:r>
              <a:rPr lang="en-US"/>
              <a:t>Third level</a:t>
            </a:r>
          </a:p>
          <a:p>
            <a:pPr marL="858838" lvl="3"/>
            <a:r>
              <a:rPr lang="en-US"/>
              <a:t>Fourth level</a:t>
            </a:r>
          </a:p>
          <a:p>
            <a:pPr marL="1082675" lvl="4" indent="-160338"/>
            <a:r>
              <a:rPr lang="en-US"/>
              <a:t>Fifth level</a:t>
            </a:r>
          </a:p>
        </p:txBody>
      </p:sp>
      <p:sp>
        <p:nvSpPr>
          <p:cNvPr id="20" name="Text Placeholder 11">
            <a:extLst>
              <a:ext uri="{FF2B5EF4-FFF2-40B4-BE49-F238E27FC236}">
                <a16:creationId xmlns:a16="http://schemas.microsoft.com/office/drawing/2014/main" id="{15D481F2-253B-0145-88FD-DA96AB5470EC}"/>
              </a:ext>
            </a:extLst>
          </p:cNvPr>
          <p:cNvSpPr>
            <a:spLocks noGrp="1"/>
          </p:cNvSpPr>
          <p:nvPr>
            <p:ph type="body" sz="quarter" idx="32" hasCustomPrompt="1"/>
          </p:nvPr>
        </p:nvSpPr>
        <p:spPr>
          <a:xfrm>
            <a:off x="609599"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21" name="Text Placeholder 11">
            <a:extLst>
              <a:ext uri="{FF2B5EF4-FFF2-40B4-BE49-F238E27FC236}">
                <a16:creationId xmlns:a16="http://schemas.microsoft.com/office/drawing/2014/main" id="{2DB30398-E09D-954C-A3FA-F7C51CDDB749}"/>
              </a:ext>
            </a:extLst>
          </p:cNvPr>
          <p:cNvSpPr>
            <a:spLocks noGrp="1"/>
          </p:cNvSpPr>
          <p:nvPr>
            <p:ph type="body" sz="quarter" idx="33" hasCustomPrompt="1"/>
          </p:nvPr>
        </p:nvSpPr>
        <p:spPr>
          <a:xfrm>
            <a:off x="6283506" y="3695474"/>
            <a:ext cx="5298897" cy="334082"/>
          </a:xfrm>
          <a:prstGeom prst="rect">
            <a:avLst/>
          </a:prstGeom>
          <a:noFill/>
        </p:spPr>
        <p:txBody>
          <a:bodyPr lIns="91440" tIns="45720" rIns="91440" bIns="45720" anchor="ctr" anchorCtr="0">
            <a:noAutofit/>
          </a:bodyPr>
          <a:lstStyle>
            <a:lvl1pPr marL="0" indent="0" algn="ctr">
              <a:spcBef>
                <a:spcPts val="0"/>
              </a:spcBef>
              <a:buNone/>
              <a:defRPr sz="1400" b="1" i="0" spc="0" baseline="0">
                <a:solidFill>
                  <a:schemeClr val="tx1"/>
                </a:solidFill>
                <a:latin typeface="Avenir Next LT Pro" panose="020B0504020202020204" pitchFamily="34" charset="77"/>
                <a:cs typeface="Arial Black" panose="020B0604020202020204" pitchFamily="34" charset="0"/>
              </a:defRPr>
            </a:lvl1pPr>
            <a:lvl2pPr marL="236537" indent="0">
              <a:buNone/>
              <a:defRPr/>
            </a:lvl2pPr>
            <a:lvl3pPr marL="401637" indent="0">
              <a:buNone/>
              <a:defRPr/>
            </a:lvl3pPr>
            <a:lvl4pPr marL="568325" indent="0">
              <a:buNone/>
              <a:defRPr/>
            </a:lvl4pPr>
            <a:lvl5pPr marL="512762" indent="0">
              <a:buNone/>
              <a:defRPr/>
            </a:lvl5pPr>
          </a:lstStyle>
          <a:p>
            <a:pPr lvl="0"/>
            <a:r>
              <a:rPr lang="en-US"/>
              <a:t>TITLE HEADER</a:t>
            </a:r>
          </a:p>
        </p:txBody>
      </p:sp>
      <p:sp>
        <p:nvSpPr>
          <p:cNvPr id="4" name="Text Placeholder 11">
            <a:extLst>
              <a:ext uri="{FF2B5EF4-FFF2-40B4-BE49-F238E27FC236}">
                <a16:creationId xmlns:a16="http://schemas.microsoft.com/office/drawing/2014/main" id="{DA07CCA5-3A1A-BB49-AB25-CED1E6C7F080}"/>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732914B7-184F-307B-3A4F-F63D8F17C820}"/>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7" name="Text Placeholder 7">
            <a:extLst>
              <a:ext uri="{FF2B5EF4-FFF2-40B4-BE49-F238E27FC236}">
                <a16:creationId xmlns:a16="http://schemas.microsoft.com/office/drawing/2014/main" id="{F46D8C0D-6573-5AF9-111E-CEA0804CF0DC}"/>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
        <p:nvSpPr>
          <p:cNvPr id="10" name="Slide Number Placeholder 9">
            <a:extLst>
              <a:ext uri="{FF2B5EF4-FFF2-40B4-BE49-F238E27FC236}">
                <a16:creationId xmlns:a16="http://schemas.microsoft.com/office/drawing/2014/main" id="{00AEDFED-6AAF-7202-657D-DEACB6A5EA6C}"/>
              </a:ext>
            </a:extLst>
          </p:cNvPr>
          <p:cNvSpPr>
            <a:spLocks noGrp="1"/>
          </p:cNvSpPr>
          <p:nvPr>
            <p:ph type="sldNum" sz="quarter" idx="34"/>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3417988036"/>
      </p:ext>
    </p:extLst>
  </p:cSld>
  <p:clrMapOvr>
    <a:masterClrMapping/>
  </p:clrMapOvr>
  <p:transition>
    <p:wipe/>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Content Gri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2C5F-696D-0D49-B4DC-28E3A26DFACB}"/>
              </a:ext>
            </a:extLst>
          </p:cNvPr>
          <p:cNvSpPr>
            <a:spLocks noGrp="1"/>
          </p:cNvSpPr>
          <p:nvPr>
            <p:ph type="title" hasCustomPrompt="1"/>
          </p:nvPr>
        </p:nvSpPr>
        <p:spPr/>
        <p:txBody>
          <a:bodyPr rIns="0"/>
          <a:lstStyle>
            <a:lvl1pPr>
              <a:defRPr>
                <a:solidFill>
                  <a:schemeClr val="tx1"/>
                </a:solidFill>
                <a:latin typeface="Avenir Next LT Pro" panose="020B0504020202020204" pitchFamily="34" charset="77"/>
              </a:defRPr>
            </a:lvl1pPr>
          </a:lstStyle>
          <a:p>
            <a:r>
              <a:rPr lang="en-US"/>
              <a:t>Click to Edit Master Title Style (Title Case)</a:t>
            </a:r>
          </a:p>
        </p:txBody>
      </p:sp>
      <p:sp>
        <p:nvSpPr>
          <p:cNvPr id="20" name="Picture Placeholder 11">
            <a:extLst>
              <a:ext uri="{FF2B5EF4-FFF2-40B4-BE49-F238E27FC236}">
                <a16:creationId xmlns:a16="http://schemas.microsoft.com/office/drawing/2014/main" id="{35906719-610D-5340-B2B8-E1B60C3F25BB}"/>
              </a:ext>
            </a:extLst>
          </p:cNvPr>
          <p:cNvSpPr>
            <a:spLocks noGrp="1"/>
          </p:cNvSpPr>
          <p:nvPr>
            <p:ph type="pic" sz="quarter" idx="31" hasCustomPrompt="1"/>
          </p:nvPr>
        </p:nvSpPr>
        <p:spPr>
          <a:xfrm>
            <a:off x="609600"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2" name="Picture Placeholder 11">
            <a:extLst>
              <a:ext uri="{FF2B5EF4-FFF2-40B4-BE49-F238E27FC236}">
                <a16:creationId xmlns:a16="http://schemas.microsoft.com/office/drawing/2014/main" id="{C3368D31-0D3D-F442-9BCE-41A3217797EC}"/>
              </a:ext>
            </a:extLst>
          </p:cNvPr>
          <p:cNvSpPr>
            <a:spLocks noGrp="1"/>
          </p:cNvSpPr>
          <p:nvPr>
            <p:ph type="pic" sz="quarter" idx="32" hasCustomPrompt="1"/>
          </p:nvPr>
        </p:nvSpPr>
        <p:spPr>
          <a:xfrm>
            <a:off x="609600"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24" name="Picture Placeholder 11">
            <a:extLst>
              <a:ext uri="{FF2B5EF4-FFF2-40B4-BE49-F238E27FC236}">
                <a16:creationId xmlns:a16="http://schemas.microsoft.com/office/drawing/2014/main" id="{B069496E-A444-6B45-AB43-69A653D340C6}"/>
              </a:ext>
            </a:extLst>
          </p:cNvPr>
          <p:cNvSpPr>
            <a:spLocks noGrp="1"/>
          </p:cNvSpPr>
          <p:nvPr>
            <p:ph type="pic" sz="quarter" idx="33" hasCustomPrompt="1"/>
          </p:nvPr>
        </p:nvSpPr>
        <p:spPr>
          <a:xfrm>
            <a:off x="609600"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30" name="Text Placeholder 29">
            <a:extLst>
              <a:ext uri="{FF2B5EF4-FFF2-40B4-BE49-F238E27FC236}">
                <a16:creationId xmlns:a16="http://schemas.microsoft.com/office/drawing/2014/main" id="{D06D9601-8D09-0847-9987-5EDADA2A6990}"/>
              </a:ext>
            </a:extLst>
          </p:cNvPr>
          <p:cNvSpPr>
            <a:spLocks noGrp="1"/>
          </p:cNvSpPr>
          <p:nvPr>
            <p:ph type="body" sz="quarter" idx="39"/>
          </p:nvPr>
        </p:nvSpPr>
        <p:spPr>
          <a:xfrm>
            <a:off x="169550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1" name="Text Placeholder 29">
            <a:extLst>
              <a:ext uri="{FF2B5EF4-FFF2-40B4-BE49-F238E27FC236}">
                <a16:creationId xmlns:a16="http://schemas.microsoft.com/office/drawing/2014/main" id="{FB2A6CE2-8814-3748-85B9-B7E49004042B}"/>
              </a:ext>
            </a:extLst>
          </p:cNvPr>
          <p:cNvSpPr>
            <a:spLocks noGrp="1"/>
          </p:cNvSpPr>
          <p:nvPr>
            <p:ph type="body" sz="quarter" idx="40"/>
          </p:nvPr>
        </p:nvSpPr>
        <p:spPr>
          <a:xfrm>
            <a:off x="169550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2" name="Text Placeholder 29">
            <a:extLst>
              <a:ext uri="{FF2B5EF4-FFF2-40B4-BE49-F238E27FC236}">
                <a16:creationId xmlns:a16="http://schemas.microsoft.com/office/drawing/2014/main" id="{34C4145E-CECA-1643-A2D6-A84D6120F285}"/>
              </a:ext>
            </a:extLst>
          </p:cNvPr>
          <p:cNvSpPr>
            <a:spLocks noGrp="1"/>
          </p:cNvSpPr>
          <p:nvPr>
            <p:ph type="body" sz="quarter" idx="41"/>
          </p:nvPr>
        </p:nvSpPr>
        <p:spPr>
          <a:xfrm>
            <a:off x="169550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38" name="Picture Placeholder 11">
            <a:extLst>
              <a:ext uri="{FF2B5EF4-FFF2-40B4-BE49-F238E27FC236}">
                <a16:creationId xmlns:a16="http://schemas.microsoft.com/office/drawing/2014/main" id="{7442F8F6-3C0E-4D42-8455-8A9A234BECBC}"/>
              </a:ext>
            </a:extLst>
          </p:cNvPr>
          <p:cNvSpPr>
            <a:spLocks noGrp="1"/>
          </p:cNvSpPr>
          <p:nvPr>
            <p:ph type="pic" sz="quarter" idx="42" hasCustomPrompt="1"/>
          </p:nvPr>
        </p:nvSpPr>
        <p:spPr>
          <a:xfrm>
            <a:off x="6405408" y="1774647"/>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0" name="Picture Placeholder 11">
            <a:extLst>
              <a:ext uri="{FF2B5EF4-FFF2-40B4-BE49-F238E27FC236}">
                <a16:creationId xmlns:a16="http://schemas.microsoft.com/office/drawing/2014/main" id="{671C65D8-27B4-0D49-BB0F-65CCA7EDDDE5}"/>
              </a:ext>
            </a:extLst>
          </p:cNvPr>
          <p:cNvSpPr>
            <a:spLocks noGrp="1"/>
          </p:cNvSpPr>
          <p:nvPr>
            <p:ph type="pic" sz="quarter" idx="43" hasCustomPrompt="1"/>
          </p:nvPr>
        </p:nvSpPr>
        <p:spPr>
          <a:xfrm>
            <a:off x="6405408" y="3335954"/>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2" name="Picture Placeholder 11">
            <a:extLst>
              <a:ext uri="{FF2B5EF4-FFF2-40B4-BE49-F238E27FC236}">
                <a16:creationId xmlns:a16="http://schemas.microsoft.com/office/drawing/2014/main" id="{052A9D74-3444-8B45-B04C-3B2975C18E38}"/>
              </a:ext>
            </a:extLst>
          </p:cNvPr>
          <p:cNvSpPr>
            <a:spLocks noGrp="1"/>
          </p:cNvSpPr>
          <p:nvPr>
            <p:ph type="pic" sz="quarter" idx="44" hasCustomPrompt="1"/>
          </p:nvPr>
        </p:nvSpPr>
        <p:spPr>
          <a:xfrm>
            <a:off x="6405408" y="4937369"/>
            <a:ext cx="669745" cy="669744"/>
          </a:xfrm>
          <a:prstGeom prst="rect">
            <a:avLst/>
          </a:prstGeom>
        </p:spPr>
        <p:txBody>
          <a:bodyPr anchor="ctr" anchorCtr="0"/>
          <a:lstStyle>
            <a:lvl1pPr marL="0" indent="0" algn="ctr">
              <a:buNone/>
              <a:defRPr sz="1100">
                <a:solidFill>
                  <a:schemeClr val="tx1"/>
                </a:solidFill>
                <a:latin typeface="Avenir Next LT Pro" panose="020B0504020202020204" pitchFamily="34" charset="77"/>
              </a:defRPr>
            </a:lvl1pPr>
          </a:lstStyle>
          <a:p>
            <a:r>
              <a:rPr lang="en-US"/>
              <a:t>ICON</a:t>
            </a:r>
          </a:p>
        </p:txBody>
      </p:sp>
      <p:sp>
        <p:nvSpPr>
          <p:cNvPr id="4" name="Text Placeholder 11">
            <a:extLst>
              <a:ext uri="{FF2B5EF4-FFF2-40B4-BE49-F238E27FC236}">
                <a16:creationId xmlns:a16="http://schemas.microsoft.com/office/drawing/2014/main" id="{196B4E11-E63E-59FB-AB81-4D9CA3C44719}"/>
              </a:ext>
            </a:extLst>
          </p:cNvPr>
          <p:cNvSpPr>
            <a:spLocks noGrp="1"/>
          </p:cNvSpPr>
          <p:nvPr>
            <p:ph type="body" sz="quarter" idx="11" hasCustomPrompt="1"/>
          </p:nvPr>
        </p:nvSpPr>
        <p:spPr>
          <a:xfrm>
            <a:off x="609601" y="973723"/>
            <a:ext cx="10972799" cy="334082"/>
          </a:xfrm>
          <a:prstGeom prst="rect">
            <a:avLst/>
          </a:prstGeom>
        </p:spPr>
        <p:txBody>
          <a:bodyPr lIns="0" tIns="45720" rIns="0" bIns="45720" anchor="t">
            <a:noAutofit/>
          </a:bodyPr>
          <a:lstStyle>
            <a:lvl1pPr marL="0" indent="0">
              <a:spcBef>
                <a:spcPts val="0"/>
              </a:spcBef>
              <a:buNone/>
              <a:defRPr sz="1400" b="0" baseline="0">
                <a:solidFill>
                  <a:schemeClr val="accent4"/>
                </a:solidFill>
                <a:latin typeface="Avenir Next LT Pro" panose="020B0504020202020204" pitchFamily="34" charset="77"/>
              </a:defRPr>
            </a:lvl1pPr>
            <a:lvl2pPr marL="236537" indent="0">
              <a:buNone/>
              <a:defRPr/>
            </a:lvl2pPr>
            <a:lvl3pPr marL="401637" indent="0">
              <a:buNone/>
              <a:defRPr/>
            </a:lvl3pPr>
            <a:lvl4pPr marL="568325" indent="0">
              <a:buNone/>
              <a:defRPr/>
            </a:lvl4pPr>
            <a:lvl5pPr marL="512762" indent="0">
              <a:buNone/>
              <a:defRPr/>
            </a:lvl5pPr>
          </a:lstStyle>
          <a:p>
            <a:pPr lvl="0"/>
            <a:r>
              <a:rPr lang="en-US"/>
              <a:t>Subtitle (Sentence case (Avenir Next 14pt, pewter)</a:t>
            </a:r>
          </a:p>
        </p:txBody>
      </p:sp>
      <p:sp>
        <p:nvSpPr>
          <p:cNvPr id="3" name="Text Placeholder 12">
            <a:extLst>
              <a:ext uri="{FF2B5EF4-FFF2-40B4-BE49-F238E27FC236}">
                <a16:creationId xmlns:a16="http://schemas.microsoft.com/office/drawing/2014/main" id="{20760973-012F-E54B-0952-E816136A69FF}"/>
              </a:ext>
            </a:extLst>
          </p:cNvPr>
          <p:cNvSpPr>
            <a:spLocks noGrp="1"/>
          </p:cNvSpPr>
          <p:nvPr>
            <p:ph type="body" sz="quarter" idx="16" hasCustomPrompt="1"/>
          </p:nvPr>
        </p:nvSpPr>
        <p:spPr bwMode="auto">
          <a:xfrm>
            <a:off x="760276" y="5958915"/>
            <a:ext cx="8084319" cy="256807"/>
          </a:xfrm>
          <a:prstGeom prst="rect">
            <a:avLst/>
          </a:prstGeom>
        </p:spPr>
        <p:txBody>
          <a:bodyPr vert="horz" wrap="square" lIns="0" tIns="45720" rIns="91440" bIns="45720" rtlCol="0" anchor="b" anchorCtr="0">
            <a:noAutofit/>
          </a:bodyPr>
          <a:lstStyle>
            <a:lvl1pPr>
              <a:defRPr lang="en-US" sz="800" dirty="0" smtClean="0">
                <a:solidFill>
                  <a:schemeClr val="tx1"/>
                </a:solidFill>
                <a:latin typeface="Avenir Next LT Pro" panose="020B0504020202020204" pitchFamily="34" charset="77"/>
                <a:cs typeface="Arial" pitchFamily="34" charset="0"/>
              </a:defRPr>
            </a:lvl1pPr>
          </a:lstStyle>
          <a:p>
            <a:pPr marL="0" lvl="0" indent="0">
              <a:spcBef>
                <a:spcPts val="0"/>
              </a:spcBef>
              <a:buNone/>
            </a:pPr>
            <a:r>
              <a:rPr lang="en-US"/>
              <a:t>Source placeholder; Arial 8pt. Publication Names are Italicized</a:t>
            </a:r>
          </a:p>
        </p:txBody>
      </p:sp>
      <p:sp>
        <p:nvSpPr>
          <p:cNvPr id="6" name="Text Placeholder 29">
            <a:extLst>
              <a:ext uri="{FF2B5EF4-FFF2-40B4-BE49-F238E27FC236}">
                <a16:creationId xmlns:a16="http://schemas.microsoft.com/office/drawing/2014/main" id="{55D751C6-5696-4F59-2023-0666A564AC45}"/>
              </a:ext>
            </a:extLst>
          </p:cNvPr>
          <p:cNvSpPr>
            <a:spLocks noGrp="1"/>
          </p:cNvSpPr>
          <p:nvPr>
            <p:ph type="body" sz="quarter" idx="48"/>
          </p:nvPr>
        </p:nvSpPr>
        <p:spPr>
          <a:xfrm>
            <a:off x="7497493" y="1662273"/>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8" name="Text Placeholder 29">
            <a:extLst>
              <a:ext uri="{FF2B5EF4-FFF2-40B4-BE49-F238E27FC236}">
                <a16:creationId xmlns:a16="http://schemas.microsoft.com/office/drawing/2014/main" id="{FCB288BE-59D6-8346-9DE7-03912FA71974}"/>
              </a:ext>
            </a:extLst>
          </p:cNvPr>
          <p:cNvSpPr>
            <a:spLocks noGrp="1"/>
          </p:cNvSpPr>
          <p:nvPr>
            <p:ph type="body" sz="quarter" idx="49"/>
          </p:nvPr>
        </p:nvSpPr>
        <p:spPr>
          <a:xfrm>
            <a:off x="7497493" y="3243909"/>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9" name="Text Placeholder 29">
            <a:extLst>
              <a:ext uri="{FF2B5EF4-FFF2-40B4-BE49-F238E27FC236}">
                <a16:creationId xmlns:a16="http://schemas.microsoft.com/office/drawing/2014/main" id="{A9252EA7-B494-F45C-BD35-D1D6436D762A}"/>
              </a:ext>
            </a:extLst>
          </p:cNvPr>
          <p:cNvSpPr>
            <a:spLocks noGrp="1"/>
          </p:cNvSpPr>
          <p:nvPr>
            <p:ph type="body" sz="quarter" idx="50"/>
          </p:nvPr>
        </p:nvSpPr>
        <p:spPr>
          <a:xfrm>
            <a:off x="7497493" y="4825544"/>
            <a:ext cx="4082998" cy="877888"/>
          </a:xfrm>
          <a:prstGeom prst="rect">
            <a:avLst/>
          </a:prstGeom>
          <a:noFill/>
        </p:spPr>
        <p:txBody>
          <a:bodyPr vert="horz" lIns="182880" tIns="45720" rIns="182880" bIns="45720" rtlCol="0" anchor="ctr" anchorCtr="0">
            <a:noAutofit/>
          </a:bodyPr>
          <a:lstStyle>
            <a:lvl1pPr>
              <a:defRPr lang="en-US" sz="1200" dirty="0">
                <a:solidFill>
                  <a:schemeClr val="tx1"/>
                </a:solidFill>
                <a:latin typeface="Avenir Next LT Pro" panose="020B0504020202020204" pitchFamily="34" charset="77"/>
              </a:defRPr>
            </a:lvl1pPr>
            <a:lvl2pPr>
              <a:defRPr lang="en-US" sz="1100" dirty="0">
                <a:solidFill>
                  <a:schemeClr val="tx1"/>
                </a:solidFill>
                <a:latin typeface="Avenir Next LT Pro" panose="020B0504020202020204" pitchFamily="34" charset="77"/>
              </a:defRPr>
            </a:lvl2pPr>
            <a:lvl3pPr>
              <a:defRPr lang="en-US" sz="1100" dirty="0">
                <a:solidFill>
                  <a:schemeClr val="tx1"/>
                </a:solidFill>
                <a:latin typeface="Avenir Next LT Pro" panose="020B0504020202020204" pitchFamily="34" charset="77"/>
              </a:defRPr>
            </a:lvl3pPr>
          </a:lstStyle>
          <a:p>
            <a:pPr lvl="0"/>
            <a:r>
              <a:rPr lang="en-US"/>
              <a:t>Click to edit Master text styles</a:t>
            </a:r>
          </a:p>
          <a:p>
            <a:pPr marL="401638" lvl="1"/>
            <a:r>
              <a:rPr lang="en-US"/>
              <a:t>Second level</a:t>
            </a:r>
          </a:p>
          <a:p>
            <a:pPr marL="625475" lvl="2"/>
            <a:r>
              <a:rPr lang="en-US"/>
              <a:t>Third level</a:t>
            </a:r>
          </a:p>
        </p:txBody>
      </p:sp>
      <p:sp>
        <p:nvSpPr>
          <p:cNvPr id="10" name="Text Placeholder 7">
            <a:extLst>
              <a:ext uri="{FF2B5EF4-FFF2-40B4-BE49-F238E27FC236}">
                <a16:creationId xmlns:a16="http://schemas.microsoft.com/office/drawing/2014/main" id="{6F1FFFE7-0D9D-F1AE-FB15-4E58E0F7DB92}"/>
              </a:ext>
            </a:extLst>
          </p:cNvPr>
          <p:cNvSpPr>
            <a:spLocks noGrp="1"/>
          </p:cNvSpPr>
          <p:nvPr>
            <p:ph type="body" sz="quarter" idx="18" hasCustomPrompt="1"/>
          </p:nvPr>
        </p:nvSpPr>
        <p:spPr>
          <a:xfrm>
            <a:off x="609600" y="207963"/>
            <a:ext cx="10972800" cy="249237"/>
          </a:xfrm>
          <a:prstGeom prst="rect">
            <a:avLst/>
          </a:prstGeom>
        </p:spPr>
        <p:txBody>
          <a:bodyPr lIns="0"/>
          <a:lstStyle>
            <a:lvl1pPr marL="0" indent="0">
              <a:buNone/>
              <a:defRPr sz="900" cap="all" spc="300" baseline="0">
                <a:solidFill>
                  <a:schemeClr val="accent4"/>
                </a:solidFill>
                <a:latin typeface="Avenir Next LT Pro" panose="020B0504020202020204" pitchFamily="34" charset="77"/>
              </a:defRPr>
            </a:lvl1pPr>
          </a:lstStyle>
          <a:p>
            <a:pPr lvl="0"/>
            <a:r>
              <a:rPr lang="en-US"/>
              <a:t>SECTION TITLE (ALL CAPS) – AVENIR NEXT 9PT</a:t>
            </a:r>
          </a:p>
        </p:txBody>
      </p:sp>
      <p:sp>
        <p:nvSpPr>
          <p:cNvPr id="7" name="Slide Number Placeholder 6">
            <a:extLst>
              <a:ext uri="{FF2B5EF4-FFF2-40B4-BE49-F238E27FC236}">
                <a16:creationId xmlns:a16="http://schemas.microsoft.com/office/drawing/2014/main" id="{9EF28ED7-A183-362F-1024-A8501A604A7A}"/>
              </a:ext>
            </a:extLst>
          </p:cNvPr>
          <p:cNvSpPr>
            <a:spLocks noGrp="1"/>
          </p:cNvSpPr>
          <p:nvPr>
            <p:ph type="sldNum" sz="quarter" idx="51"/>
          </p:nvPr>
        </p:nvSpPr>
        <p:spPr/>
        <p:txBody>
          <a:bodyPr/>
          <a:lstStyle/>
          <a:p>
            <a:fld id="{6E6BEFCD-68CD-420C-AFFE-D63F7C2523FA}" type="slidenum">
              <a:rPr lang="en-US" smtClean="0"/>
              <a:pPr/>
              <a:t>‹#›</a:t>
            </a:fld>
            <a:endParaRPr lang="en-US"/>
          </a:p>
        </p:txBody>
      </p:sp>
    </p:spTree>
    <p:extLst>
      <p:ext uri="{BB962C8B-B14F-4D97-AF65-F5344CB8AC3E}">
        <p14:creationId xmlns:p14="http://schemas.microsoft.com/office/powerpoint/2010/main" val="911158838"/>
      </p:ext>
    </p:extLst>
  </p:cSld>
  <p:clrMapOvr>
    <a:masterClrMapping/>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2" name="Chevron 1">
            <a:extLst>
              <a:ext uri="{FF2B5EF4-FFF2-40B4-BE49-F238E27FC236}">
                <a16:creationId xmlns:a16="http://schemas.microsoft.com/office/drawing/2014/main" id="{77F9CB2F-0383-CBC8-CE26-F32AD66753AC}"/>
              </a:ext>
            </a:extLst>
          </p:cNvPr>
          <p:cNvSpPr/>
          <p:nvPr userDrawn="1"/>
        </p:nvSpPr>
        <p:spPr>
          <a:xfrm>
            <a:off x="8934951" y="4200248"/>
            <a:ext cx="1454381" cy="2290046"/>
          </a:xfrm>
          <a:prstGeom prst="chevron">
            <a:avLst/>
          </a:prstGeom>
          <a:pattFill prst="wdUpDiag">
            <a:fgClr>
              <a:schemeClr val="accent1"/>
            </a:fgClr>
            <a:bgClr>
              <a:schemeClr val="tx2"/>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endParaRPr>
          </a:p>
        </p:txBody>
      </p:sp>
      <p:sp>
        <p:nvSpPr>
          <p:cNvPr id="8" name="Chevron 7">
            <a:extLst>
              <a:ext uri="{FF2B5EF4-FFF2-40B4-BE49-F238E27FC236}">
                <a16:creationId xmlns:a16="http://schemas.microsoft.com/office/drawing/2014/main" id="{DFAE6D05-3EA2-DD36-7E21-4E09D5D49CC3}"/>
              </a:ext>
            </a:extLst>
          </p:cNvPr>
          <p:cNvSpPr/>
          <p:nvPr userDrawn="1"/>
        </p:nvSpPr>
        <p:spPr>
          <a:xfrm>
            <a:off x="9975619" y="4200248"/>
            <a:ext cx="1454381" cy="2290046"/>
          </a:xfrm>
          <a:prstGeom prst="chevron">
            <a:avLst/>
          </a:prstGeom>
          <a:pattFill prst="wdUpDiag">
            <a:fgClr>
              <a:schemeClr val="accent1"/>
            </a:fgClr>
            <a:bgClr>
              <a:schemeClr val="tx2"/>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solidFill>
                <a:schemeClr val="tx1"/>
              </a:solidFill>
            </a:endParaRPr>
          </a:p>
        </p:txBody>
      </p:sp>
      <p:sp>
        <p:nvSpPr>
          <p:cNvPr id="9" name="Rectangle 50">
            <a:extLst>
              <a:ext uri="{FF2B5EF4-FFF2-40B4-BE49-F238E27FC236}">
                <a16:creationId xmlns:a16="http://schemas.microsoft.com/office/drawing/2014/main" id="{863A509A-866B-B3D2-A419-C0A33A6D14E3}"/>
              </a:ext>
            </a:extLst>
          </p:cNvPr>
          <p:cNvSpPr>
            <a:spLocks noChangeArrowheads="1"/>
          </p:cNvSpPr>
          <p:nvPr userDrawn="1"/>
        </p:nvSpPr>
        <p:spPr bwMode="auto">
          <a:xfrm>
            <a:off x="745254" y="6274850"/>
            <a:ext cx="7604561" cy="215444"/>
          </a:xfrm>
          <a:prstGeom prst="rect">
            <a:avLst/>
          </a:prstGeom>
          <a:noFill/>
          <a:ln w="12700" algn="ctr">
            <a:noFill/>
            <a:miter lim="800000"/>
            <a:headEnd/>
            <a:tailEnd/>
          </a:ln>
          <a:effectLst/>
        </p:spPr>
        <p:txBody>
          <a:bodyPr wrap="square" lIns="0" anchor="ctr">
            <a:spAutoFit/>
          </a:bodyPr>
          <a:lstStyle/>
          <a:p>
            <a:pPr eaLnBrk="0" hangingPunct="0">
              <a:lnSpc>
                <a:spcPct val="95000"/>
              </a:lnSpc>
              <a:defRPr/>
            </a:pPr>
            <a:r>
              <a:rPr lang="en-GB" sz="800" i="1">
                <a:solidFill>
                  <a:schemeClr val="bg2"/>
                </a:solidFill>
                <a:latin typeface="Avenir Next LT Pro" panose="020B0504020202020204" pitchFamily="34" charset="77"/>
              </a:rPr>
              <a:t>Information Classification: HIGHLY </a:t>
            </a:r>
            <a:r>
              <a:rPr lang="en-GB" sz="800" i="1" kern="1200">
                <a:solidFill>
                  <a:schemeClr val="bg2"/>
                </a:solidFill>
                <a:latin typeface="Avenir Next LT Pro" panose="020B0504020202020204" pitchFamily="34" charset="77"/>
                <a:ea typeface="+mn-ea"/>
                <a:cs typeface="+mn-cs"/>
              </a:rPr>
              <a:t>CONFIDENTIAL</a:t>
            </a:r>
            <a:endParaRPr lang="en-GB" sz="800" i="1">
              <a:solidFill>
                <a:schemeClr val="bg2"/>
              </a:solidFill>
              <a:latin typeface="Avenir Next LT Pro" panose="020B0504020202020204" pitchFamily="34" charset="77"/>
            </a:endParaRPr>
          </a:p>
        </p:txBody>
      </p:sp>
      <p:sp>
        <p:nvSpPr>
          <p:cNvPr id="21" name="Rectangle 20">
            <a:extLst>
              <a:ext uri="{FF2B5EF4-FFF2-40B4-BE49-F238E27FC236}">
                <a16:creationId xmlns:a16="http://schemas.microsoft.com/office/drawing/2014/main" id="{3F8594E4-11A0-78F8-E913-03BD1EF382C7}"/>
              </a:ext>
            </a:extLst>
          </p:cNvPr>
          <p:cNvSpPr/>
          <p:nvPr userDrawn="1"/>
        </p:nvSpPr>
        <p:spPr>
          <a:xfrm>
            <a:off x="0" y="2293145"/>
            <a:ext cx="584200" cy="2290047"/>
          </a:xfrm>
          <a:prstGeom prst="rect">
            <a:avLst/>
          </a:prstGeom>
          <a:pattFill prst="wdUpDiag">
            <a:fgClr>
              <a:schemeClr val="accent1"/>
            </a:fgClr>
            <a:bgClr>
              <a:schemeClr val="tx2"/>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b="1"/>
          </a:p>
        </p:txBody>
      </p:sp>
      <p:sp>
        <p:nvSpPr>
          <p:cNvPr id="3" name="Text Placeholder 6">
            <a:extLst>
              <a:ext uri="{FF2B5EF4-FFF2-40B4-BE49-F238E27FC236}">
                <a16:creationId xmlns:a16="http://schemas.microsoft.com/office/drawing/2014/main" id="{B8F250E1-9593-434C-4494-3E4E6113D57B}"/>
              </a:ext>
            </a:extLst>
          </p:cNvPr>
          <p:cNvSpPr>
            <a:spLocks noGrp="1"/>
          </p:cNvSpPr>
          <p:nvPr>
            <p:ph type="body" sz="quarter" idx="11" hasCustomPrompt="1"/>
          </p:nvPr>
        </p:nvSpPr>
        <p:spPr>
          <a:xfrm>
            <a:off x="1227296" y="4288376"/>
            <a:ext cx="6208620" cy="812152"/>
          </a:xfrm>
          <a:prstGeom prst="rect">
            <a:avLst/>
          </a:prstGeom>
        </p:spPr>
        <p:txBody>
          <a:bodyPr lIns="0"/>
          <a:lstStyle>
            <a:lvl1pPr marL="0" indent="0">
              <a:buNone/>
              <a:defRPr sz="1800">
                <a:solidFill>
                  <a:schemeClr val="accent1"/>
                </a:solidFill>
                <a:latin typeface="Avenir Next LT Pro" panose="020B0504020202020204" pitchFamily="34" charset="77"/>
              </a:defRPr>
            </a:lvl1pPr>
            <a:lvl2pPr marL="169863" indent="0">
              <a:buNone/>
              <a:defRPr/>
            </a:lvl2pPr>
            <a:lvl3pPr marL="344487" indent="0">
              <a:buNone/>
              <a:defRPr/>
            </a:lvl3pPr>
            <a:lvl4pPr marL="514350" indent="0">
              <a:buNone/>
              <a:defRPr/>
            </a:lvl4pPr>
            <a:lvl5pPr marL="688975" indent="0">
              <a:buNone/>
              <a:defRPr/>
            </a:lvl5pPr>
          </a:lstStyle>
          <a:p>
            <a:pPr lvl="0"/>
            <a:r>
              <a:rPr lang="en-US"/>
              <a:t>Section title 1-3 Lines Title Case Avenir Next 18pt Orange</a:t>
            </a:r>
          </a:p>
        </p:txBody>
      </p:sp>
      <p:sp>
        <p:nvSpPr>
          <p:cNvPr id="4" name="Text Placeholder 4">
            <a:extLst>
              <a:ext uri="{FF2B5EF4-FFF2-40B4-BE49-F238E27FC236}">
                <a16:creationId xmlns:a16="http://schemas.microsoft.com/office/drawing/2014/main" id="{04B1D442-2A34-00D2-061D-CF7A1C635FEB}"/>
              </a:ext>
            </a:extLst>
          </p:cNvPr>
          <p:cNvSpPr>
            <a:spLocks noGrp="1"/>
          </p:cNvSpPr>
          <p:nvPr>
            <p:ph type="body" sz="quarter" idx="10" hasCustomPrompt="1"/>
          </p:nvPr>
        </p:nvSpPr>
        <p:spPr>
          <a:xfrm>
            <a:off x="1227295" y="2405269"/>
            <a:ext cx="6208627" cy="1637537"/>
          </a:xfrm>
          <a:prstGeom prst="rect">
            <a:avLst/>
          </a:prstGeom>
        </p:spPr>
        <p:txBody>
          <a:bodyPr lIns="0" anchor="b" anchorCtr="0"/>
          <a:lstStyle>
            <a:lvl1pPr marL="0" indent="0">
              <a:lnSpc>
                <a:spcPts val="5400"/>
              </a:lnSpc>
              <a:buNone/>
              <a:defRPr sz="5400" cap="all" baseline="0">
                <a:solidFill>
                  <a:schemeClr val="bg1"/>
                </a:solidFill>
                <a:latin typeface="Avenir Next LT Pro" panose="020B0504020202020204" pitchFamily="34" charset="77"/>
              </a:defRPr>
            </a:lvl1pPr>
            <a:lvl2pPr marL="169863" indent="0">
              <a:lnSpc>
                <a:spcPts val="11000"/>
              </a:lnSpc>
              <a:buNone/>
              <a:defRPr sz="11500">
                <a:latin typeface="Impact" panose="020B0806030902050204" pitchFamily="34" charset="0"/>
              </a:defRPr>
            </a:lvl2pPr>
            <a:lvl3pPr marL="344487" indent="0">
              <a:lnSpc>
                <a:spcPts val="11000"/>
              </a:lnSpc>
              <a:buNone/>
              <a:defRPr sz="11500">
                <a:latin typeface="Impact" panose="020B0806030902050204" pitchFamily="34" charset="0"/>
              </a:defRPr>
            </a:lvl3pPr>
            <a:lvl4pPr marL="514350" indent="0">
              <a:lnSpc>
                <a:spcPts val="11000"/>
              </a:lnSpc>
              <a:buNone/>
              <a:defRPr sz="11500">
                <a:latin typeface="Impact" panose="020B0806030902050204" pitchFamily="34" charset="0"/>
              </a:defRPr>
            </a:lvl4pPr>
            <a:lvl5pPr marL="688975" indent="0">
              <a:lnSpc>
                <a:spcPts val="11000"/>
              </a:lnSpc>
              <a:buNone/>
              <a:defRPr sz="11500">
                <a:latin typeface="Impact" panose="020B0806030902050204" pitchFamily="34" charset="0"/>
              </a:defRPr>
            </a:lvl5pPr>
          </a:lstStyle>
          <a:p>
            <a:pPr lvl="0"/>
            <a:r>
              <a:rPr lang="en-US"/>
              <a:t>LARGE LABEL</a:t>
            </a:r>
            <a:br>
              <a:rPr lang="en-US"/>
            </a:br>
            <a:r>
              <a:rPr lang="en-US"/>
              <a:t>2 LINES ALL CAPS </a:t>
            </a:r>
          </a:p>
        </p:txBody>
      </p:sp>
    </p:spTree>
    <p:extLst>
      <p:ext uri="{BB962C8B-B14F-4D97-AF65-F5344CB8AC3E}">
        <p14:creationId xmlns:p14="http://schemas.microsoft.com/office/powerpoint/2010/main" val="180877287"/>
      </p:ext>
    </p:extLst>
  </p:cSld>
  <p:clrMapOvr>
    <a:masterClrMapping/>
  </p:clrMapOvr>
  <p:transition>
    <p:wipe/>
  </p:transition>
  <p:extLst>
    <p:ext uri="{DCECCB84-F9BA-43D5-87BE-67443E8EF086}">
      <p15:sldGuideLst xmlns:p15="http://schemas.microsoft.com/office/powerpoint/2012/main">
        <p15:guide id="1" pos="7200" userDrawn="1">
          <p15:clr>
            <a:srgbClr val="FBAE40"/>
          </p15:clr>
        </p15:guide>
        <p15:guide id="2" pos="45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7.xml"/><Relationship Id="rId7" Type="http://schemas.openxmlformats.org/officeDocument/2006/relationships/tags" Target="../tags/tag5.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ags" Target="../tags/tag4.xml"/><Relationship Id="rId5" Type="http://schemas.openxmlformats.org/officeDocument/2006/relationships/theme" Target="../theme/theme2.xml"/><Relationship Id="rId4" Type="http://schemas.openxmlformats.org/officeDocument/2006/relationships/slideLayout" Target="../slideLayouts/slideLayout8.xml"/><Relationship Id="rId9"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tags" Target="../tags/tag7.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tags" Target="../tags/tag6.xml"/><Relationship Id="rId2" Type="http://schemas.openxmlformats.org/officeDocument/2006/relationships/slideLayout" Target="../slideLayouts/slideLayout12.xml"/><Relationship Id="rId16" Type="http://schemas.openxmlformats.org/officeDocument/2006/relationships/theme" Target="../theme/theme4.xml"/><Relationship Id="rId20" Type="http://schemas.openxmlformats.org/officeDocument/2006/relationships/image" Target="../media/image1.emf"/><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10" Type="http://schemas.openxmlformats.org/officeDocument/2006/relationships/slideLayout" Target="../slideLayouts/slideLayout20.xml"/><Relationship Id="rId19" Type="http://schemas.openxmlformats.org/officeDocument/2006/relationships/oleObject" Target="../embeddings/oleObject1.bin"/><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tags" Target="../tags/tag9.xml"/><Relationship Id="rId3" Type="http://schemas.openxmlformats.org/officeDocument/2006/relationships/slideLayout" Target="../slideLayouts/slideLayout28.xml"/><Relationship Id="rId21" Type="http://schemas.openxmlformats.org/officeDocument/2006/relationships/image" Target="../media/image5.png"/><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tags" Target="../tags/tag8.xml"/><Relationship Id="rId2" Type="http://schemas.openxmlformats.org/officeDocument/2006/relationships/slideLayout" Target="../slideLayouts/slideLayout27.xml"/><Relationship Id="rId16" Type="http://schemas.openxmlformats.org/officeDocument/2006/relationships/theme" Target="../theme/theme5.xml"/><Relationship Id="rId20" Type="http://schemas.openxmlformats.org/officeDocument/2006/relationships/image" Target="../media/image1.emf"/><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10" Type="http://schemas.openxmlformats.org/officeDocument/2006/relationships/slideLayout" Target="../slideLayouts/slideLayout35.xml"/><Relationship Id="rId19" Type="http://schemas.openxmlformats.org/officeDocument/2006/relationships/oleObject" Target="../embeddings/oleObject1.bin"/><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 Id="rId22" Type="http://schemas.openxmlformats.org/officeDocument/2006/relationships/image" Target="../media/image6.sv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18" Type="http://schemas.openxmlformats.org/officeDocument/2006/relationships/tags" Target="../tags/tag11.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17" Type="http://schemas.openxmlformats.org/officeDocument/2006/relationships/tags" Target="../tags/tag10.xml"/><Relationship Id="rId2" Type="http://schemas.openxmlformats.org/officeDocument/2006/relationships/slideLayout" Target="../slideLayouts/slideLayout42.xml"/><Relationship Id="rId16" Type="http://schemas.openxmlformats.org/officeDocument/2006/relationships/theme" Target="../theme/theme6.xml"/><Relationship Id="rId20" Type="http://schemas.openxmlformats.org/officeDocument/2006/relationships/image" Target="../media/image1.emf"/><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5" Type="http://schemas.openxmlformats.org/officeDocument/2006/relationships/slideLayout" Target="../slideLayouts/slideLayout55.xml"/><Relationship Id="rId10" Type="http://schemas.openxmlformats.org/officeDocument/2006/relationships/slideLayout" Target="../slideLayouts/slideLayout50.xml"/><Relationship Id="rId19" Type="http://schemas.openxmlformats.org/officeDocument/2006/relationships/oleObject" Target="../embeddings/oleObject1.bin"/><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slideLayout" Target="../slideLayouts/slideLayout5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slideLayout" Target="../slideLayouts/slideLayout68.xml"/><Relationship Id="rId18" Type="http://schemas.openxmlformats.org/officeDocument/2006/relationships/tags" Target="../tags/tag13.xml"/><Relationship Id="rId3" Type="http://schemas.openxmlformats.org/officeDocument/2006/relationships/slideLayout" Target="../slideLayouts/slideLayout58.xml"/><Relationship Id="rId21" Type="http://schemas.openxmlformats.org/officeDocument/2006/relationships/image" Target="../media/image7.png"/><Relationship Id="rId7" Type="http://schemas.openxmlformats.org/officeDocument/2006/relationships/slideLayout" Target="../slideLayouts/slideLayout62.xml"/><Relationship Id="rId12" Type="http://schemas.openxmlformats.org/officeDocument/2006/relationships/slideLayout" Target="../slideLayouts/slideLayout67.xml"/><Relationship Id="rId17" Type="http://schemas.openxmlformats.org/officeDocument/2006/relationships/tags" Target="../tags/tag12.xml"/><Relationship Id="rId2" Type="http://schemas.openxmlformats.org/officeDocument/2006/relationships/slideLayout" Target="../slideLayouts/slideLayout57.xml"/><Relationship Id="rId16" Type="http://schemas.openxmlformats.org/officeDocument/2006/relationships/theme" Target="../theme/theme7.xml"/><Relationship Id="rId20" Type="http://schemas.openxmlformats.org/officeDocument/2006/relationships/image" Target="../media/image1.emf"/><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5" Type="http://schemas.openxmlformats.org/officeDocument/2006/relationships/slideLayout" Target="../slideLayouts/slideLayout70.xml"/><Relationship Id="rId10" Type="http://schemas.openxmlformats.org/officeDocument/2006/relationships/slideLayout" Target="../slideLayouts/slideLayout65.xml"/><Relationship Id="rId19" Type="http://schemas.openxmlformats.org/officeDocument/2006/relationships/oleObject" Target="../embeddings/oleObject1.bin"/><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slideLayout" Target="../slideLayouts/slideLayout69.xml"/><Relationship Id="rId22" Type="http://schemas.openxmlformats.org/officeDocument/2006/relationships/image" Target="../media/image8.sv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slideLayout" Target="../slideLayouts/slideLayout83.xml"/><Relationship Id="rId18" Type="http://schemas.openxmlformats.org/officeDocument/2006/relationships/tags" Target="../tags/tag14.xml"/><Relationship Id="rId3" Type="http://schemas.openxmlformats.org/officeDocument/2006/relationships/slideLayout" Target="../slideLayouts/slideLayout73.xml"/><Relationship Id="rId21" Type="http://schemas.openxmlformats.org/officeDocument/2006/relationships/image" Target="../media/image1.emf"/><Relationship Id="rId7" Type="http://schemas.openxmlformats.org/officeDocument/2006/relationships/slideLayout" Target="../slideLayouts/slideLayout77.xml"/><Relationship Id="rId12" Type="http://schemas.openxmlformats.org/officeDocument/2006/relationships/slideLayout" Target="../slideLayouts/slideLayout82.xml"/><Relationship Id="rId17" Type="http://schemas.openxmlformats.org/officeDocument/2006/relationships/theme" Target="../theme/theme8.xml"/><Relationship Id="rId2" Type="http://schemas.openxmlformats.org/officeDocument/2006/relationships/slideLayout" Target="../slideLayouts/slideLayout72.xml"/><Relationship Id="rId16" Type="http://schemas.openxmlformats.org/officeDocument/2006/relationships/slideLayout" Target="../slideLayouts/slideLayout86.xml"/><Relationship Id="rId20" Type="http://schemas.openxmlformats.org/officeDocument/2006/relationships/oleObject" Target="../embeddings/oleObject1.bin"/><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5" Type="http://schemas.openxmlformats.org/officeDocument/2006/relationships/slideLayout" Target="../slideLayouts/slideLayout85.xml"/><Relationship Id="rId10" Type="http://schemas.openxmlformats.org/officeDocument/2006/relationships/slideLayout" Target="../slideLayouts/slideLayout80.xml"/><Relationship Id="rId19" Type="http://schemas.openxmlformats.org/officeDocument/2006/relationships/tags" Target="../tags/tag15.xml"/><Relationship Id="rId4" Type="http://schemas.openxmlformats.org/officeDocument/2006/relationships/slideLayout" Target="../slideLayouts/slideLayout74.xml"/><Relationship Id="rId9" Type="http://schemas.openxmlformats.org/officeDocument/2006/relationships/slideLayout" Target="../slideLayouts/slideLayout79.xml"/><Relationship Id="rId14" Type="http://schemas.openxmlformats.org/officeDocument/2006/relationships/slideLayout" Target="../slideLayouts/slideLayout8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717CF8F-FDB3-4578-8D44-643DD00CAF69}"/>
              </a:ext>
            </a:extLst>
          </p:cNvPr>
          <p:cNvGraphicFramePr>
            <a:graphicFrameLocks noChangeAspect="1"/>
          </p:cNvGraphicFramePr>
          <p:nvPr userDrawn="1">
            <p:custDataLst>
              <p:tags r:id="rId6"/>
            </p:custDataLst>
            <p:extLst>
              <p:ext uri="{D42A27DB-BD31-4B8C-83A1-F6EECF244321}">
                <p14:modId xmlns:p14="http://schemas.microsoft.com/office/powerpoint/2010/main" val="13984794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503" imgH="503" progId="TCLayout.ActiveDocument.1">
                  <p:embed/>
                </p:oleObj>
              </mc:Choice>
              <mc:Fallback>
                <p:oleObj name="think-cell Slide" r:id="rId8" imgW="503" imgH="503" progId="TCLayout.ActiveDocument.1">
                  <p:embed/>
                  <p:pic>
                    <p:nvPicPr>
                      <p:cNvPr id="5" name="Object 4" hidden="1">
                        <a:extLst>
                          <a:ext uri="{FF2B5EF4-FFF2-40B4-BE49-F238E27FC236}">
                            <a16:creationId xmlns:a16="http://schemas.microsoft.com/office/drawing/2014/main" id="{2717CF8F-FDB3-4578-8D44-643DD00CAF69}"/>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EDDBE38-818B-436D-B1DF-6DCDA055D6AA}"/>
              </a:ext>
            </a:extLst>
          </p:cNvPr>
          <p:cNvSpPr/>
          <p:nvPr userDrawn="1">
            <p:custDataLst>
              <p:tags r:id="rId7"/>
            </p:custDataLst>
          </p:nvPr>
        </p:nvSpPr>
        <p:spPr>
          <a:xfrm>
            <a:off x="0" y="0"/>
            <a:ext cx="158750" cy="158750"/>
          </a:xfrm>
          <a:prstGeom prst="rect">
            <a:avLst/>
          </a:prstGeom>
          <a:solidFill>
            <a:srgbClr val="A7A8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lnSpc>
                <a:spcPct val="90000"/>
              </a:lnSpc>
            </a:pPr>
            <a:endParaRPr lang="en-US" sz="2400" b="1" i="0" baseline="0">
              <a:latin typeface="Avenir Next LT Pro" panose="020B0504020202020204" pitchFamily="34" charset="0"/>
              <a:ea typeface="+mj-ea"/>
              <a:cs typeface="+mj-cs"/>
              <a:sym typeface="Arial" panose="020B0604020202020204" pitchFamily="34" charset="0"/>
            </a:endParaRPr>
          </a:p>
        </p:txBody>
      </p:sp>
    </p:spTree>
    <p:extLst>
      <p:ext uri="{BB962C8B-B14F-4D97-AF65-F5344CB8AC3E}">
        <p14:creationId xmlns:p14="http://schemas.microsoft.com/office/powerpoint/2010/main" val="3560050596"/>
      </p:ext>
    </p:extLst>
  </p:cSld>
  <p:clrMap bg1="lt1" tx1="dk1" bg2="lt2" tx2="dk2" accent1="accent1" accent2="accent2" accent3="accent3" accent4="accent4" accent5="accent5" accent6="accent6" hlink="hlink" folHlink="folHlink"/>
  <p:sldLayoutIdLst>
    <p:sldLayoutId id="2147484106" r:id="rId1"/>
    <p:sldLayoutId id="2147484107" r:id="rId2"/>
    <p:sldLayoutId id="2147484108" r:id="rId3"/>
    <p:sldLayoutId id="2147484112" r:id="rId4"/>
  </p:sldLayoutIdLst>
  <p:transition>
    <p:wipe/>
  </p:transition>
  <p:hf hdr="0" ftr="0" dt="0"/>
  <p:txStyles>
    <p:titleStyle>
      <a:lvl1pPr algn="l" defTabSz="914400" rtl="0" eaLnBrk="1" latinLnBrk="0" hangingPunct="1">
        <a:lnSpc>
          <a:spcPts val="3200"/>
        </a:lnSpc>
        <a:spcBef>
          <a:spcPct val="0"/>
        </a:spcBef>
        <a:buNone/>
        <a:defRPr sz="2800" b="0" i="0" kern="1200" spc="0">
          <a:solidFill>
            <a:schemeClr val="accent1"/>
          </a:solidFill>
          <a:latin typeface="+mj-lt"/>
          <a:ea typeface="Times New Roman" panose="02020603050405020304" pitchFamily="18" charset="0"/>
          <a:cs typeface="Times New Roman" panose="02020603050405020304" pitchFamily="18" charset="0"/>
        </a:defRPr>
      </a:lvl1pPr>
    </p:titleStyle>
    <p:body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bg2"/>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bg2"/>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bg2"/>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bg2"/>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bg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p15:clr>
            <a:srgbClr val="F26B43"/>
          </p15:clr>
        </p15:guide>
        <p15:guide id="2" pos="7296">
          <p15:clr>
            <a:srgbClr val="F26B43"/>
          </p15:clr>
        </p15:guide>
        <p15:guide id="4" pos="192">
          <p15:clr>
            <a:srgbClr val="F26B43"/>
          </p15:clr>
        </p15:guide>
        <p15:guide id="5" pos="7488">
          <p15:clr>
            <a:srgbClr val="F26B43"/>
          </p15:clr>
        </p15:guide>
        <p15:guide id="6" orient="horz" pos="3816">
          <p15:clr>
            <a:srgbClr val="F26B43"/>
          </p15:clr>
        </p15:guide>
        <p15:guide id="7" orient="horz" pos="38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717CF8F-FDB3-4578-8D44-643DD00CAF69}"/>
              </a:ext>
            </a:extLst>
          </p:cNvPr>
          <p:cNvGraphicFramePr>
            <a:graphicFrameLocks noChangeAspect="1"/>
          </p:cNvGraphicFramePr>
          <p:nvPr userDrawn="1">
            <p:custDataLst>
              <p:tags r:id="rId6"/>
            </p:custDataLst>
            <p:extLst>
              <p:ext uri="{D42A27DB-BD31-4B8C-83A1-F6EECF244321}">
                <p14:modId xmlns:p14="http://schemas.microsoft.com/office/powerpoint/2010/main" val="13984794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503" imgH="503" progId="TCLayout.ActiveDocument.1">
                  <p:embed/>
                </p:oleObj>
              </mc:Choice>
              <mc:Fallback>
                <p:oleObj name="think-cell Slide" r:id="rId8" imgW="503" imgH="503" progId="TCLayout.ActiveDocument.1">
                  <p:embed/>
                  <p:pic>
                    <p:nvPicPr>
                      <p:cNvPr id="5" name="Object 4" hidden="1">
                        <a:extLst>
                          <a:ext uri="{FF2B5EF4-FFF2-40B4-BE49-F238E27FC236}">
                            <a16:creationId xmlns:a16="http://schemas.microsoft.com/office/drawing/2014/main" id="{2717CF8F-FDB3-4578-8D44-643DD00CAF69}"/>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EDDBE38-818B-436D-B1DF-6DCDA055D6AA}"/>
              </a:ext>
            </a:extLst>
          </p:cNvPr>
          <p:cNvSpPr/>
          <p:nvPr userDrawn="1">
            <p:custDataLst>
              <p:tags r:id="rId7"/>
            </p:custDataLst>
          </p:nvPr>
        </p:nvSpPr>
        <p:spPr>
          <a:xfrm>
            <a:off x="0" y="0"/>
            <a:ext cx="158750" cy="158750"/>
          </a:xfrm>
          <a:prstGeom prst="rect">
            <a:avLst/>
          </a:prstGeom>
          <a:solidFill>
            <a:srgbClr val="A7A8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lnSpc>
                <a:spcPct val="90000"/>
              </a:lnSpc>
            </a:pPr>
            <a:endParaRPr lang="en-US" sz="2400" b="1" i="0" baseline="0">
              <a:latin typeface="Avenir Next LT Pro" panose="020B0504020202020204" pitchFamily="34" charset="0"/>
              <a:ea typeface="+mj-ea"/>
              <a:cs typeface="+mj-cs"/>
              <a:sym typeface="Arial" panose="020B0604020202020204" pitchFamily="34" charset="0"/>
            </a:endParaRPr>
          </a:p>
        </p:txBody>
      </p:sp>
    </p:spTree>
    <p:extLst>
      <p:ext uri="{BB962C8B-B14F-4D97-AF65-F5344CB8AC3E}">
        <p14:creationId xmlns:p14="http://schemas.microsoft.com/office/powerpoint/2010/main" val="1833041579"/>
      </p:ext>
    </p:extLst>
  </p:cSld>
  <p:clrMap bg1="lt1" tx1="dk1" bg2="lt2" tx2="dk2" accent1="accent1" accent2="accent2" accent3="accent3" accent4="accent4" accent5="accent5" accent6="accent6" hlink="hlink" folHlink="folHlink"/>
  <p:sldLayoutIdLst>
    <p:sldLayoutId id="2147484162" r:id="rId1"/>
    <p:sldLayoutId id="2147484163" r:id="rId2"/>
    <p:sldLayoutId id="2147484164" r:id="rId3"/>
    <p:sldLayoutId id="2147484168" r:id="rId4"/>
  </p:sldLayoutIdLst>
  <p:transition>
    <p:wipe/>
  </p:transition>
  <p:hf hdr="0" ftr="0" dt="0"/>
  <p:txStyles>
    <p:titleStyle>
      <a:lvl1pPr algn="l" defTabSz="914400" rtl="0" eaLnBrk="1" latinLnBrk="0" hangingPunct="1">
        <a:lnSpc>
          <a:spcPts val="3200"/>
        </a:lnSpc>
        <a:spcBef>
          <a:spcPct val="0"/>
        </a:spcBef>
        <a:buNone/>
        <a:defRPr sz="2800" b="0" i="0" kern="1200" spc="0">
          <a:solidFill>
            <a:schemeClr val="accent1"/>
          </a:solidFill>
          <a:latin typeface="+mj-lt"/>
          <a:ea typeface="Times New Roman" panose="02020603050405020304" pitchFamily="18" charset="0"/>
          <a:cs typeface="Times New Roman" panose="02020603050405020304" pitchFamily="18" charset="0"/>
        </a:defRPr>
      </a:lvl1pPr>
    </p:titleStyle>
    <p:body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bg2"/>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bg2"/>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bg2"/>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bg2"/>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bg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p15:clr>
            <a:srgbClr val="F26B43"/>
          </p15:clr>
        </p15:guide>
        <p15:guide id="2" pos="7296">
          <p15:clr>
            <a:srgbClr val="F26B43"/>
          </p15:clr>
        </p15:guide>
        <p15:guide id="4" pos="192">
          <p15:clr>
            <a:srgbClr val="F26B43"/>
          </p15:clr>
        </p15:guide>
        <p15:guide id="5" pos="7488">
          <p15:clr>
            <a:srgbClr val="F26B43"/>
          </p15:clr>
        </p15:guide>
        <p15:guide id="6" orient="horz" pos="3816">
          <p15:clr>
            <a:srgbClr val="F26B43"/>
          </p15:clr>
        </p15:guide>
        <p15:guide id="7" orient="horz" pos="384">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5577528"/>
      </p:ext>
    </p:extLst>
  </p:cSld>
  <p:clrMap bg1="lt1" tx1="dk1" bg2="lt2" tx2="dk2" accent1="accent1" accent2="accent2" accent3="accent3" accent4="accent4" accent5="accent5" accent6="accent6" hlink="hlink" folHlink="folHlink"/>
  <p:sldLayoutIdLst>
    <p:sldLayoutId id="2147484147" r:id="rId1"/>
    <p:sldLayoutId id="2147484111" r:id="rId2"/>
  </p:sldLayoutIdLst>
  <p:transition>
    <p:wipe/>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717CF8F-FDB3-4578-8D44-643DD00CAF69}"/>
              </a:ext>
            </a:extLst>
          </p:cNvPr>
          <p:cNvGraphicFramePr>
            <a:graphicFrameLocks noChangeAspect="1"/>
          </p:cNvGraphicFramePr>
          <p:nvPr userDrawn="1">
            <p:custDataLst>
              <p:tags r:id="rId17"/>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9" imgW="503" imgH="503" progId="TCLayout.ActiveDocument.1">
                  <p:embed/>
                </p:oleObj>
              </mc:Choice>
              <mc:Fallback>
                <p:oleObj name="think-cell Slide" r:id="rId19" imgW="503" imgH="503" progId="TCLayout.ActiveDocument.1">
                  <p:embed/>
                  <p:pic>
                    <p:nvPicPr>
                      <p:cNvPr id="5" name="Object 4" hidden="1">
                        <a:extLst>
                          <a:ext uri="{FF2B5EF4-FFF2-40B4-BE49-F238E27FC236}">
                            <a16:creationId xmlns:a16="http://schemas.microsoft.com/office/drawing/2014/main" id="{2717CF8F-FDB3-4578-8D44-643DD00CAF69}"/>
                          </a:ext>
                        </a:extLst>
                      </p:cNvPr>
                      <p:cNvPicPr/>
                      <p:nvPr/>
                    </p:nvPicPr>
                    <p:blipFill>
                      <a:blip r:embed="rId20"/>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EDDBE38-818B-436D-B1DF-6DCDA055D6AA}"/>
              </a:ext>
            </a:extLst>
          </p:cNvPr>
          <p:cNvSpPr/>
          <p:nvPr userDrawn="1">
            <p:custDataLst>
              <p:tags r:id="rId18"/>
            </p:custDataLst>
          </p:nvPr>
        </p:nvSpPr>
        <p:spPr>
          <a:xfrm>
            <a:off x="0" y="0"/>
            <a:ext cx="158750" cy="158750"/>
          </a:xfrm>
          <a:prstGeom prst="rect">
            <a:avLst/>
          </a:prstGeom>
          <a:solidFill>
            <a:srgbClr val="A7A8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lnSpc>
                <a:spcPct val="90000"/>
              </a:lnSpc>
            </a:pPr>
            <a:endParaRPr lang="en-US" sz="2400" b="1" i="0" baseline="0">
              <a:latin typeface="Avenir Next LT Pro" panose="020B0504020202020204" pitchFamily="34" charset="0"/>
              <a:ea typeface="+mj-ea"/>
              <a:cs typeface="+mj-cs"/>
              <a:sym typeface="Arial" panose="020B0604020202020204" pitchFamily="34" charset="0"/>
            </a:endParaRPr>
          </a:p>
        </p:txBody>
      </p:sp>
      <p:sp>
        <p:nvSpPr>
          <p:cNvPr id="10" name="Title Placeholder 1">
            <a:extLst>
              <a:ext uri="{FF2B5EF4-FFF2-40B4-BE49-F238E27FC236}">
                <a16:creationId xmlns:a16="http://schemas.microsoft.com/office/drawing/2014/main" id="{570E9772-E545-1343-B779-4B1060B3AA64}"/>
              </a:ext>
            </a:extLst>
          </p:cNvPr>
          <p:cNvSpPr>
            <a:spLocks noGrp="1"/>
          </p:cNvSpPr>
          <p:nvPr>
            <p:ph type="title"/>
          </p:nvPr>
        </p:nvSpPr>
        <p:spPr>
          <a:xfrm>
            <a:off x="609601" y="457201"/>
            <a:ext cx="10972799" cy="461665"/>
          </a:xfrm>
          <a:prstGeom prst="rect">
            <a:avLst/>
          </a:prstGeom>
        </p:spPr>
        <p:txBody>
          <a:bodyPr vert="horz" lIns="0" tIns="45720" rIns="91440" bIns="45720" rtlCol="0" anchor="t" anchorCtr="0">
            <a:noAutofit/>
          </a:bodyPr>
          <a:lstStyle/>
          <a:p>
            <a:pPr lvl="0"/>
            <a:r>
              <a:rPr lang="en-US"/>
              <a:t>TITLE – USE [ALL CAPS] AVENIR NEXT (28PT)</a:t>
            </a:r>
          </a:p>
        </p:txBody>
      </p:sp>
      <p:sp>
        <p:nvSpPr>
          <p:cNvPr id="2" name="Rectangle 50">
            <a:extLst>
              <a:ext uri="{FF2B5EF4-FFF2-40B4-BE49-F238E27FC236}">
                <a16:creationId xmlns:a16="http://schemas.microsoft.com/office/drawing/2014/main" id="{C2058EFB-4A85-96B1-E698-7110142063B5}"/>
              </a:ext>
            </a:extLst>
          </p:cNvPr>
          <p:cNvSpPr>
            <a:spLocks noChangeArrowheads="1"/>
          </p:cNvSpPr>
          <p:nvPr userDrawn="1"/>
        </p:nvSpPr>
        <p:spPr bwMode="auto">
          <a:xfrm>
            <a:off x="4057867" y="6274850"/>
            <a:ext cx="4076265" cy="215444"/>
          </a:xfrm>
          <a:prstGeom prst="rect">
            <a:avLst/>
          </a:prstGeom>
          <a:noFill/>
          <a:ln w="12700" algn="ctr">
            <a:noFill/>
            <a:miter lim="800000"/>
            <a:headEnd/>
            <a:tailEnd/>
          </a:ln>
          <a:effectLst/>
        </p:spPr>
        <p:txBody>
          <a:bodyPr wrap="square" lIns="0" anchor="ctr">
            <a:spAutoFit/>
          </a:bodyPr>
          <a:lstStyle/>
          <a:p>
            <a:pPr algn="ctr" eaLnBrk="0" hangingPunct="0">
              <a:lnSpc>
                <a:spcPct val="95000"/>
              </a:lnSpc>
              <a:defRPr/>
            </a:pPr>
            <a:r>
              <a:rPr lang="en-GB" sz="800" i="1">
                <a:solidFill>
                  <a:schemeClr val="tx2">
                    <a:lumMod val="75000"/>
                    <a:lumOff val="25000"/>
                  </a:schemeClr>
                </a:solidFill>
                <a:latin typeface="Avenir Next LT Pro" panose="020B0504020202020204" pitchFamily="34" charset="77"/>
              </a:rPr>
              <a:t>Information Classification: HIGHLY </a:t>
            </a:r>
            <a:r>
              <a:rPr lang="en-GB" sz="800" i="1" kern="1200">
                <a:solidFill>
                  <a:schemeClr val="tx2">
                    <a:lumMod val="75000"/>
                    <a:lumOff val="25000"/>
                  </a:schemeClr>
                </a:solidFill>
                <a:latin typeface="Avenir Next LT Pro" panose="020B0504020202020204" pitchFamily="34" charset="77"/>
                <a:ea typeface="+mn-ea"/>
                <a:cs typeface="+mn-cs"/>
              </a:rPr>
              <a:t>CONFIDENTIAL</a:t>
            </a:r>
            <a:endParaRPr lang="en-GB" sz="800" i="1">
              <a:solidFill>
                <a:schemeClr val="tx2">
                  <a:lumMod val="75000"/>
                  <a:lumOff val="25000"/>
                </a:schemeClr>
              </a:solidFill>
              <a:latin typeface="Avenir Next LT Pro" panose="020B0504020202020204" pitchFamily="34" charset="77"/>
            </a:endParaRPr>
          </a:p>
        </p:txBody>
      </p:sp>
      <p:sp>
        <p:nvSpPr>
          <p:cNvPr id="4" name="Rectangle 50">
            <a:extLst>
              <a:ext uri="{FF2B5EF4-FFF2-40B4-BE49-F238E27FC236}">
                <a16:creationId xmlns:a16="http://schemas.microsoft.com/office/drawing/2014/main" id="{65291C57-8E10-D53D-BA60-F7A07FE320A2}"/>
              </a:ext>
            </a:extLst>
          </p:cNvPr>
          <p:cNvSpPr>
            <a:spLocks noChangeArrowheads="1"/>
          </p:cNvSpPr>
          <p:nvPr userDrawn="1"/>
        </p:nvSpPr>
        <p:spPr bwMode="auto">
          <a:xfrm>
            <a:off x="609601" y="6274850"/>
            <a:ext cx="3448266" cy="215444"/>
          </a:xfrm>
          <a:prstGeom prst="rect">
            <a:avLst/>
          </a:prstGeom>
          <a:noFill/>
          <a:ln w="12700" algn="ctr">
            <a:noFill/>
            <a:miter lim="800000"/>
            <a:headEnd/>
            <a:tailEnd/>
          </a:ln>
          <a:effectLst/>
        </p:spPr>
        <p:txBody>
          <a:bodyPr wrap="square" lIns="0" anchor="ctr">
            <a:spAutoFit/>
          </a:bodyPr>
          <a:lstStyle/>
          <a:p>
            <a:pPr algn="l" eaLnBrk="0" hangingPunct="0">
              <a:lnSpc>
                <a:spcPct val="95000"/>
              </a:lnSpc>
              <a:defRPr/>
            </a:pPr>
            <a:r>
              <a:rPr lang="en-GB" sz="800" i="0">
                <a:solidFill>
                  <a:schemeClr val="tx2">
                    <a:lumMod val="75000"/>
                    <a:lumOff val="25000"/>
                  </a:schemeClr>
                </a:solidFill>
                <a:latin typeface="Avenir Next LT Pro" panose="020B0504020202020204" pitchFamily="34" charset="77"/>
              </a:rPr>
              <a:t>UNIVERSITY OF MIAMI</a:t>
            </a:r>
          </a:p>
        </p:txBody>
      </p:sp>
      <p:sp>
        <p:nvSpPr>
          <p:cNvPr id="6" name="TextBox 5">
            <a:extLst>
              <a:ext uri="{FF2B5EF4-FFF2-40B4-BE49-F238E27FC236}">
                <a16:creationId xmlns:a16="http://schemas.microsoft.com/office/drawing/2014/main" id="{E4FF55F0-641F-6A78-AA93-A37985E648C3}"/>
              </a:ext>
            </a:extLst>
          </p:cNvPr>
          <p:cNvSpPr txBox="1"/>
          <p:nvPr userDrawn="1"/>
        </p:nvSpPr>
        <p:spPr bwMode="auto">
          <a:xfrm>
            <a:off x="11033617" y="6208836"/>
            <a:ext cx="548783" cy="347472"/>
          </a:xfrm>
          <a:prstGeom prst="rect">
            <a:avLst/>
          </a:prstGeom>
          <a:ln/>
        </p:spPr>
        <p:txBody>
          <a:bodyPr wrap="none" lIns="0" tIns="45720" rIns="91440" bIns="45720" anchor="ctr" anchorCtr="0"/>
          <a:lstStyle>
            <a:defPPr>
              <a:defRPr lang="en-US"/>
            </a:defPPr>
            <a:lvl1pPr eaLnBrk="0" fontAlgn="base" hangingPunct="0">
              <a:spcBef>
                <a:spcPct val="0"/>
              </a:spcBef>
              <a:spcAft>
                <a:spcPct val="0"/>
              </a:spcAft>
              <a:defRPr sz="1000" b="0">
                <a:solidFill>
                  <a:schemeClr val="bg1">
                    <a:lumMod val="50000"/>
                  </a:schemeClr>
                </a:solidFill>
              </a:defRPr>
            </a:lvl1pPr>
          </a:lstStyle>
          <a:p>
            <a:pPr lvl="0" algn="r">
              <a:lnSpc>
                <a:spcPct val="95000"/>
              </a:lnSpc>
              <a:spcBef>
                <a:spcPts val="0"/>
              </a:spcBef>
              <a:spcAft>
                <a:spcPts val="0"/>
              </a:spcAft>
            </a:pPr>
            <a:fld id="{CB216155-A8A6-4E9B-8861-79A7D7CE7B9D}" type="slidenum">
              <a:rPr lang="en-US" sz="1000" b="0" i="0" smtClean="0">
                <a:solidFill>
                  <a:schemeClr val="tx1"/>
                </a:solidFill>
                <a:latin typeface="Avenir Next LT Pro Light" panose="020B0504020202020204" pitchFamily="34" charset="77"/>
              </a:rPr>
              <a:pPr lvl="0" algn="r">
                <a:lnSpc>
                  <a:spcPct val="95000"/>
                </a:lnSpc>
                <a:spcBef>
                  <a:spcPts val="0"/>
                </a:spcBef>
                <a:spcAft>
                  <a:spcPts val="0"/>
                </a:spcAft>
              </a:pPr>
              <a:t>‹#›</a:t>
            </a:fld>
            <a:endParaRPr lang="en-US" sz="1000" b="0" i="0">
              <a:solidFill>
                <a:schemeClr val="tx1"/>
              </a:solidFill>
              <a:latin typeface="Avenir Next LT Pro Light" panose="020B0504020202020204" pitchFamily="34" charset="77"/>
            </a:endParaRPr>
          </a:p>
        </p:txBody>
      </p:sp>
    </p:spTree>
    <p:extLst>
      <p:ext uri="{BB962C8B-B14F-4D97-AF65-F5344CB8AC3E}">
        <p14:creationId xmlns:p14="http://schemas.microsoft.com/office/powerpoint/2010/main" val="2041629863"/>
      </p:ext>
    </p:extLst>
  </p:cSld>
  <p:clrMap bg1="lt1" tx1="dk1" bg2="lt2" tx2="dk2" accent1="accent1" accent2="accent2" accent3="accent3" accent4="accent4" accent5="accent5" accent6="accent6" hlink="hlink" folHlink="folHlink"/>
  <p:sldLayoutIdLst>
    <p:sldLayoutId id="2147483835" r:id="rId1"/>
    <p:sldLayoutId id="2147484265" r:id="rId2"/>
    <p:sldLayoutId id="2147484126" r:id="rId3"/>
    <p:sldLayoutId id="2147483891" r:id="rId4"/>
    <p:sldLayoutId id="2147483874" r:id="rId5"/>
    <p:sldLayoutId id="2147484121" r:id="rId6"/>
    <p:sldLayoutId id="2147484122" r:id="rId7"/>
    <p:sldLayoutId id="2147484123" r:id="rId8"/>
    <p:sldLayoutId id="2147484083" r:id="rId9"/>
    <p:sldLayoutId id="2147483866" r:id="rId10"/>
    <p:sldLayoutId id="2147483870" r:id="rId11"/>
    <p:sldLayoutId id="2147484120" r:id="rId12"/>
    <p:sldLayoutId id="2147483848" r:id="rId13"/>
    <p:sldLayoutId id="2147483856" r:id="rId14"/>
    <p:sldLayoutId id="2147483893" r:id="rId15"/>
  </p:sldLayoutIdLst>
  <p:transition>
    <p:wipe/>
  </p:transition>
  <p:hf hdr="0" ftr="0" dt="0"/>
  <p:txStyles>
    <p:titleStyle>
      <a:lvl1pPr algn="l" defTabSz="914400" rtl="0" eaLnBrk="1" latinLnBrk="0" hangingPunct="1">
        <a:lnSpc>
          <a:spcPts val="3200"/>
        </a:lnSpc>
        <a:spcBef>
          <a:spcPct val="0"/>
        </a:spcBef>
        <a:buNone/>
        <a:defRPr sz="2800" b="0" i="0" kern="1200" cap="all" spc="0" baseline="0">
          <a:solidFill>
            <a:schemeClr val="tx1"/>
          </a:solidFill>
          <a:latin typeface="Avenir Next LT Pro" panose="020B0504020202020204" pitchFamily="34" charset="77"/>
          <a:ea typeface="Avenir Next LT Pro" panose="020B0504020202020204" pitchFamily="34" charset="77"/>
          <a:cs typeface="Times New Roman" panose="02020603050405020304" pitchFamily="18" charset="0"/>
        </a:defRPr>
      </a:lvl1pPr>
    </p:titleStyle>
    <p:body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tx1"/>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tx1"/>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p15:clr>
            <a:srgbClr val="F26B43"/>
          </p15:clr>
        </p15:guide>
        <p15:guide id="2" pos="7296">
          <p15:clr>
            <a:srgbClr val="F26B43"/>
          </p15:clr>
        </p15:guide>
        <p15:guide id="4" pos="192">
          <p15:clr>
            <a:srgbClr val="F26B43"/>
          </p15:clr>
        </p15:guide>
        <p15:guide id="5" pos="7488">
          <p15:clr>
            <a:srgbClr val="F26B43"/>
          </p15:clr>
        </p15:guide>
        <p15:guide id="6" orient="horz" pos="4032" userDrawn="1">
          <p15:clr>
            <a:srgbClr val="F26B43"/>
          </p15:clr>
        </p15:guide>
        <p15:guide id="7" orient="horz" pos="384">
          <p15:clr>
            <a:srgbClr val="F26B43"/>
          </p15:clr>
        </p15:guide>
        <p15:guide id="8" pos="720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717CF8F-FDB3-4578-8D44-643DD00CAF69}"/>
              </a:ext>
            </a:extLst>
          </p:cNvPr>
          <p:cNvGraphicFramePr>
            <a:graphicFrameLocks noChangeAspect="1"/>
          </p:cNvGraphicFramePr>
          <p:nvPr userDrawn="1">
            <p:custDataLst>
              <p:tags r:id="rId17"/>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9" imgW="503" imgH="503" progId="TCLayout.ActiveDocument.1">
                  <p:embed/>
                </p:oleObj>
              </mc:Choice>
              <mc:Fallback>
                <p:oleObj name="think-cell Slide" r:id="rId19" imgW="503" imgH="503" progId="TCLayout.ActiveDocument.1">
                  <p:embed/>
                  <p:pic>
                    <p:nvPicPr>
                      <p:cNvPr id="5" name="Object 4" hidden="1">
                        <a:extLst>
                          <a:ext uri="{FF2B5EF4-FFF2-40B4-BE49-F238E27FC236}">
                            <a16:creationId xmlns:a16="http://schemas.microsoft.com/office/drawing/2014/main" id="{2717CF8F-FDB3-4578-8D44-643DD00CAF69}"/>
                          </a:ext>
                        </a:extLst>
                      </p:cNvPr>
                      <p:cNvPicPr/>
                      <p:nvPr/>
                    </p:nvPicPr>
                    <p:blipFill>
                      <a:blip r:embed="rId20"/>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EDDBE38-818B-436D-B1DF-6DCDA055D6AA}"/>
              </a:ext>
            </a:extLst>
          </p:cNvPr>
          <p:cNvSpPr/>
          <p:nvPr userDrawn="1">
            <p:custDataLst>
              <p:tags r:id="rId18"/>
            </p:custDataLst>
          </p:nvPr>
        </p:nvSpPr>
        <p:spPr>
          <a:xfrm>
            <a:off x="0" y="0"/>
            <a:ext cx="158750" cy="158750"/>
          </a:xfrm>
          <a:prstGeom prst="rect">
            <a:avLst/>
          </a:prstGeom>
          <a:solidFill>
            <a:srgbClr val="A7A8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lnSpc>
                <a:spcPct val="90000"/>
              </a:lnSpc>
            </a:pPr>
            <a:endParaRPr lang="en-US" sz="2400" b="1" i="0" baseline="0">
              <a:latin typeface="Avenir Next LT Pro" panose="020B0504020202020204" pitchFamily="34" charset="0"/>
              <a:ea typeface="+mj-ea"/>
              <a:cs typeface="+mj-cs"/>
              <a:sym typeface="Arial" panose="020B0604020202020204" pitchFamily="34" charset="0"/>
            </a:endParaRPr>
          </a:p>
        </p:txBody>
      </p:sp>
      <p:sp>
        <p:nvSpPr>
          <p:cNvPr id="2" name="Rectangle 50">
            <a:extLst>
              <a:ext uri="{FF2B5EF4-FFF2-40B4-BE49-F238E27FC236}">
                <a16:creationId xmlns:a16="http://schemas.microsoft.com/office/drawing/2014/main" id="{C2058EFB-4A85-96B1-E698-7110142063B5}"/>
              </a:ext>
            </a:extLst>
          </p:cNvPr>
          <p:cNvSpPr>
            <a:spLocks noChangeArrowheads="1"/>
          </p:cNvSpPr>
          <p:nvPr userDrawn="1"/>
        </p:nvSpPr>
        <p:spPr bwMode="auto">
          <a:xfrm>
            <a:off x="4057867" y="6274850"/>
            <a:ext cx="4076265" cy="215444"/>
          </a:xfrm>
          <a:prstGeom prst="rect">
            <a:avLst/>
          </a:prstGeom>
          <a:noFill/>
          <a:ln w="12700" algn="ctr">
            <a:noFill/>
            <a:miter lim="800000"/>
            <a:headEnd/>
            <a:tailEnd/>
          </a:ln>
          <a:effectLst/>
        </p:spPr>
        <p:txBody>
          <a:bodyPr wrap="square" lIns="0" anchor="ctr">
            <a:spAutoFit/>
          </a:bodyPr>
          <a:lstStyle/>
          <a:p>
            <a:pPr algn="ctr" eaLnBrk="0" hangingPunct="0">
              <a:lnSpc>
                <a:spcPct val="95000"/>
              </a:lnSpc>
              <a:defRPr/>
            </a:pPr>
            <a:r>
              <a:rPr lang="en-GB" sz="800" i="1">
                <a:solidFill>
                  <a:schemeClr val="tx2">
                    <a:lumMod val="75000"/>
                    <a:lumOff val="25000"/>
                  </a:schemeClr>
                </a:solidFill>
                <a:latin typeface="Avenir Next LT Pro" panose="020B0504020202020204" pitchFamily="34" charset="77"/>
              </a:rPr>
              <a:t>Information Classification: HIGHLY </a:t>
            </a:r>
            <a:r>
              <a:rPr lang="en-GB" sz="800" i="1" kern="1200">
                <a:solidFill>
                  <a:schemeClr val="tx2">
                    <a:lumMod val="75000"/>
                    <a:lumOff val="25000"/>
                  </a:schemeClr>
                </a:solidFill>
                <a:latin typeface="Avenir Next LT Pro" panose="020B0504020202020204" pitchFamily="34" charset="77"/>
                <a:ea typeface="+mn-ea"/>
                <a:cs typeface="+mn-cs"/>
              </a:rPr>
              <a:t>CONFIDENTIAL</a:t>
            </a:r>
            <a:endParaRPr lang="en-GB" sz="800" i="1">
              <a:solidFill>
                <a:schemeClr val="tx2">
                  <a:lumMod val="75000"/>
                  <a:lumOff val="25000"/>
                </a:schemeClr>
              </a:solidFill>
              <a:latin typeface="Avenir Next LT Pro" panose="020B0504020202020204" pitchFamily="34" charset="77"/>
            </a:endParaRPr>
          </a:p>
        </p:txBody>
      </p:sp>
      <p:sp>
        <p:nvSpPr>
          <p:cNvPr id="6" name="TextBox 5">
            <a:extLst>
              <a:ext uri="{FF2B5EF4-FFF2-40B4-BE49-F238E27FC236}">
                <a16:creationId xmlns:a16="http://schemas.microsoft.com/office/drawing/2014/main" id="{E4FF55F0-641F-6A78-AA93-A37985E648C3}"/>
              </a:ext>
            </a:extLst>
          </p:cNvPr>
          <p:cNvSpPr txBox="1"/>
          <p:nvPr userDrawn="1"/>
        </p:nvSpPr>
        <p:spPr bwMode="auto">
          <a:xfrm>
            <a:off x="11033617" y="6208836"/>
            <a:ext cx="548783" cy="347472"/>
          </a:xfrm>
          <a:prstGeom prst="rect">
            <a:avLst/>
          </a:prstGeom>
          <a:ln/>
        </p:spPr>
        <p:txBody>
          <a:bodyPr wrap="none" lIns="0" tIns="45720" rIns="91440" bIns="45720" anchor="ctr" anchorCtr="0"/>
          <a:lstStyle>
            <a:defPPr>
              <a:defRPr lang="en-US"/>
            </a:defPPr>
            <a:lvl1pPr eaLnBrk="0" fontAlgn="base" hangingPunct="0">
              <a:spcBef>
                <a:spcPct val="0"/>
              </a:spcBef>
              <a:spcAft>
                <a:spcPct val="0"/>
              </a:spcAft>
              <a:defRPr sz="1000" b="0">
                <a:solidFill>
                  <a:schemeClr val="bg1">
                    <a:lumMod val="50000"/>
                  </a:schemeClr>
                </a:solidFill>
              </a:defRPr>
            </a:lvl1pPr>
          </a:lstStyle>
          <a:p>
            <a:pPr lvl="0" algn="r">
              <a:lnSpc>
                <a:spcPct val="95000"/>
              </a:lnSpc>
              <a:spcBef>
                <a:spcPts val="0"/>
              </a:spcBef>
              <a:spcAft>
                <a:spcPts val="0"/>
              </a:spcAft>
            </a:pPr>
            <a:fld id="{CB216155-A8A6-4E9B-8861-79A7D7CE7B9D}" type="slidenum">
              <a:rPr lang="en-US" sz="1000" b="0" i="0" smtClean="0">
                <a:solidFill>
                  <a:schemeClr val="tx1"/>
                </a:solidFill>
                <a:latin typeface="Avenir Next LT Pro Light" panose="020B0504020202020204" pitchFamily="34" charset="77"/>
              </a:rPr>
              <a:pPr lvl="0" algn="r">
                <a:lnSpc>
                  <a:spcPct val="95000"/>
                </a:lnSpc>
                <a:spcBef>
                  <a:spcPts val="0"/>
                </a:spcBef>
                <a:spcAft>
                  <a:spcPts val="0"/>
                </a:spcAft>
              </a:pPr>
              <a:t>‹#›</a:t>
            </a:fld>
            <a:endParaRPr lang="en-US" sz="1000" b="0" i="0">
              <a:solidFill>
                <a:schemeClr val="tx1"/>
              </a:solidFill>
              <a:latin typeface="Avenir Next LT Pro Light" panose="020B0504020202020204" pitchFamily="34" charset="77"/>
            </a:endParaRPr>
          </a:p>
        </p:txBody>
      </p:sp>
      <p:pic>
        <p:nvPicPr>
          <p:cNvPr id="8" name="Graphic 7">
            <a:extLst>
              <a:ext uri="{FF2B5EF4-FFF2-40B4-BE49-F238E27FC236}">
                <a16:creationId xmlns:a16="http://schemas.microsoft.com/office/drawing/2014/main" id="{A1D2E6B3-69E9-9EEE-04F4-746246DD3E69}"/>
              </a:ext>
            </a:extLst>
          </p:cNvPr>
          <p:cNvPicPr>
            <a:picLocks noChangeAspect="1"/>
          </p:cNvPicPr>
          <p:nvPr userDrawn="1"/>
        </p:nvPicPr>
        <p:blipFill>
          <a:blip r:embed="rId21">
            <a:extLst>
              <a:ext uri="{96DAC541-7B7A-43D3-8B79-37D633B846F1}">
                <asvg:svgBlip xmlns:asvg="http://schemas.microsoft.com/office/drawing/2016/SVG/main" r:embed="rId22"/>
              </a:ext>
            </a:extLst>
          </a:blip>
          <a:stretch>
            <a:fillRect/>
          </a:stretch>
        </p:blipFill>
        <p:spPr>
          <a:xfrm>
            <a:off x="609601" y="6239856"/>
            <a:ext cx="1103242" cy="285432"/>
          </a:xfrm>
          <a:prstGeom prst="rect">
            <a:avLst/>
          </a:prstGeom>
        </p:spPr>
      </p:pic>
      <p:sp>
        <p:nvSpPr>
          <p:cNvPr id="4" name="Title Placeholder 1">
            <a:extLst>
              <a:ext uri="{FF2B5EF4-FFF2-40B4-BE49-F238E27FC236}">
                <a16:creationId xmlns:a16="http://schemas.microsoft.com/office/drawing/2014/main" id="{BC49ACBF-6AD4-04B0-3F57-AB0B7774B62D}"/>
              </a:ext>
            </a:extLst>
          </p:cNvPr>
          <p:cNvSpPr>
            <a:spLocks noGrp="1"/>
          </p:cNvSpPr>
          <p:nvPr>
            <p:ph type="title"/>
          </p:nvPr>
        </p:nvSpPr>
        <p:spPr>
          <a:xfrm>
            <a:off x="609601" y="457201"/>
            <a:ext cx="10972799" cy="461665"/>
          </a:xfrm>
          <a:prstGeom prst="rect">
            <a:avLst/>
          </a:prstGeom>
        </p:spPr>
        <p:txBody>
          <a:bodyPr vert="horz" lIns="0" tIns="45720" rIns="91440" bIns="45720" rtlCol="0" anchor="t" anchorCtr="0">
            <a:noAutofit/>
          </a:bodyPr>
          <a:lstStyle/>
          <a:p>
            <a:pPr lvl="0"/>
            <a:r>
              <a:rPr lang="en-US"/>
              <a:t>TITLE – USE [ALL CAPS] AVENIR NEXT (28PT)</a:t>
            </a:r>
          </a:p>
        </p:txBody>
      </p:sp>
    </p:spTree>
    <p:extLst>
      <p:ext uri="{BB962C8B-B14F-4D97-AF65-F5344CB8AC3E}">
        <p14:creationId xmlns:p14="http://schemas.microsoft.com/office/powerpoint/2010/main" val="3882185467"/>
      </p:ext>
    </p:extLst>
  </p:cSld>
  <p:clrMap bg1="lt1" tx1="dk1" bg2="lt2" tx2="dk2" accent1="accent1" accent2="accent2" accent3="accent3" accent4="accent4" accent5="accent5" accent6="accent6" hlink="hlink" folHlink="folHlink"/>
  <p:sldLayoutIdLst>
    <p:sldLayoutId id="2147484430" r:id="rId1"/>
    <p:sldLayoutId id="2147484431" r:id="rId2"/>
    <p:sldLayoutId id="2147484432" r:id="rId3"/>
    <p:sldLayoutId id="2147484433" r:id="rId4"/>
    <p:sldLayoutId id="2147484434" r:id="rId5"/>
    <p:sldLayoutId id="2147484435" r:id="rId6"/>
    <p:sldLayoutId id="2147484436" r:id="rId7"/>
    <p:sldLayoutId id="2147484437" r:id="rId8"/>
    <p:sldLayoutId id="2147484438" r:id="rId9"/>
    <p:sldLayoutId id="2147484439" r:id="rId10"/>
    <p:sldLayoutId id="2147484440" r:id="rId11"/>
    <p:sldLayoutId id="2147484441" r:id="rId12"/>
    <p:sldLayoutId id="2147484442" r:id="rId13"/>
    <p:sldLayoutId id="2147484443" r:id="rId14"/>
    <p:sldLayoutId id="2147484444" r:id="rId15"/>
  </p:sldLayoutIdLst>
  <p:transition>
    <p:wipe/>
  </p:transition>
  <p:hf hdr="0" ftr="0" dt="0"/>
  <p:txStyles>
    <p:titleStyle>
      <a:lvl1pPr algn="l" defTabSz="914400" rtl="0" eaLnBrk="1" latinLnBrk="0" hangingPunct="1">
        <a:lnSpc>
          <a:spcPts val="3200"/>
        </a:lnSpc>
        <a:spcBef>
          <a:spcPct val="0"/>
        </a:spcBef>
        <a:buNone/>
        <a:defRPr sz="2800" b="0" i="0" kern="1200" cap="all" spc="0" baseline="0">
          <a:solidFill>
            <a:schemeClr val="tx1"/>
          </a:solidFill>
          <a:latin typeface="Avenir Next LT Pro" panose="020B0504020202020204" pitchFamily="34" charset="77"/>
          <a:ea typeface="Avenir Next LT Pro" panose="020B0504020202020204" pitchFamily="34" charset="77"/>
          <a:cs typeface="Times New Roman" panose="02020603050405020304" pitchFamily="18" charset="0"/>
        </a:defRPr>
      </a:lvl1pPr>
    </p:titleStyle>
    <p:body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tx1"/>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tx1"/>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p15:clr>
            <a:srgbClr val="F26B43"/>
          </p15:clr>
        </p15:guide>
        <p15:guide id="2" pos="7296">
          <p15:clr>
            <a:srgbClr val="F26B43"/>
          </p15:clr>
        </p15:guide>
        <p15:guide id="4" pos="192">
          <p15:clr>
            <a:srgbClr val="F26B43"/>
          </p15:clr>
        </p15:guide>
        <p15:guide id="5" pos="7488">
          <p15:clr>
            <a:srgbClr val="F26B43"/>
          </p15:clr>
        </p15:guide>
        <p15:guide id="6" orient="horz" pos="4032">
          <p15:clr>
            <a:srgbClr val="F26B43"/>
          </p15:clr>
        </p15:guide>
        <p15:guide id="7" orient="horz" pos="384">
          <p15:clr>
            <a:srgbClr val="F26B43"/>
          </p15:clr>
        </p15:guide>
        <p15:guide id="8" pos="7200">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717CF8F-FDB3-4578-8D44-643DD00CAF69}"/>
              </a:ext>
            </a:extLst>
          </p:cNvPr>
          <p:cNvGraphicFramePr>
            <a:graphicFrameLocks noChangeAspect="1"/>
          </p:cNvGraphicFramePr>
          <p:nvPr userDrawn="1">
            <p:custDataLst>
              <p:tags r:id="rId17"/>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9" imgW="503" imgH="503" progId="TCLayout.ActiveDocument.1">
                  <p:embed/>
                </p:oleObj>
              </mc:Choice>
              <mc:Fallback>
                <p:oleObj name="think-cell Slide" r:id="rId19" imgW="503" imgH="503" progId="TCLayout.ActiveDocument.1">
                  <p:embed/>
                  <p:pic>
                    <p:nvPicPr>
                      <p:cNvPr id="5" name="Object 4" hidden="1">
                        <a:extLst>
                          <a:ext uri="{FF2B5EF4-FFF2-40B4-BE49-F238E27FC236}">
                            <a16:creationId xmlns:a16="http://schemas.microsoft.com/office/drawing/2014/main" id="{2717CF8F-FDB3-4578-8D44-643DD00CAF69}"/>
                          </a:ext>
                        </a:extLst>
                      </p:cNvPr>
                      <p:cNvPicPr/>
                      <p:nvPr/>
                    </p:nvPicPr>
                    <p:blipFill>
                      <a:blip r:embed="rId20"/>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EDDBE38-818B-436D-B1DF-6DCDA055D6AA}"/>
              </a:ext>
            </a:extLst>
          </p:cNvPr>
          <p:cNvSpPr/>
          <p:nvPr userDrawn="1">
            <p:custDataLst>
              <p:tags r:id="rId18"/>
            </p:custDataLst>
          </p:nvPr>
        </p:nvSpPr>
        <p:spPr>
          <a:xfrm>
            <a:off x="0" y="0"/>
            <a:ext cx="158750" cy="158750"/>
          </a:xfrm>
          <a:prstGeom prst="rect">
            <a:avLst/>
          </a:prstGeom>
          <a:solidFill>
            <a:srgbClr val="A7A8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lnSpc>
                <a:spcPct val="90000"/>
              </a:lnSpc>
            </a:pPr>
            <a:endParaRPr lang="en-US" sz="2400" b="1" i="0" baseline="0">
              <a:latin typeface="Avenir Next LT Pro" panose="020B0504020202020204" pitchFamily="34" charset="0"/>
              <a:ea typeface="+mj-ea"/>
              <a:cs typeface="+mj-cs"/>
              <a:sym typeface="Arial" panose="020B0604020202020204" pitchFamily="34" charset="0"/>
            </a:endParaRPr>
          </a:p>
        </p:txBody>
      </p:sp>
      <p:sp>
        <p:nvSpPr>
          <p:cNvPr id="6" name="TextBox 5">
            <a:extLst>
              <a:ext uri="{FF2B5EF4-FFF2-40B4-BE49-F238E27FC236}">
                <a16:creationId xmlns:a16="http://schemas.microsoft.com/office/drawing/2014/main" id="{364C3B40-B25B-3359-0BD0-175C7AE395DB}"/>
              </a:ext>
            </a:extLst>
          </p:cNvPr>
          <p:cNvSpPr txBox="1"/>
          <p:nvPr userDrawn="1"/>
        </p:nvSpPr>
        <p:spPr bwMode="auto">
          <a:xfrm>
            <a:off x="11033617" y="6208836"/>
            <a:ext cx="548783" cy="347472"/>
          </a:xfrm>
          <a:prstGeom prst="rect">
            <a:avLst/>
          </a:prstGeom>
          <a:ln/>
        </p:spPr>
        <p:txBody>
          <a:bodyPr wrap="none" lIns="0" tIns="45720" rIns="91440" bIns="45720" anchor="ctr" anchorCtr="0"/>
          <a:lstStyle>
            <a:defPPr>
              <a:defRPr lang="en-US"/>
            </a:defPPr>
            <a:lvl1pPr eaLnBrk="0" fontAlgn="base" hangingPunct="0">
              <a:spcBef>
                <a:spcPct val="0"/>
              </a:spcBef>
              <a:spcAft>
                <a:spcPct val="0"/>
              </a:spcAft>
              <a:defRPr sz="1000" b="0">
                <a:solidFill>
                  <a:schemeClr val="bg1">
                    <a:lumMod val="50000"/>
                  </a:schemeClr>
                </a:solidFill>
              </a:defRPr>
            </a:lvl1pPr>
          </a:lstStyle>
          <a:p>
            <a:pPr lvl="0" algn="r">
              <a:lnSpc>
                <a:spcPct val="95000"/>
              </a:lnSpc>
              <a:spcBef>
                <a:spcPts val="0"/>
              </a:spcBef>
              <a:spcAft>
                <a:spcPts val="0"/>
              </a:spcAft>
            </a:pPr>
            <a:fld id="{CB216155-A8A6-4E9B-8861-79A7D7CE7B9D}" type="slidenum">
              <a:rPr lang="en-US" sz="1000" b="0" i="0" smtClean="0">
                <a:solidFill>
                  <a:schemeClr val="tx1"/>
                </a:solidFill>
                <a:latin typeface="Avenir Next LT Pro Light" panose="020B0504020202020204" pitchFamily="34" charset="77"/>
              </a:rPr>
              <a:pPr lvl="0" algn="r">
                <a:lnSpc>
                  <a:spcPct val="95000"/>
                </a:lnSpc>
                <a:spcBef>
                  <a:spcPts val="0"/>
                </a:spcBef>
                <a:spcAft>
                  <a:spcPts val="0"/>
                </a:spcAft>
              </a:pPr>
              <a:t>‹#›</a:t>
            </a:fld>
            <a:endParaRPr lang="en-US" sz="1000" b="0" i="0">
              <a:solidFill>
                <a:schemeClr val="tx1"/>
              </a:solidFill>
              <a:latin typeface="Avenir Next LT Pro Light" panose="020B0504020202020204" pitchFamily="34" charset="77"/>
            </a:endParaRPr>
          </a:p>
        </p:txBody>
      </p:sp>
      <p:sp>
        <p:nvSpPr>
          <p:cNvPr id="8" name="Rectangle 50">
            <a:extLst>
              <a:ext uri="{FF2B5EF4-FFF2-40B4-BE49-F238E27FC236}">
                <a16:creationId xmlns:a16="http://schemas.microsoft.com/office/drawing/2014/main" id="{B4C00251-3F92-60DF-0793-A0B8A232B6FC}"/>
              </a:ext>
            </a:extLst>
          </p:cNvPr>
          <p:cNvSpPr>
            <a:spLocks noChangeArrowheads="1"/>
          </p:cNvSpPr>
          <p:nvPr userDrawn="1"/>
        </p:nvSpPr>
        <p:spPr bwMode="auto">
          <a:xfrm>
            <a:off x="4057867" y="6274850"/>
            <a:ext cx="4076265" cy="215444"/>
          </a:xfrm>
          <a:prstGeom prst="rect">
            <a:avLst/>
          </a:prstGeom>
          <a:noFill/>
          <a:ln w="12700" algn="ctr">
            <a:noFill/>
            <a:miter lim="800000"/>
            <a:headEnd/>
            <a:tailEnd/>
          </a:ln>
          <a:effectLst/>
        </p:spPr>
        <p:txBody>
          <a:bodyPr wrap="square" lIns="0" anchor="ctr">
            <a:spAutoFit/>
          </a:bodyPr>
          <a:lstStyle/>
          <a:p>
            <a:pPr algn="ctr" eaLnBrk="0" hangingPunct="0">
              <a:lnSpc>
                <a:spcPct val="95000"/>
              </a:lnSpc>
              <a:defRPr/>
            </a:pPr>
            <a:r>
              <a:rPr lang="en-GB" sz="800" i="1">
                <a:solidFill>
                  <a:schemeClr val="tx2">
                    <a:lumMod val="75000"/>
                    <a:lumOff val="25000"/>
                  </a:schemeClr>
                </a:solidFill>
                <a:latin typeface="Avenir Next LT Pro" panose="020B0504020202020204" pitchFamily="34" charset="77"/>
              </a:rPr>
              <a:t>Information Classification: HIGHLY </a:t>
            </a:r>
            <a:r>
              <a:rPr lang="en-GB" sz="800" i="1" kern="1200">
                <a:solidFill>
                  <a:schemeClr val="tx2">
                    <a:lumMod val="75000"/>
                    <a:lumOff val="25000"/>
                  </a:schemeClr>
                </a:solidFill>
                <a:latin typeface="Avenir Next LT Pro" panose="020B0504020202020204" pitchFamily="34" charset="77"/>
                <a:ea typeface="+mn-ea"/>
                <a:cs typeface="+mn-cs"/>
              </a:rPr>
              <a:t>CONFIDENTIAL</a:t>
            </a:r>
            <a:endParaRPr lang="en-GB" sz="800" i="1">
              <a:solidFill>
                <a:schemeClr val="tx2">
                  <a:lumMod val="75000"/>
                  <a:lumOff val="25000"/>
                </a:schemeClr>
              </a:solidFill>
              <a:latin typeface="Avenir Next LT Pro" panose="020B0504020202020204" pitchFamily="34" charset="77"/>
            </a:endParaRPr>
          </a:p>
        </p:txBody>
      </p:sp>
      <p:sp>
        <p:nvSpPr>
          <p:cNvPr id="9" name="Rectangle 50">
            <a:extLst>
              <a:ext uri="{FF2B5EF4-FFF2-40B4-BE49-F238E27FC236}">
                <a16:creationId xmlns:a16="http://schemas.microsoft.com/office/drawing/2014/main" id="{4233F88E-D619-5C0E-3F62-4894340DC07E}"/>
              </a:ext>
            </a:extLst>
          </p:cNvPr>
          <p:cNvSpPr>
            <a:spLocks noChangeArrowheads="1"/>
          </p:cNvSpPr>
          <p:nvPr userDrawn="1"/>
        </p:nvSpPr>
        <p:spPr bwMode="auto">
          <a:xfrm>
            <a:off x="609601" y="6274850"/>
            <a:ext cx="3448266" cy="215444"/>
          </a:xfrm>
          <a:prstGeom prst="rect">
            <a:avLst/>
          </a:prstGeom>
          <a:noFill/>
          <a:ln w="12700" algn="ctr">
            <a:noFill/>
            <a:miter lim="800000"/>
            <a:headEnd/>
            <a:tailEnd/>
          </a:ln>
          <a:effectLst/>
        </p:spPr>
        <p:txBody>
          <a:bodyPr wrap="square" lIns="0" anchor="ctr">
            <a:spAutoFit/>
          </a:bodyPr>
          <a:lstStyle/>
          <a:p>
            <a:pPr algn="l" eaLnBrk="0" hangingPunct="0">
              <a:lnSpc>
                <a:spcPct val="95000"/>
              </a:lnSpc>
              <a:defRPr/>
            </a:pPr>
            <a:r>
              <a:rPr lang="en-GB" sz="800" i="0">
                <a:solidFill>
                  <a:schemeClr val="tx2">
                    <a:lumMod val="75000"/>
                    <a:lumOff val="25000"/>
                  </a:schemeClr>
                </a:solidFill>
                <a:latin typeface="Avenir Next LT Pro" panose="020B0504020202020204" pitchFamily="34" charset="77"/>
              </a:rPr>
              <a:t>UHEALTH – MILLER SCHOOL OF MEDICINE</a:t>
            </a:r>
          </a:p>
        </p:txBody>
      </p:sp>
      <p:sp>
        <p:nvSpPr>
          <p:cNvPr id="2" name="Title Placeholder 1">
            <a:extLst>
              <a:ext uri="{FF2B5EF4-FFF2-40B4-BE49-F238E27FC236}">
                <a16:creationId xmlns:a16="http://schemas.microsoft.com/office/drawing/2014/main" id="{3378486B-4151-2DC0-86B9-59BD96D9E71C}"/>
              </a:ext>
            </a:extLst>
          </p:cNvPr>
          <p:cNvSpPr>
            <a:spLocks noGrp="1"/>
          </p:cNvSpPr>
          <p:nvPr>
            <p:ph type="title"/>
          </p:nvPr>
        </p:nvSpPr>
        <p:spPr>
          <a:xfrm>
            <a:off x="609601" y="457201"/>
            <a:ext cx="10972799" cy="461665"/>
          </a:xfrm>
          <a:prstGeom prst="rect">
            <a:avLst/>
          </a:prstGeom>
        </p:spPr>
        <p:txBody>
          <a:bodyPr vert="horz" lIns="0" tIns="45720" rIns="91440" bIns="45720" rtlCol="0" anchor="t" anchorCtr="0">
            <a:noAutofit/>
          </a:bodyPr>
          <a:lstStyle/>
          <a:p>
            <a:pPr lvl="0"/>
            <a:r>
              <a:rPr lang="en-US"/>
              <a:t>TITLE – USE [ALL CAPS] AVENIR NEXT (28PT)</a:t>
            </a:r>
          </a:p>
        </p:txBody>
      </p:sp>
    </p:spTree>
    <p:extLst>
      <p:ext uri="{BB962C8B-B14F-4D97-AF65-F5344CB8AC3E}">
        <p14:creationId xmlns:p14="http://schemas.microsoft.com/office/powerpoint/2010/main" val="226389655"/>
      </p:ext>
    </p:extLst>
  </p:cSld>
  <p:clrMap bg1="lt1" tx1="dk1" bg2="lt2" tx2="dk2" accent1="accent1" accent2="accent2" accent3="accent3" accent4="accent4" accent5="accent5" accent6="accent6" hlink="hlink" folHlink="folHlink"/>
  <p:sldLayoutIdLst>
    <p:sldLayoutId id="2147484312" r:id="rId1"/>
    <p:sldLayoutId id="2147484404" r:id="rId2"/>
    <p:sldLayoutId id="2147484314" r:id="rId3"/>
    <p:sldLayoutId id="2147484405" r:id="rId4"/>
    <p:sldLayoutId id="2147484406" r:id="rId5"/>
    <p:sldLayoutId id="2147484407" r:id="rId6"/>
    <p:sldLayoutId id="2147484408" r:id="rId7"/>
    <p:sldLayoutId id="2147484409" r:id="rId8"/>
    <p:sldLayoutId id="2147484410" r:id="rId9"/>
    <p:sldLayoutId id="2147484411" r:id="rId10"/>
    <p:sldLayoutId id="2147484412" r:id="rId11"/>
    <p:sldLayoutId id="2147484413" r:id="rId12"/>
    <p:sldLayoutId id="2147484414" r:id="rId13"/>
    <p:sldLayoutId id="2147484415" r:id="rId14"/>
    <p:sldLayoutId id="2147484416" r:id="rId15"/>
  </p:sldLayoutIdLst>
  <p:transition>
    <p:wipe/>
  </p:transition>
  <p:hf hdr="0" ftr="0" dt="0"/>
  <p:txStyles>
    <p:titleStyle>
      <a:lvl1pPr algn="l" defTabSz="914400" rtl="0" eaLnBrk="1" latinLnBrk="0" hangingPunct="1">
        <a:lnSpc>
          <a:spcPts val="3200"/>
        </a:lnSpc>
        <a:spcBef>
          <a:spcPct val="0"/>
        </a:spcBef>
        <a:buNone/>
        <a:defRPr sz="2800" b="0" i="0" kern="1200" cap="all" spc="0" baseline="0">
          <a:solidFill>
            <a:schemeClr val="tx1"/>
          </a:solidFill>
          <a:latin typeface="Avenir Next LT Pro" panose="020B0504020202020204" pitchFamily="34" charset="77"/>
          <a:ea typeface="Avenir Next LT Pro" panose="020B0504020202020204" pitchFamily="34" charset="77"/>
          <a:cs typeface="Times New Roman" panose="02020603050405020304" pitchFamily="18" charset="0"/>
        </a:defRPr>
      </a:lvl1pPr>
    </p:titleStyle>
    <p:body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tx1"/>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tx1"/>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p15:clr>
            <a:srgbClr val="F26B43"/>
          </p15:clr>
        </p15:guide>
        <p15:guide id="2" pos="7296">
          <p15:clr>
            <a:srgbClr val="F26B43"/>
          </p15:clr>
        </p15:guide>
        <p15:guide id="4" pos="192">
          <p15:clr>
            <a:srgbClr val="F26B43"/>
          </p15:clr>
        </p15:guide>
        <p15:guide id="5" pos="7488">
          <p15:clr>
            <a:srgbClr val="F26B43"/>
          </p15:clr>
        </p15:guide>
        <p15:guide id="6" orient="horz" pos="4032">
          <p15:clr>
            <a:srgbClr val="F26B43"/>
          </p15:clr>
        </p15:guide>
        <p15:guide id="7" orient="horz" pos="384">
          <p15:clr>
            <a:srgbClr val="F26B43"/>
          </p15:clr>
        </p15:guide>
        <p15:guide id="8" pos="7200">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717CF8F-FDB3-4578-8D44-643DD00CAF69}"/>
              </a:ext>
            </a:extLst>
          </p:cNvPr>
          <p:cNvGraphicFramePr>
            <a:graphicFrameLocks noChangeAspect="1"/>
          </p:cNvGraphicFramePr>
          <p:nvPr userDrawn="1">
            <p:custDataLst>
              <p:tags r:id="rId17"/>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9" imgW="503" imgH="503" progId="TCLayout.ActiveDocument.1">
                  <p:embed/>
                </p:oleObj>
              </mc:Choice>
              <mc:Fallback>
                <p:oleObj name="think-cell Slide" r:id="rId19" imgW="503" imgH="503" progId="TCLayout.ActiveDocument.1">
                  <p:embed/>
                  <p:pic>
                    <p:nvPicPr>
                      <p:cNvPr id="5" name="Object 4" hidden="1">
                        <a:extLst>
                          <a:ext uri="{FF2B5EF4-FFF2-40B4-BE49-F238E27FC236}">
                            <a16:creationId xmlns:a16="http://schemas.microsoft.com/office/drawing/2014/main" id="{2717CF8F-FDB3-4578-8D44-643DD00CAF69}"/>
                          </a:ext>
                        </a:extLst>
                      </p:cNvPr>
                      <p:cNvPicPr/>
                      <p:nvPr/>
                    </p:nvPicPr>
                    <p:blipFill>
                      <a:blip r:embed="rId20"/>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EDDBE38-818B-436D-B1DF-6DCDA055D6AA}"/>
              </a:ext>
            </a:extLst>
          </p:cNvPr>
          <p:cNvSpPr/>
          <p:nvPr userDrawn="1">
            <p:custDataLst>
              <p:tags r:id="rId18"/>
            </p:custDataLst>
          </p:nvPr>
        </p:nvSpPr>
        <p:spPr>
          <a:xfrm>
            <a:off x="0" y="0"/>
            <a:ext cx="158750" cy="158750"/>
          </a:xfrm>
          <a:prstGeom prst="rect">
            <a:avLst/>
          </a:prstGeom>
          <a:solidFill>
            <a:srgbClr val="A7A8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lnSpc>
                <a:spcPct val="90000"/>
              </a:lnSpc>
            </a:pPr>
            <a:endParaRPr lang="en-US" sz="2400" b="1" i="0" baseline="0">
              <a:latin typeface="Avenir Next LT Pro" panose="020B0504020202020204" pitchFamily="34" charset="0"/>
              <a:ea typeface="+mj-ea"/>
              <a:cs typeface="+mj-cs"/>
              <a:sym typeface="Arial" panose="020B0604020202020204" pitchFamily="34" charset="0"/>
            </a:endParaRPr>
          </a:p>
        </p:txBody>
      </p:sp>
      <p:sp>
        <p:nvSpPr>
          <p:cNvPr id="10" name="Title Placeholder 1">
            <a:extLst>
              <a:ext uri="{FF2B5EF4-FFF2-40B4-BE49-F238E27FC236}">
                <a16:creationId xmlns:a16="http://schemas.microsoft.com/office/drawing/2014/main" id="{570E9772-E545-1343-B779-4B1060B3AA64}"/>
              </a:ext>
            </a:extLst>
          </p:cNvPr>
          <p:cNvSpPr>
            <a:spLocks noGrp="1"/>
          </p:cNvSpPr>
          <p:nvPr>
            <p:ph type="title"/>
          </p:nvPr>
        </p:nvSpPr>
        <p:spPr>
          <a:xfrm>
            <a:off x="609601" y="457201"/>
            <a:ext cx="10972799" cy="461665"/>
          </a:xfrm>
          <a:prstGeom prst="rect">
            <a:avLst/>
          </a:prstGeom>
        </p:spPr>
        <p:txBody>
          <a:bodyPr vert="horz" lIns="0" tIns="45720" rIns="91440" bIns="45720" rtlCol="0" anchor="t" anchorCtr="0">
            <a:noAutofit/>
          </a:bodyPr>
          <a:lstStyle/>
          <a:p>
            <a:pPr lvl="0"/>
            <a:r>
              <a:rPr lang="en-US"/>
              <a:t>TITLE – USE [ALL CAPS] AVENIR NEXT (28PT)</a:t>
            </a:r>
          </a:p>
        </p:txBody>
      </p:sp>
      <p:sp>
        <p:nvSpPr>
          <p:cNvPr id="6" name="TextBox 5">
            <a:extLst>
              <a:ext uri="{FF2B5EF4-FFF2-40B4-BE49-F238E27FC236}">
                <a16:creationId xmlns:a16="http://schemas.microsoft.com/office/drawing/2014/main" id="{364C3B40-B25B-3359-0BD0-175C7AE395DB}"/>
              </a:ext>
            </a:extLst>
          </p:cNvPr>
          <p:cNvSpPr txBox="1"/>
          <p:nvPr userDrawn="1"/>
        </p:nvSpPr>
        <p:spPr bwMode="auto">
          <a:xfrm>
            <a:off x="11033617" y="6208836"/>
            <a:ext cx="548783" cy="347472"/>
          </a:xfrm>
          <a:prstGeom prst="rect">
            <a:avLst/>
          </a:prstGeom>
          <a:ln/>
        </p:spPr>
        <p:txBody>
          <a:bodyPr wrap="none" lIns="0" tIns="45720" rIns="91440" bIns="45720" anchor="ctr" anchorCtr="0"/>
          <a:lstStyle>
            <a:defPPr>
              <a:defRPr lang="en-US"/>
            </a:defPPr>
            <a:lvl1pPr eaLnBrk="0" fontAlgn="base" hangingPunct="0">
              <a:spcBef>
                <a:spcPct val="0"/>
              </a:spcBef>
              <a:spcAft>
                <a:spcPct val="0"/>
              </a:spcAft>
              <a:defRPr sz="1000" b="0">
                <a:solidFill>
                  <a:schemeClr val="bg1">
                    <a:lumMod val="50000"/>
                  </a:schemeClr>
                </a:solidFill>
              </a:defRPr>
            </a:lvl1pPr>
          </a:lstStyle>
          <a:p>
            <a:pPr lvl="0" algn="r">
              <a:lnSpc>
                <a:spcPct val="95000"/>
              </a:lnSpc>
              <a:spcBef>
                <a:spcPts val="0"/>
              </a:spcBef>
              <a:spcAft>
                <a:spcPts val="0"/>
              </a:spcAft>
            </a:pPr>
            <a:fld id="{CB216155-A8A6-4E9B-8861-79A7D7CE7B9D}" type="slidenum">
              <a:rPr lang="en-US" sz="1000" b="0" i="0" smtClean="0">
                <a:solidFill>
                  <a:schemeClr val="tx1"/>
                </a:solidFill>
                <a:latin typeface="Avenir Next LT Pro Light" panose="020B0504020202020204" pitchFamily="34" charset="77"/>
              </a:rPr>
              <a:pPr lvl="0" algn="r">
                <a:lnSpc>
                  <a:spcPct val="95000"/>
                </a:lnSpc>
                <a:spcBef>
                  <a:spcPts val="0"/>
                </a:spcBef>
                <a:spcAft>
                  <a:spcPts val="0"/>
                </a:spcAft>
              </a:pPr>
              <a:t>‹#›</a:t>
            </a:fld>
            <a:endParaRPr lang="en-US" sz="1000" b="0" i="0">
              <a:solidFill>
                <a:schemeClr val="tx1"/>
              </a:solidFill>
              <a:latin typeface="Avenir Next LT Pro Light" panose="020B0504020202020204" pitchFamily="34" charset="77"/>
            </a:endParaRPr>
          </a:p>
        </p:txBody>
      </p:sp>
      <p:sp>
        <p:nvSpPr>
          <p:cNvPr id="8" name="Rectangle 50">
            <a:extLst>
              <a:ext uri="{FF2B5EF4-FFF2-40B4-BE49-F238E27FC236}">
                <a16:creationId xmlns:a16="http://schemas.microsoft.com/office/drawing/2014/main" id="{B4C00251-3F92-60DF-0793-A0B8A232B6FC}"/>
              </a:ext>
            </a:extLst>
          </p:cNvPr>
          <p:cNvSpPr>
            <a:spLocks noChangeArrowheads="1"/>
          </p:cNvSpPr>
          <p:nvPr userDrawn="1"/>
        </p:nvSpPr>
        <p:spPr bwMode="auto">
          <a:xfrm>
            <a:off x="4057867" y="6274850"/>
            <a:ext cx="4076265" cy="215444"/>
          </a:xfrm>
          <a:prstGeom prst="rect">
            <a:avLst/>
          </a:prstGeom>
          <a:noFill/>
          <a:ln w="12700" algn="ctr">
            <a:noFill/>
            <a:miter lim="800000"/>
            <a:headEnd/>
            <a:tailEnd/>
          </a:ln>
          <a:effectLst/>
        </p:spPr>
        <p:txBody>
          <a:bodyPr wrap="square" lIns="0" anchor="ctr">
            <a:spAutoFit/>
          </a:bodyPr>
          <a:lstStyle/>
          <a:p>
            <a:pPr algn="ctr" eaLnBrk="0" hangingPunct="0">
              <a:lnSpc>
                <a:spcPct val="95000"/>
              </a:lnSpc>
              <a:defRPr/>
            </a:pPr>
            <a:r>
              <a:rPr lang="en-GB" sz="800" i="1">
                <a:solidFill>
                  <a:schemeClr val="tx2">
                    <a:lumMod val="75000"/>
                    <a:lumOff val="25000"/>
                  </a:schemeClr>
                </a:solidFill>
                <a:latin typeface="Avenir Next LT Pro" panose="020B0504020202020204" pitchFamily="34" charset="77"/>
              </a:rPr>
              <a:t>Information Classification: HIGHLY </a:t>
            </a:r>
            <a:r>
              <a:rPr lang="en-GB" sz="800" i="1" kern="1200">
                <a:solidFill>
                  <a:schemeClr val="tx2">
                    <a:lumMod val="75000"/>
                    <a:lumOff val="25000"/>
                  </a:schemeClr>
                </a:solidFill>
                <a:latin typeface="Avenir Next LT Pro" panose="020B0504020202020204" pitchFamily="34" charset="77"/>
                <a:ea typeface="+mn-ea"/>
                <a:cs typeface="+mn-cs"/>
              </a:rPr>
              <a:t>CONFIDENTIAL</a:t>
            </a:r>
            <a:endParaRPr lang="en-GB" sz="800" i="1">
              <a:solidFill>
                <a:schemeClr val="tx2">
                  <a:lumMod val="75000"/>
                  <a:lumOff val="25000"/>
                </a:schemeClr>
              </a:solidFill>
              <a:latin typeface="Avenir Next LT Pro" panose="020B0504020202020204" pitchFamily="34" charset="77"/>
            </a:endParaRPr>
          </a:p>
        </p:txBody>
      </p:sp>
      <p:pic>
        <p:nvPicPr>
          <p:cNvPr id="7" name="Graphic 6">
            <a:extLst>
              <a:ext uri="{FF2B5EF4-FFF2-40B4-BE49-F238E27FC236}">
                <a16:creationId xmlns:a16="http://schemas.microsoft.com/office/drawing/2014/main" id="{BB050816-3FB6-3070-7E73-94CDB98FDB5D}"/>
              </a:ext>
            </a:extLst>
          </p:cNvPr>
          <p:cNvPicPr>
            <a:picLocks noChangeAspect="1"/>
          </p:cNvPicPr>
          <p:nvPr userDrawn="1"/>
        </p:nvPicPr>
        <p:blipFill>
          <a:blip r:embed="rId21">
            <a:extLst>
              <a:ext uri="{96DAC541-7B7A-43D3-8B79-37D633B846F1}">
                <asvg:svgBlip xmlns:asvg="http://schemas.microsoft.com/office/drawing/2016/SVG/main" r:embed="rId22"/>
              </a:ext>
            </a:extLst>
          </a:blip>
          <a:stretch>
            <a:fillRect/>
          </a:stretch>
        </p:blipFill>
        <p:spPr>
          <a:xfrm>
            <a:off x="609601" y="6239856"/>
            <a:ext cx="1299467" cy="285432"/>
          </a:xfrm>
          <a:prstGeom prst="rect">
            <a:avLst/>
          </a:prstGeom>
        </p:spPr>
      </p:pic>
    </p:spTree>
    <p:extLst>
      <p:ext uri="{BB962C8B-B14F-4D97-AF65-F5344CB8AC3E}">
        <p14:creationId xmlns:p14="http://schemas.microsoft.com/office/powerpoint/2010/main" val="3149062395"/>
      </p:ext>
    </p:extLst>
  </p:cSld>
  <p:clrMap bg1="lt1" tx1="dk1" bg2="lt2" tx2="dk2" accent1="accent1" accent2="accent2" accent3="accent3" accent4="accent4" accent5="accent5" accent6="accent6" hlink="hlink" folHlink="folHlink"/>
  <p:sldLayoutIdLst>
    <p:sldLayoutId id="2147484446" r:id="rId1"/>
    <p:sldLayoutId id="2147484447" r:id="rId2"/>
    <p:sldLayoutId id="2147484448" r:id="rId3"/>
    <p:sldLayoutId id="2147484449" r:id="rId4"/>
    <p:sldLayoutId id="2147484450" r:id="rId5"/>
    <p:sldLayoutId id="2147484451" r:id="rId6"/>
    <p:sldLayoutId id="2147484452" r:id="rId7"/>
    <p:sldLayoutId id="2147484453" r:id="rId8"/>
    <p:sldLayoutId id="2147484454" r:id="rId9"/>
    <p:sldLayoutId id="2147484455" r:id="rId10"/>
    <p:sldLayoutId id="2147484456" r:id="rId11"/>
    <p:sldLayoutId id="2147484457" r:id="rId12"/>
    <p:sldLayoutId id="2147484458" r:id="rId13"/>
    <p:sldLayoutId id="2147484459" r:id="rId14"/>
    <p:sldLayoutId id="2147484460" r:id="rId15"/>
  </p:sldLayoutIdLst>
  <p:transition>
    <p:wipe/>
  </p:transition>
  <p:hf hdr="0" ftr="0" dt="0"/>
  <p:txStyles>
    <p:titleStyle>
      <a:lvl1pPr algn="l" defTabSz="914400" rtl="0" eaLnBrk="1" latinLnBrk="0" hangingPunct="1">
        <a:lnSpc>
          <a:spcPts val="3200"/>
        </a:lnSpc>
        <a:spcBef>
          <a:spcPct val="0"/>
        </a:spcBef>
        <a:buNone/>
        <a:defRPr sz="2800" b="0" i="0" kern="1200" cap="all" spc="0" baseline="0">
          <a:solidFill>
            <a:schemeClr val="tx1"/>
          </a:solidFill>
          <a:latin typeface="Avenir Next LT Pro" panose="020B0504020202020204" pitchFamily="34" charset="77"/>
          <a:ea typeface="Avenir Next LT Pro" panose="020B0504020202020204" pitchFamily="34" charset="77"/>
          <a:cs typeface="Times New Roman" panose="02020603050405020304" pitchFamily="18" charset="0"/>
        </a:defRPr>
      </a:lvl1pPr>
    </p:titleStyle>
    <p:body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tx1"/>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tx1"/>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p15:clr>
            <a:srgbClr val="F26B43"/>
          </p15:clr>
        </p15:guide>
        <p15:guide id="2" pos="7296">
          <p15:clr>
            <a:srgbClr val="F26B43"/>
          </p15:clr>
        </p15:guide>
        <p15:guide id="4" pos="192">
          <p15:clr>
            <a:srgbClr val="F26B43"/>
          </p15:clr>
        </p15:guide>
        <p15:guide id="5" pos="7488">
          <p15:clr>
            <a:srgbClr val="F26B43"/>
          </p15:clr>
        </p15:guide>
        <p15:guide id="6" orient="horz" pos="4032">
          <p15:clr>
            <a:srgbClr val="F26B43"/>
          </p15:clr>
        </p15:guide>
        <p15:guide id="7" orient="horz" pos="384">
          <p15:clr>
            <a:srgbClr val="F26B43"/>
          </p15:clr>
        </p15:guide>
        <p15:guide id="8" pos="7200">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717CF8F-FDB3-4578-8D44-643DD00CAF69}"/>
              </a:ext>
            </a:extLst>
          </p:cNvPr>
          <p:cNvGraphicFramePr>
            <a:graphicFrameLocks noChangeAspect="1"/>
          </p:cNvGraphicFramePr>
          <p:nvPr userDrawn="1">
            <p:custDataLst>
              <p:tags r:id="rId18"/>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0" imgW="503" imgH="503" progId="TCLayout.ActiveDocument.1">
                  <p:embed/>
                </p:oleObj>
              </mc:Choice>
              <mc:Fallback>
                <p:oleObj name="think-cell Slide" r:id="rId20" imgW="503" imgH="503" progId="TCLayout.ActiveDocument.1">
                  <p:embed/>
                  <p:pic>
                    <p:nvPicPr>
                      <p:cNvPr id="5" name="Object 4" hidden="1">
                        <a:extLst>
                          <a:ext uri="{FF2B5EF4-FFF2-40B4-BE49-F238E27FC236}">
                            <a16:creationId xmlns:a16="http://schemas.microsoft.com/office/drawing/2014/main" id="{2717CF8F-FDB3-4578-8D44-643DD00CAF69}"/>
                          </a:ext>
                        </a:extLst>
                      </p:cNvPr>
                      <p:cNvPicPr/>
                      <p:nvPr/>
                    </p:nvPicPr>
                    <p:blipFill>
                      <a:blip r:embed="rId21"/>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EDDBE38-818B-436D-B1DF-6DCDA055D6AA}"/>
              </a:ext>
            </a:extLst>
          </p:cNvPr>
          <p:cNvSpPr/>
          <p:nvPr userDrawn="1">
            <p:custDataLst>
              <p:tags r:id="rId19"/>
            </p:custDataLst>
          </p:nvPr>
        </p:nvSpPr>
        <p:spPr>
          <a:xfrm>
            <a:off x="0" y="0"/>
            <a:ext cx="158750" cy="158750"/>
          </a:xfrm>
          <a:prstGeom prst="rect">
            <a:avLst/>
          </a:prstGeom>
          <a:solidFill>
            <a:srgbClr val="A7A8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lnSpc>
                <a:spcPct val="90000"/>
              </a:lnSpc>
            </a:pPr>
            <a:endParaRPr lang="en-US" sz="2400" b="1" i="0" baseline="0">
              <a:latin typeface="Avenir Next LT Pro" panose="020B0504020202020204" pitchFamily="34" charset="0"/>
              <a:ea typeface="+mj-ea"/>
              <a:cs typeface="+mj-cs"/>
              <a:sym typeface="Arial" panose="020B0604020202020204" pitchFamily="34" charset="0"/>
            </a:endParaRPr>
          </a:p>
        </p:txBody>
      </p:sp>
      <p:sp>
        <p:nvSpPr>
          <p:cNvPr id="10" name="Title Placeholder 1">
            <a:extLst>
              <a:ext uri="{FF2B5EF4-FFF2-40B4-BE49-F238E27FC236}">
                <a16:creationId xmlns:a16="http://schemas.microsoft.com/office/drawing/2014/main" id="{570E9772-E545-1343-B779-4B1060B3AA64}"/>
              </a:ext>
            </a:extLst>
          </p:cNvPr>
          <p:cNvSpPr>
            <a:spLocks noGrp="1"/>
          </p:cNvSpPr>
          <p:nvPr>
            <p:ph type="title"/>
          </p:nvPr>
        </p:nvSpPr>
        <p:spPr>
          <a:xfrm>
            <a:off x="609601" y="457201"/>
            <a:ext cx="10972799" cy="461665"/>
          </a:xfrm>
          <a:prstGeom prst="rect">
            <a:avLst/>
          </a:prstGeom>
        </p:spPr>
        <p:txBody>
          <a:bodyPr vert="horz" lIns="0" tIns="45720" rIns="91440" bIns="45720" rtlCol="0" anchor="t" anchorCtr="0">
            <a:noAutofit/>
          </a:bodyPr>
          <a:lstStyle/>
          <a:p>
            <a:pPr lvl="0"/>
            <a:r>
              <a:rPr lang="en-US"/>
              <a:t>TITLE – USE [ALL CAPS] AVENIR NEXT (28PT)</a:t>
            </a:r>
          </a:p>
        </p:txBody>
      </p:sp>
      <p:sp>
        <p:nvSpPr>
          <p:cNvPr id="2" name="Slide Number Placeholder 1">
            <a:extLst>
              <a:ext uri="{FF2B5EF4-FFF2-40B4-BE49-F238E27FC236}">
                <a16:creationId xmlns:a16="http://schemas.microsoft.com/office/drawing/2014/main" id="{BA0AD6B6-841E-9241-CB33-D8B3D63CCDE2}"/>
              </a:ext>
            </a:extLst>
          </p:cNvPr>
          <p:cNvSpPr>
            <a:spLocks noGrp="1"/>
          </p:cNvSpPr>
          <p:nvPr>
            <p:ph type="sldNum" sz="quarter" idx="4"/>
          </p:nvPr>
        </p:nvSpPr>
        <p:spPr>
          <a:xfrm>
            <a:off x="11420856" y="6492240"/>
            <a:ext cx="548640" cy="365125"/>
          </a:xfrm>
          <a:prstGeom prst="rect">
            <a:avLst/>
          </a:prstGeom>
        </p:spPr>
        <p:txBody>
          <a:bodyPr vert="horz" lIns="91440" tIns="45720" rIns="91440" bIns="45720" rtlCol="0" anchor="ctr"/>
          <a:lstStyle>
            <a:lvl1pPr algn="r">
              <a:defRPr sz="1000">
                <a:solidFill>
                  <a:srgbClr val="8F8F8F"/>
                </a:solidFill>
                <a:latin typeface="Avenir Next LT Pro Light" panose="020B0304020202020204" pitchFamily="34" charset="0"/>
              </a:defRPr>
            </a:lvl1pPr>
          </a:lstStyle>
          <a:p>
            <a:fld id="{6E6BEFCD-68CD-420C-AFFE-D63F7C2523FA}" type="slidenum">
              <a:rPr lang="en-US" smtClean="0"/>
              <a:pPr/>
              <a:t>‹#›</a:t>
            </a:fld>
            <a:endParaRPr lang="en-US"/>
          </a:p>
        </p:txBody>
      </p:sp>
    </p:spTree>
    <p:extLst>
      <p:ext uri="{BB962C8B-B14F-4D97-AF65-F5344CB8AC3E}">
        <p14:creationId xmlns:p14="http://schemas.microsoft.com/office/powerpoint/2010/main" val="3581529766"/>
      </p:ext>
    </p:extLst>
  </p:cSld>
  <p:clrMap bg1="lt1" tx1="dk1" bg2="lt2" tx2="dk2" accent1="accent1" accent2="accent2" accent3="accent3" accent4="accent4" accent5="accent5" accent6="accent6" hlink="hlink" folHlink="folHlink"/>
  <p:sldLayoutIdLst>
    <p:sldLayoutId id="2147484311" r:id="rId1"/>
    <p:sldLayoutId id="2147484345" r:id="rId2"/>
    <p:sldLayoutId id="2147484346" r:id="rId3"/>
    <p:sldLayoutId id="2147484347" r:id="rId4"/>
    <p:sldLayoutId id="2147484417" r:id="rId5"/>
    <p:sldLayoutId id="2147484418" r:id="rId6"/>
    <p:sldLayoutId id="2147484419" r:id="rId7"/>
    <p:sldLayoutId id="2147484420" r:id="rId8"/>
    <p:sldLayoutId id="2147484421" r:id="rId9"/>
    <p:sldLayoutId id="2147484422" r:id="rId10"/>
    <p:sldLayoutId id="2147484423" r:id="rId11"/>
    <p:sldLayoutId id="2147484424" r:id="rId12"/>
    <p:sldLayoutId id="2147484425" r:id="rId13"/>
    <p:sldLayoutId id="2147484426" r:id="rId14"/>
    <p:sldLayoutId id="2147484427" r:id="rId15"/>
    <p:sldLayoutId id="2147484428" r:id="rId16"/>
  </p:sldLayoutIdLst>
  <p:transition>
    <p:wipe/>
  </p:transition>
  <p:hf hdr="0" ftr="0" dt="0"/>
  <p:txStyles>
    <p:titleStyle>
      <a:lvl1pPr algn="l" defTabSz="914400" rtl="0" eaLnBrk="1" latinLnBrk="0" hangingPunct="1">
        <a:lnSpc>
          <a:spcPts val="3200"/>
        </a:lnSpc>
        <a:spcBef>
          <a:spcPct val="0"/>
        </a:spcBef>
        <a:buNone/>
        <a:defRPr sz="2800" b="0" i="0" kern="1200" cap="all" spc="0" baseline="0">
          <a:solidFill>
            <a:schemeClr val="tx1"/>
          </a:solidFill>
          <a:latin typeface="Avenir Next LT Pro" panose="020B0504020202020204" pitchFamily="34" charset="77"/>
          <a:ea typeface="Avenir Next LT Pro" panose="020B0504020202020204" pitchFamily="34" charset="77"/>
          <a:cs typeface="Times New Roman" panose="02020603050405020304" pitchFamily="18" charset="0"/>
        </a:defRPr>
      </a:lvl1pPr>
    </p:titleStyle>
    <p:body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tx1"/>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tx1"/>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p15:clr>
            <a:srgbClr val="F26B43"/>
          </p15:clr>
        </p15:guide>
        <p15:guide id="2" pos="7296">
          <p15:clr>
            <a:srgbClr val="F26B43"/>
          </p15:clr>
        </p15:guide>
        <p15:guide id="4" pos="192">
          <p15:clr>
            <a:srgbClr val="F26B43"/>
          </p15:clr>
        </p15:guide>
        <p15:guide id="5" pos="7488">
          <p15:clr>
            <a:srgbClr val="F26B43"/>
          </p15:clr>
        </p15:guide>
        <p15:guide id="6" orient="horz" pos="4032">
          <p15:clr>
            <a:srgbClr val="F26B43"/>
          </p15:clr>
        </p15:guide>
        <p15:guide id="7" orient="horz" pos="384">
          <p15:clr>
            <a:srgbClr val="F26B43"/>
          </p15:clr>
        </p15:guide>
        <p15:guide id="8" pos="720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6.svg"/><Relationship Id="rId7" Type="http://schemas.openxmlformats.org/officeDocument/2006/relationships/image" Target="../media/image11.svg"/><Relationship Id="rId2" Type="http://schemas.openxmlformats.org/officeDocument/2006/relationships/image" Target="../media/image5.png"/><Relationship Id="rId1" Type="http://schemas.openxmlformats.org/officeDocument/2006/relationships/slideLayout" Target="../slideLayouts/slideLayout73.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7.png"/><Relationship Id="rId9" Type="http://schemas.openxmlformats.org/officeDocument/2006/relationships/image" Target="../media/image3.sv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13A45"/>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3913A6-340C-53A3-C96C-A1579557A9A0}"/>
              </a:ext>
            </a:extLst>
          </p:cNvPr>
          <p:cNvSpPr>
            <a:spLocks noGrp="1"/>
          </p:cNvSpPr>
          <p:nvPr>
            <p:ph type="body" sz="quarter" idx="11"/>
          </p:nvPr>
        </p:nvSpPr>
        <p:spPr>
          <a:xfrm>
            <a:off x="1227296" y="4293657"/>
            <a:ext cx="7596843" cy="787835"/>
          </a:xfrm>
        </p:spPr>
        <p:txBody>
          <a:bodyPr/>
          <a:lstStyle/>
          <a:p>
            <a:r>
              <a:rPr lang="en-US"/>
              <a:t>&lt;Date&gt;</a:t>
            </a:r>
          </a:p>
        </p:txBody>
      </p:sp>
      <p:sp>
        <p:nvSpPr>
          <p:cNvPr id="6" name="Text Placeholder 5">
            <a:extLst>
              <a:ext uri="{FF2B5EF4-FFF2-40B4-BE49-F238E27FC236}">
                <a16:creationId xmlns:a16="http://schemas.microsoft.com/office/drawing/2014/main" id="{EE812C11-465C-7AF9-2865-F89A1A15AFA4}"/>
              </a:ext>
            </a:extLst>
          </p:cNvPr>
          <p:cNvSpPr>
            <a:spLocks noGrp="1"/>
          </p:cNvSpPr>
          <p:nvPr>
            <p:ph type="body" sz="quarter" idx="10"/>
          </p:nvPr>
        </p:nvSpPr>
        <p:spPr/>
        <p:txBody>
          <a:bodyPr/>
          <a:lstStyle/>
          <a:p>
            <a:endParaRPr lang="en-US" dirty="0"/>
          </a:p>
        </p:txBody>
      </p:sp>
      <p:sp>
        <p:nvSpPr>
          <p:cNvPr id="7" name="Text Placeholder 6">
            <a:extLst>
              <a:ext uri="{FF2B5EF4-FFF2-40B4-BE49-F238E27FC236}">
                <a16:creationId xmlns:a16="http://schemas.microsoft.com/office/drawing/2014/main" id="{48AD3255-D079-126C-6CE4-8534C90BEB1F}"/>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935667619"/>
      </p:ext>
    </p:extLst>
  </p:cSld>
  <p:clrMapOvr>
    <a:masterClrMapping/>
  </p:clrMapOvr>
  <p:transition>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78ECD01-4CA9-FADD-EDB3-221B5BB5C5F2}"/>
              </a:ext>
            </a:extLst>
          </p:cNvPr>
          <p:cNvSpPr>
            <a:spLocks noGrp="1"/>
          </p:cNvSpPr>
          <p:nvPr>
            <p:ph type="body" sz="quarter" idx="11"/>
          </p:nvPr>
        </p:nvSpPr>
        <p:spPr>
          <a:prstGeom prst="rect">
            <a:avLst/>
          </a:prstGeom>
        </p:spPr>
        <p:txBody>
          <a:bodyPr/>
          <a:lstStyle/>
          <a:p>
            <a:endParaRPr lang="en-US"/>
          </a:p>
        </p:txBody>
      </p:sp>
      <p:sp>
        <p:nvSpPr>
          <p:cNvPr id="2" name="Text Placeholder 1">
            <a:extLst>
              <a:ext uri="{FF2B5EF4-FFF2-40B4-BE49-F238E27FC236}">
                <a16:creationId xmlns:a16="http://schemas.microsoft.com/office/drawing/2014/main" id="{922C94E9-982E-5E9D-4EE5-63C5919F565A}"/>
              </a:ext>
            </a:extLst>
          </p:cNvPr>
          <p:cNvSpPr>
            <a:spLocks noGrp="1"/>
          </p:cNvSpPr>
          <p:nvPr>
            <p:ph type="body" sz="quarter" idx="10"/>
          </p:nvPr>
        </p:nvSpPr>
        <p:spPr>
          <a:prstGeom prst="rect">
            <a:avLst/>
          </a:prstGeom>
        </p:spPr>
        <p:txBody>
          <a:bodyPr/>
          <a:lstStyle/>
          <a:p>
            <a:r>
              <a:rPr lang="en-US"/>
              <a:t>READ </a:t>
            </a:r>
          </a:p>
          <a:p>
            <a:r>
              <a:rPr lang="en-US"/>
              <a:t>ONLY</a:t>
            </a:r>
          </a:p>
        </p:txBody>
      </p:sp>
    </p:spTree>
    <p:extLst>
      <p:ext uri="{BB962C8B-B14F-4D97-AF65-F5344CB8AC3E}">
        <p14:creationId xmlns:p14="http://schemas.microsoft.com/office/powerpoint/2010/main" val="3564743129"/>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1557F86B-A6CE-5E42-5FBD-F900E332F0FF}"/>
              </a:ext>
            </a:extLst>
          </p:cNvPr>
          <p:cNvSpPr>
            <a:spLocks noGrp="1"/>
          </p:cNvSpPr>
          <p:nvPr>
            <p:ph type="body" sz="quarter" idx="11"/>
          </p:nvPr>
        </p:nvSpPr>
        <p:spPr/>
        <p:txBody>
          <a:bodyPr/>
          <a:lstStyle/>
          <a:p>
            <a:endParaRPr lang="en-US"/>
          </a:p>
        </p:txBody>
      </p:sp>
      <p:sp>
        <p:nvSpPr>
          <p:cNvPr id="4" name="Content Placeholder 3">
            <a:extLst>
              <a:ext uri="{FF2B5EF4-FFF2-40B4-BE49-F238E27FC236}">
                <a16:creationId xmlns:a16="http://schemas.microsoft.com/office/drawing/2014/main" id="{457F1753-B99E-3B9A-673F-112085E43AF4}"/>
              </a:ext>
            </a:extLst>
          </p:cNvPr>
          <p:cNvSpPr>
            <a:spLocks noGrp="1"/>
          </p:cNvSpPr>
          <p:nvPr>
            <p:ph sz="quarter" idx="17"/>
          </p:nvPr>
        </p:nvSpPr>
        <p:spPr>
          <a:xfrm>
            <a:off x="609601" y="1488557"/>
            <a:ext cx="10972799" cy="4029593"/>
          </a:xfrm>
        </p:spPr>
        <p:txBody>
          <a:bodyPr/>
          <a:lstStyle/>
          <a:p>
            <a:r>
              <a:rPr lang="en-US"/>
              <a:t>To facilitate the directors’ preparation for the meeting, provide information within this section that should be taken </a:t>
            </a:r>
            <a:br>
              <a:rPr lang="en-US"/>
            </a:br>
            <a:r>
              <a:rPr lang="en-US"/>
              <a:t>as ‘read’ by the directors</a:t>
            </a:r>
          </a:p>
          <a:p>
            <a:pPr lvl="1"/>
            <a:r>
              <a:rPr lang="en-US"/>
              <a:t>The background, pre-read materials should be complete and coherent as a standalone document, and focus clearly </a:t>
            </a:r>
            <a:br>
              <a:rPr lang="en-US"/>
            </a:br>
            <a:r>
              <a:rPr lang="en-US"/>
              <a:t>on the information the board needs to be prepared for discussion at the meeting and make decisions</a:t>
            </a:r>
          </a:p>
          <a:p>
            <a:pPr lvl="1"/>
            <a:endParaRPr lang="en-US"/>
          </a:p>
          <a:p>
            <a:r>
              <a:rPr lang="en-US" b="1">
                <a:solidFill>
                  <a:schemeClr val="accent1"/>
                </a:solidFill>
              </a:rPr>
              <a:t>NOTE</a:t>
            </a:r>
            <a:r>
              <a:rPr lang="en-US"/>
              <a:t> – please clearly label all materials in this section as ‘Read Only’</a:t>
            </a:r>
          </a:p>
          <a:p>
            <a:endParaRPr lang="en-US"/>
          </a:p>
        </p:txBody>
      </p:sp>
      <p:sp>
        <p:nvSpPr>
          <p:cNvPr id="16" name="Text Placeholder 15">
            <a:extLst>
              <a:ext uri="{FF2B5EF4-FFF2-40B4-BE49-F238E27FC236}">
                <a16:creationId xmlns:a16="http://schemas.microsoft.com/office/drawing/2014/main" id="{7F905A3D-4D40-C9E8-7110-7420242B5BED}"/>
              </a:ext>
            </a:extLst>
          </p:cNvPr>
          <p:cNvSpPr>
            <a:spLocks noGrp="1"/>
          </p:cNvSpPr>
          <p:nvPr>
            <p:ph type="body" sz="quarter" idx="18"/>
          </p:nvPr>
        </p:nvSpPr>
        <p:spPr/>
        <p:txBody>
          <a:bodyPr/>
          <a:lstStyle/>
          <a:p>
            <a:endParaRPr lang="en-US"/>
          </a:p>
        </p:txBody>
      </p:sp>
      <p:sp>
        <p:nvSpPr>
          <p:cNvPr id="15" name="Text Placeholder 14">
            <a:extLst>
              <a:ext uri="{FF2B5EF4-FFF2-40B4-BE49-F238E27FC236}">
                <a16:creationId xmlns:a16="http://schemas.microsoft.com/office/drawing/2014/main" id="{7B602CB5-0927-4F13-9AE3-46013063783C}"/>
              </a:ext>
            </a:extLst>
          </p:cNvPr>
          <p:cNvSpPr>
            <a:spLocks noGrp="1"/>
          </p:cNvSpPr>
          <p:nvPr>
            <p:ph type="body" sz="quarter" idx="16"/>
          </p:nvPr>
        </p:nvSpPr>
        <p:spPr/>
        <p:txBody>
          <a:bodyPr/>
          <a:lstStyle/>
          <a:p>
            <a:endParaRPr lang="en-US"/>
          </a:p>
        </p:txBody>
      </p:sp>
      <p:sp>
        <p:nvSpPr>
          <p:cNvPr id="2" name="Title 1">
            <a:extLst>
              <a:ext uri="{FF2B5EF4-FFF2-40B4-BE49-F238E27FC236}">
                <a16:creationId xmlns:a16="http://schemas.microsoft.com/office/drawing/2014/main" id="{9D442C05-DFD9-6E68-BE95-0648B996F947}"/>
              </a:ext>
            </a:extLst>
          </p:cNvPr>
          <p:cNvSpPr>
            <a:spLocks noGrp="1"/>
          </p:cNvSpPr>
          <p:nvPr>
            <p:ph type="title"/>
          </p:nvPr>
        </p:nvSpPr>
        <p:spPr>
          <a:xfrm>
            <a:off x="609601" y="457201"/>
            <a:ext cx="10972799" cy="461665"/>
          </a:xfrm>
        </p:spPr>
        <p:txBody>
          <a:bodyPr/>
          <a:lstStyle/>
          <a:p>
            <a:r>
              <a:rPr lang="en-US"/>
              <a:t>READ ONLY - &lt;TITLE&gt;</a:t>
            </a:r>
          </a:p>
        </p:txBody>
      </p:sp>
    </p:spTree>
    <p:extLst>
      <p:ext uri="{BB962C8B-B14F-4D97-AF65-F5344CB8AC3E}">
        <p14:creationId xmlns:p14="http://schemas.microsoft.com/office/powerpoint/2010/main" val="363701697"/>
      </p:ext>
    </p:extLst>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42C05-DFD9-6E68-BE95-0648B996F947}"/>
              </a:ext>
            </a:extLst>
          </p:cNvPr>
          <p:cNvSpPr>
            <a:spLocks noGrp="1"/>
          </p:cNvSpPr>
          <p:nvPr>
            <p:ph type="title"/>
          </p:nvPr>
        </p:nvSpPr>
        <p:spPr>
          <a:xfrm>
            <a:off x="609601" y="457201"/>
            <a:ext cx="10972799" cy="461665"/>
          </a:xfrm>
        </p:spPr>
        <p:txBody>
          <a:bodyPr/>
          <a:lstStyle/>
          <a:p>
            <a:r>
              <a:rPr lang="en-US"/>
              <a:t>READ ONLY - &lt;TITLE&gt;</a:t>
            </a:r>
          </a:p>
        </p:txBody>
      </p:sp>
      <p:sp>
        <p:nvSpPr>
          <p:cNvPr id="6" name="Text Placeholder 5">
            <a:extLst>
              <a:ext uri="{FF2B5EF4-FFF2-40B4-BE49-F238E27FC236}">
                <a16:creationId xmlns:a16="http://schemas.microsoft.com/office/drawing/2014/main" id="{C7BB8C85-A0F2-9FD0-4940-12B7F8D2641B}"/>
              </a:ext>
            </a:extLst>
          </p:cNvPr>
          <p:cNvSpPr>
            <a:spLocks noGrp="1"/>
          </p:cNvSpPr>
          <p:nvPr>
            <p:ph type="body" sz="quarter" idx="11"/>
          </p:nvPr>
        </p:nvSpPr>
        <p:spPr/>
        <p:txBody>
          <a:bodyPr/>
          <a:lstStyle/>
          <a:p>
            <a:endParaRPr lang="en-US"/>
          </a:p>
        </p:txBody>
      </p:sp>
      <p:sp>
        <p:nvSpPr>
          <p:cNvPr id="4" name="Content Placeholder 3">
            <a:extLst>
              <a:ext uri="{FF2B5EF4-FFF2-40B4-BE49-F238E27FC236}">
                <a16:creationId xmlns:a16="http://schemas.microsoft.com/office/drawing/2014/main" id="{457F1753-B99E-3B9A-673F-112085E43AF4}"/>
              </a:ext>
            </a:extLst>
          </p:cNvPr>
          <p:cNvSpPr>
            <a:spLocks noGrp="1"/>
          </p:cNvSpPr>
          <p:nvPr>
            <p:ph sz="quarter" idx="17"/>
          </p:nvPr>
        </p:nvSpPr>
        <p:spPr>
          <a:xfrm>
            <a:off x="609601" y="1488557"/>
            <a:ext cx="10972799" cy="4029593"/>
          </a:xfrm>
        </p:spPr>
        <p:txBody>
          <a:bodyPr/>
          <a:lstStyle/>
          <a:p>
            <a:r>
              <a:rPr lang="en-US"/>
              <a:t>To facilitate the directors’ preparation for the meeting, provide information within this section that should be taken </a:t>
            </a:r>
            <a:br>
              <a:rPr lang="en-US"/>
            </a:br>
            <a:r>
              <a:rPr lang="en-US"/>
              <a:t>as ‘read’ by the directors</a:t>
            </a:r>
          </a:p>
          <a:p>
            <a:pPr lvl="1"/>
            <a:r>
              <a:rPr lang="en-US"/>
              <a:t>The background, pre-read materials should be complete and coherent as a standalone document, and focus clearly </a:t>
            </a:r>
            <a:br>
              <a:rPr lang="en-US"/>
            </a:br>
            <a:r>
              <a:rPr lang="en-US"/>
              <a:t>on the information the board needs to be prepared for discussion at the meeting and make decisions</a:t>
            </a:r>
          </a:p>
          <a:p>
            <a:pPr lvl="1"/>
            <a:endParaRPr lang="en-US"/>
          </a:p>
          <a:p>
            <a:r>
              <a:rPr lang="en-US" b="1">
                <a:solidFill>
                  <a:schemeClr val="accent1"/>
                </a:solidFill>
              </a:rPr>
              <a:t>NOTE</a:t>
            </a:r>
            <a:r>
              <a:rPr lang="en-US"/>
              <a:t> – please clearly label all materials in this section as ‘Read Only’</a:t>
            </a:r>
          </a:p>
          <a:p>
            <a:endParaRPr lang="en-US"/>
          </a:p>
        </p:txBody>
      </p:sp>
      <p:sp>
        <p:nvSpPr>
          <p:cNvPr id="7" name="Text Placeholder 6">
            <a:extLst>
              <a:ext uri="{FF2B5EF4-FFF2-40B4-BE49-F238E27FC236}">
                <a16:creationId xmlns:a16="http://schemas.microsoft.com/office/drawing/2014/main" id="{FABCAB9C-A3D3-EE53-6774-93D11867FB1C}"/>
              </a:ext>
            </a:extLst>
          </p:cNvPr>
          <p:cNvSpPr>
            <a:spLocks noGrp="1"/>
          </p:cNvSpPr>
          <p:nvPr>
            <p:ph type="body" sz="quarter" idx="16"/>
          </p:nvPr>
        </p:nvSpPr>
        <p:spPr/>
        <p:txBody>
          <a:bodyPr/>
          <a:lstStyle/>
          <a:p>
            <a:endParaRPr lang="en-US"/>
          </a:p>
        </p:txBody>
      </p:sp>
      <p:sp>
        <p:nvSpPr>
          <p:cNvPr id="8" name="Text Placeholder 7">
            <a:extLst>
              <a:ext uri="{FF2B5EF4-FFF2-40B4-BE49-F238E27FC236}">
                <a16:creationId xmlns:a16="http://schemas.microsoft.com/office/drawing/2014/main" id="{F53648FB-1865-D072-5460-A1D3705382D7}"/>
              </a:ext>
            </a:extLst>
          </p:cNvPr>
          <p:cNvSpPr>
            <a:spLocks noGrp="1"/>
          </p:cNvSpPr>
          <p:nvPr>
            <p:ph type="body" sz="quarter" idx="18"/>
          </p:nvPr>
        </p:nvSpPr>
        <p:spPr/>
        <p:txBody>
          <a:bodyPr/>
          <a:lstStyle/>
          <a:p>
            <a:endParaRPr lang="en-US"/>
          </a:p>
        </p:txBody>
      </p:sp>
    </p:spTree>
    <p:extLst>
      <p:ext uri="{BB962C8B-B14F-4D97-AF65-F5344CB8AC3E}">
        <p14:creationId xmlns:p14="http://schemas.microsoft.com/office/powerpoint/2010/main" val="1614752574"/>
      </p:ext>
    </p:extLst>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9E29A7-2FF6-8B88-7358-22142A8E938E}"/>
              </a:ext>
            </a:extLst>
          </p:cNvPr>
          <p:cNvSpPr>
            <a:spLocks noGrp="1"/>
          </p:cNvSpPr>
          <p:nvPr>
            <p:ph type="body" sz="quarter" idx="12"/>
          </p:nvPr>
        </p:nvSpPr>
        <p:spPr>
          <a:prstGeom prst="rect">
            <a:avLst/>
          </a:prstGeom>
        </p:spPr>
        <p:txBody>
          <a:bodyPr/>
          <a:lstStyle/>
          <a:p>
            <a:endParaRPr lang="en-US"/>
          </a:p>
        </p:txBody>
      </p:sp>
      <p:sp>
        <p:nvSpPr>
          <p:cNvPr id="4" name="Rectangle 3">
            <a:extLst>
              <a:ext uri="{FF2B5EF4-FFF2-40B4-BE49-F238E27FC236}">
                <a16:creationId xmlns:a16="http://schemas.microsoft.com/office/drawing/2014/main" id="{B08CE2ED-661B-965B-EE56-EC290944D974}"/>
              </a:ext>
            </a:extLst>
          </p:cNvPr>
          <p:cNvSpPr/>
          <p:nvPr/>
        </p:nvSpPr>
        <p:spPr>
          <a:xfrm>
            <a:off x="6383383" y="0"/>
            <a:ext cx="5808617" cy="1015663"/>
          </a:xfrm>
          <a:prstGeom prst="rect">
            <a:avLst/>
          </a:prstGeom>
          <a:solidFill>
            <a:srgbClr val="C00000"/>
          </a:solidFill>
        </p:spPr>
        <p:txBody>
          <a:bodyPr wrap="square" lIns="91440" anchor="t" anchorCtr="0">
            <a:spAutoFit/>
          </a:bodyPr>
          <a:lstStyle/>
          <a:p>
            <a:pPr marL="0" marR="0" lvl="1" indent="-174625" algn="l" defTabSz="914400" rtl="0" eaLnBrk="1" fontAlgn="auto" latinLnBrk="0" hangingPunct="1">
              <a:lnSpc>
                <a:spcPct val="100000"/>
              </a:lnSpc>
              <a:spcBef>
                <a:spcPts val="600"/>
              </a:spcBef>
              <a:spcAft>
                <a:spcPts val="0"/>
              </a:spcAft>
              <a:buClr>
                <a:srgbClr val="343434"/>
              </a:buClr>
              <a:buSzTx/>
              <a:buFontTx/>
              <a:buNone/>
              <a:tabLst/>
              <a:defRPr/>
            </a:pPr>
            <a:r>
              <a:rPr kumimoji="0" lang="en-US" sz="1200" b="0" i="0" u="none" strike="noStrike" kern="1200" cap="none" spc="0" normalizeH="0" baseline="0" noProof="0">
                <a:ln>
                  <a:noFill/>
                </a:ln>
                <a:solidFill>
                  <a:srgbClr val="FFFFFF"/>
                </a:solidFill>
                <a:effectLst/>
                <a:uLnTx/>
                <a:uFillTx/>
                <a:latin typeface="Courier New" panose="02070309020205020404" pitchFamily="49" charset="0"/>
                <a:ea typeface="+mn-ea"/>
                <a:cs typeface="Courier New" panose="02070309020205020404" pitchFamily="49" charset="0"/>
              </a:rPr>
              <a:t>Note: All supporting materials, reference data or other information that does not form the focal points for the audience’s attention should be included in the appendix. Please use this cover page in preparing the appendix materials.</a:t>
            </a:r>
          </a:p>
        </p:txBody>
      </p:sp>
    </p:spTree>
    <p:extLst>
      <p:ext uri="{BB962C8B-B14F-4D97-AF65-F5344CB8AC3E}">
        <p14:creationId xmlns:p14="http://schemas.microsoft.com/office/powerpoint/2010/main" val="2825332678"/>
      </p:ext>
    </p:extLst>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8097933"/>
      </p:ext>
    </p:extLst>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6970909"/>
      </p:ext>
    </p:extLst>
  </p:cSld>
  <p:clrMapOvr>
    <a:masterClrMapping/>
  </p:clrMapOvr>
  <p:transition>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AA4DAA0-1A5E-33D0-5A2E-07ACA6F798F5}"/>
              </a:ext>
            </a:extLst>
          </p:cNvPr>
          <p:cNvSpPr>
            <a:spLocks noGrp="1"/>
          </p:cNvSpPr>
          <p:nvPr>
            <p:ph type="title"/>
          </p:nvPr>
        </p:nvSpPr>
        <p:spPr>
          <a:xfrm>
            <a:off x="609601" y="457201"/>
            <a:ext cx="10972799" cy="461665"/>
          </a:xfrm>
        </p:spPr>
        <p:txBody>
          <a:bodyPr/>
          <a:lstStyle/>
          <a:p>
            <a:r>
              <a:rPr lang="en-US"/>
              <a:t>STYLE OVERVIEW</a:t>
            </a:r>
          </a:p>
        </p:txBody>
      </p:sp>
      <p:sp>
        <p:nvSpPr>
          <p:cNvPr id="30" name="Text Placeholder 29">
            <a:extLst>
              <a:ext uri="{FF2B5EF4-FFF2-40B4-BE49-F238E27FC236}">
                <a16:creationId xmlns:a16="http://schemas.microsoft.com/office/drawing/2014/main" id="{2B819AB5-9CFA-442C-5E9B-656AC9C5FA0F}"/>
              </a:ext>
            </a:extLst>
          </p:cNvPr>
          <p:cNvSpPr>
            <a:spLocks noGrp="1"/>
          </p:cNvSpPr>
          <p:nvPr>
            <p:ph type="body" sz="quarter" idx="18"/>
          </p:nvPr>
        </p:nvSpPr>
        <p:spPr/>
        <p:txBody>
          <a:bodyPr/>
          <a:lstStyle/>
          <a:p>
            <a:r>
              <a:rPr lang="en-US"/>
              <a:t>TEMPLATE GUIDELINES</a:t>
            </a:r>
          </a:p>
        </p:txBody>
      </p:sp>
      <p:sp>
        <p:nvSpPr>
          <p:cNvPr id="26" name="Slide Number Placeholder 25">
            <a:extLst>
              <a:ext uri="{FF2B5EF4-FFF2-40B4-BE49-F238E27FC236}">
                <a16:creationId xmlns:a16="http://schemas.microsoft.com/office/drawing/2014/main" id="{69799BF6-C594-79C8-9E01-D072BB6B3800}"/>
              </a:ext>
            </a:extLst>
          </p:cNvPr>
          <p:cNvSpPr>
            <a:spLocks noGrp="1"/>
          </p:cNvSpPr>
          <p:nvPr>
            <p:ph type="sldNum" sz="quarter" idx="19"/>
          </p:nvPr>
        </p:nvSpPr>
        <p:spPr>
          <a:xfrm>
            <a:off x="11420856" y="6492240"/>
            <a:ext cx="548640" cy="365125"/>
          </a:xfrm>
        </p:spPr>
        <p:txBody>
          <a:bodyPr/>
          <a:lstStyle/>
          <a:p>
            <a:fld id="{6E6BEFCD-68CD-420C-AFFE-D63F7C2523FA}" type="slidenum">
              <a:rPr lang="en-US" smtClean="0"/>
              <a:pPr/>
              <a:t>16</a:t>
            </a:fld>
            <a:endParaRPr lang="en-US"/>
          </a:p>
        </p:txBody>
      </p:sp>
      <p:sp>
        <p:nvSpPr>
          <p:cNvPr id="34" name="TextBox 33">
            <a:extLst>
              <a:ext uri="{FF2B5EF4-FFF2-40B4-BE49-F238E27FC236}">
                <a16:creationId xmlns:a16="http://schemas.microsoft.com/office/drawing/2014/main" id="{0418A1C0-34C4-A57D-6DB5-73D86F20EB16}"/>
              </a:ext>
            </a:extLst>
          </p:cNvPr>
          <p:cNvSpPr txBox="1"/>
          <p:nvPr/>
        </p:nvSpPr>
        <p:spPr>
          <a:xfrm>
            <a:off x="5556738" y="782515"/>
            <a:ext cx="353302" cy="369332"/>
          </a:xfrm>
          <a:prstGeom prst="rect">
            <a:avLst/>
          </a:prstGeom>
          <a:noFill/>
        </p:spPr>
        <p:txBody>
          <a:bodyPr wrap="none" rtlCol="0">
            <a:spAutoFit/>
          </a:bodyPr>
          <a:lstStyle/>
          <a:p>
            <a:pPr marL="166688" marR="0" lvl="0" indent="-166688" algn="l" defTabSz="9144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11" name="object 3">
            <a:extLst>
              <a:ext uri="{FF2B5EF4-FFF2-40B4-BE49-F238E27FC236}">
                <a16:creationId xmlns:a16="http://schemas.microsoft.com/office/drawing/2014/main" id="{9045F623-714C-F40F-D4DC-37F494CA2157}"/>
              </a:ext>
            </a:extLst>
          </p:cNvPr>
          <p:cNvSpPr txBox="1"/>
          <p:nvPr/>
        </p:nvSpPr>
        <p:spPr>
          <a:xfrm>
            <a:off x="609599" y="1477161"/>
            <a:ext cx="653893" cy="191630"/>
          </a:xfrm>
          <a:prstGeom prst="rect">
            <a:avLst/>
          </a:prstGeom>
        </p:spPr>
        <p:txBody>
          <a:bodyPr vert="horz" wrap="square" lIns="0" tIns="9627" rIns="0" bIns="0" rtlCol="0">
            <a:spAutoFit/>
          </a:bodyPr>
          <a:lstStyle/>
          <a:p>
            <a:pPr marL="7701" marR="0" lvl="0" indent="0" algn="l" defTabSz="554492" rtl="0" eaLnBrk="1" fontAlgn="auto" latinLnBrk="0" hangingPunct="1">
              <a:lnSpc>
                <a:spcPct val="100000"/>
              </a:lnSpc>
              <a:spcBef>
                <a:spcPts val="76"/>
              </a:spcBef>
              <a:spcAft>
                <a:spcPts val="0"/>
              </a:spcAft>
              <a:buClrTx/>
              <a:buSzTx/>
              <a:buFontTx/>
              <a:buNone/>
              <a:tabLst/>
              <a:defRPr/>
            </a:pPr>
            <a:r>
              <a:rPr kumimoji="0" sz="1182" b="0" i="0" u="none" strike="noStrike" kern="0" cap="none" spc="0" normalizeH="0" baseline="0" noProof="0">
                <a:ln>
                  <a:noFill/>
                </a:ln>
                <a:solidFill>
                  <a:srgbClr val="57585B"/>
                </a:solidFill>
                <a:effectLst/>
                <a:uLnTx/>
                <a:uFillTx/>
                <a:latin typeface="Avenir Next LT Pro" panose="020B0504020202020204" pitchFamily="34" charset="77"/>
                <a:ea typeface="+mn-ea"/>
                <a:cs typeface="Arial"/>
              </a:rPr>
              <a:t>LOGO</a:t>
            </a:r>
            <a:endParaRPr kumimoji="0"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endParaRPr>
          </a:p>
        </p:txBody>
      </p:sp>
      <p:sp>
        <p:nvSpPr>
          <p:cNvPr id="13" name="object 5">
            <a:extLst>
              <a:ext uri="{FF2B5EF4-FFF2-40B4-BE49-F238E27FC236}">
                <a16:creationId xmlns:a16="http://schemas.microsoft.com/office/drawing/2014/main" id="{CB2D3A36-3849-2594-F0AC-58EB4F34462D}"/>
              </a:ext>
            </a:extLst>
          </p:cNvPr>
          <p:cNvSpPr txBox="1"/>
          <p:nvPr/>
        </p:nvSpPr>
        <p:spPr>
          <a:xfrm>
            <a:off x="6401845" y="1477161"/>
            <a:ext cx="834101" cy="191630"/>
          </a:xfrm>
          <a:prstGeom prst="rect">
            <a:avLst/>
          </a:prstGeom>
        </p:spPr>
        <p:txBody>
          <a:bodyPr vert="horz" wrap="square" lIns="0" tIns="9627" rIns="0" bIns="0" rtlCol="0">
            <a:spAutoFit/>
          </a:bodyPr>
          <a:lstStyle/>
          <a:p>
            <a:pPr marL="7701" marR="0" lvl="0" indent="0" algn="l" defTabSz="554492" rtl="0" eaLnBrk="1" fontAlgn="auto" latinLnBrk="0" hangingPunct="1">
              <a:lnSpc>
                <a:spcPct val="100000"/>
              </a:lnSpc>
              <a:spcBef>
                <a:spcPts val="76"/>
              </a:spcBef>
              <a:spcAft>
                <a:spcPts val="0"/>
              </a:spcAft>
              <a:buClrTx/>
              <a:buSzTx/>
              <a:buFontTx/>
              <a:buNone/>
              <a:tabLst/>
              <a:defRPr/>
            </a:pPr>
            <a:r>
              <a:rPr kumimoji="0" sz="1182" b="0" i="0" u="none" strike="noStrike" kern="0" cap="none" spc="0" normalizeH="0" baseline="0" noProof="0">
                <a:ln>
                  <a:noFill/>
                </a:ln>
                <a:solidFill>
                  <a:srgbClr val="57585B"/>
                </a:solidFill>
                <a:effectLst/>
                <a:uLnTx/>
                <a:uFillTx/>
                <a:latin typeface="Avenir Next LT Pro" panose="020B0504020202020204" pitchFamily="34" charset="77"/>
                <a:ea typeface="+mn-ea"/>
                <a:cs typeface="Arial"/>
              </a:rPr>
              <a:t>COLOR</a:t>
            </a:r>
            <a:endParaRPr kumimoji="0"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endParaRPr>
          </a:p>
        </p:txBody>
      </p:sp>
      <p:sp>
        <p:nvSpPr>
          <p:cNvPr id="15" name="object 7">
            <a:extLst>
              <a:ext uri="{FF2B5EF4-FFF2-40B4-BE49-F238E27FC236}">
                <a16:creationId xmlns:a16="http://schemas.microsoft.com/office/drawing/2014/main" id="{7FB4EC6C-55DA-1A2C-EB34-C058E31B9476}"/>
              </a:ext>
            </a:extLst>
          </p:cNvPr>
          <p:cNvSpPr txBox="1"/>
          <p:nvPr/>
        </p:nvSpPr>
        <p:spPr>
          <a:xfrm>
            <a:off x="6401845" y="3923314"/>
            <a:ext cx="764738" cy="191630"/>
          </a:xfrm>
          <a:prstGeom prst="rect">
            <a:avLst/>
          </a:prstGeom>
        </p:spPr>
        <p:txBody>
          <a:bodyPr vert="horz" wrap="square" lIns="0" tIns="9627" rIns="0" bIns="0" rtlCol="0">
            <a:spAutoFit/>
          </a:bodyPr>
          <a:lstStyle/>
          <a:p>
            <a:pPr marL="7701" marR="0" lvl="0" indent="0" algn="l" defTabSz="554492" rtl="0" eaLnBrk="1" fontAlgn="auto" latinLnBrk="0" hangingPunct="1">
              <a:lnSpc>
                <a:spcPct val="100000"/>
              </a:lnSpc>
              <a:spcBef>
                <a:spcPts val="76"/>
              </a:spcBef>
              <a:spcAft>
                <a:spcPts val="0"/>
              </a:spcAft>
              <a:buClrTx/>
              <a:buSzTx/>
              <a:buFontTx/>
              <a:buNone/>
              <a:tabLst/>
              <a:defRPr/>
            </a:pPr>
            <a:r>
              <a:rPr kumimoji="0" sz="1182" b="0" i="0" u="none" strike="noStrike" kern="0" cap="none" spc="0" normalizeH="0" baseline="0" noProof="0">
                <a:ln>
                  <a:noFill/>
                </a:ln>
                <a:solidFill>
                  <a:srgbClr val="57585B"/>
                </a:solidFill>
                <a:effectLst/>
                <a:uLnTx/>
                <a:uFillTx/>
                <a:latin typeface="Avenir Next LT Pro" panose="020B0504020202020204" pitchFamily="34" charset="77"/>
                <a:ea typeface="+mn-ea"/>
                <a:cs typeface="Arial"/>
              </a:rPr>
              <a:t>PATTERNS</a:t>
            </a:r>
            <a:endParaRPr kumimoji="0"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endParaRPr>
          </a:p>
        </p:txBody>
      </p:sp>
      <p:sp>
        <p:nvSpPr>
          <p:cNvPr id="16" name="object 8">
            <a:extLst>
              <a:ext uri="{FF2B5EF4-FFF2-40B4-BE49-F238E27FC236}">
                <a16:creationId xmlns:a16="http://schemas.microsoft.com/office/drawing/2014/main" id="{BAE2F3ED-BB17-7DFE-BBF2-A176A52E980F}"/>
              </a:ext>
            </a:extLst>
          </p:cNvPr>
          <p:cNvSpPr txBox="1"/>
          <p:nvPr/>
        </p:nvSpPr>
        <p:spPr>
          <a:xfrm>
            <a:off x="609601" y="3929714"/>
            <a:ext cx="999243" cy="191630"/>
          </a:xfrm>
          <a:prstGeom prst="rect">
            <a:avLst/>
          </a:prstGeom>
        </p:spPr>
        <p:txBody>
          <a:bodyPr vert="horz" wrap="square" lIns="0" tIns="9627" rIns="0" bIns="0" rtlCol="0">
            <a:spAutoFit/>
          </a:bodyPr>
          <a:lstStyle/>
          <a:p>
            <a:pPr marL="7701" marR="0" lvl="0" indent="0" algn="l" defTabSz="554492" rtl="0" eaLnBrk="1" fontAlgn="auto" latinLnBrk="0" hangingPunct="1">
              <a:lnSpc>
                <a:spcPct val="100000"/>
              </a:lnSpc>
              <a:spcBef>
                <a:spcPts val="76"/>
              </a:spcBef>
              <a:spcAft>
                <a:spcPts val="0"/>
              </a:spcAft>
              <a:buClrTx/>
              <a:buSzTx/>
              <a:buFontTx/>
              <a:buNone/>
              <a:tabLst/>
              <a:defRPr/>
            </a:pPr>
            <a:r>
              <a:rPr kumimoji="0" sz="1182" b="0" i="0" u="none" strike="noStrike" kern="0" cap="none" spc="0" normalizeH="0" baseline="0" noProof="0">
                <a:ln>
                  <a:noFill/>
                </a:ln>
                <a:solidFill>
                  <a:srgbClr val="57585B"/>
                </a:solidFill>
                <a:effectLst/>
                <a:uLnTx/>
                <a:uFillTx/>
                <a:latin typeface="Avenir Next LT Pro" panose="020B0504020202020204" pitchFamily="34" charset="77"/>
                <a:ea typeface="+mn-ea"/>
                <a:cs typeface="Arial"/>
              </a:rPr>
              <a:t>TYPOGRAPHY</a:t>
            </a:r>
            <a:endParaRPr kumimoji="0"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endParaRPr>
          </a:p>
        </p:txBody>
      </p:sp>
      <p:sp>
        <p:nvSpPr>
          <p:cNvPr id="17" name="object 9">
            <a:extLst>
              <a:ext uri="{FF2B5EF4-FFF2-40B4-BE49-F238E27FC236}">
                <a16:creationId xmlns:a16="http://schemas.microsoft.com/office/drawing/2014/main" id="{7CACA7FC-0FC5-2589-F32B-C635086C0AD9}"/>
              </a:ext>
            </a:extLst>
          </p:cNvPr>
          <p:cNvSpPr/>
          <p:nvPr/>
        </p:nvSpPr>
        <p:spPr>
          <a:xfrm>
            <a:off x="617302" y="1776838"/>
            <a:ext cx="5159928" cy="344537"/>
          </a:xfrm>
          <a:custGeom>
            <a:avLst/>
            <a:gdLst/>
            <a:ahLst/>
            <a:cxnLst/>
            <a:rect l="l" t="t" r="r" b="b"/>
            <a:pathLst>
              <a:path w="4371975">
                <a:moveTo>
                  <a:pt x="0" y="0"/>
                </a:moveTo>
                <a:lnTo>
                  <a:pt x="4371594" y="0"/>
                </a:lnTo>
              </a:path>
            </a:pathLst>
          </a:custGeom>
          <a:ln w="10470">
            <a:solidFill>
              <a:srgbClr val="57585B"/>
            </a:solidFill>
          </a:ln>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19" name="object 11">
            <a:extLst>
              <a:ext uri="{FF2B5EF4-FFF2-40B4-BE49-F238E27FC236}">
                <a16:creationId xmlns:a16="http://schemas.microsoft.com/office/drawing/2014/main" id="{6035C094-3825-B681-BF51-FFDE340E2652}"/>
              </a:ext>
            </a:extLst>
          </p:cNvPr>
          <p:cNvSpPr/>
          <p:nvPr/>
        </p:nvSpPr>
        <p:spPr>
          <a:xfrm>
            <a:off x="6409573" y="1776839"/>
            <a:ext cx="4135208" cy="0"/>
          </a:xfrm>
          <a:custGeom>
            <a:avLst/>
            <a:gdLst/>
            <a:ahLst/>
            <a:cxnLst/>
            <a:rect l="l" t="t" r="r" b="b"/>
            <a:pathLst>
              <a:path w="6819265">
                <a:moveTo>
                  <a:pt x="0" y="0"/>
                </a:moveTo>
                <a:lnTo>
                  <a:pt x="6819164" y="0"/>
                </a:lnTo>
              </a:path>
            </a:pathLst>
          </a:custGeom>
          <a:ln w="10470">
            <a:solidFill>
              <a:srgbClr val="57585B"/>
            </a:solidFill>
          </a:ln>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21" name="object 13">
            <a:extLst>
              <a:ext uri="{FF2B5EF4-FFF2-40B4-BE49-F238E27FC236}">
                <a16:creationId xmlns:a16="http://schemas.microsoft.com/office/drawing/2014/main" id="{07CE91FD-9013-6D2C-A497-A036A21E3F7A}"/>
              </a:ext>
            </a:extLst>
          </p:cNvPr>
          <p:cNvSpPr/>
          <p:nvPr/>
        </p:nvSpPr>
        <p:spPr>
          <a:xfrm>
            <a:off x="6409573" y="4226179"/>
            <a:ext cx="4135208" cy="0"/>
          </a:xfrm>
          <a:custGeom>
            <a:avLst/>
            <a:gdLst/>
            <a:ahLst/>
            <a:cxnLst/>
            <a:rect l="l" t="t" r="r" b="b"/>
            <a:pathLst>
              <a:path w="6819265">
                <a:moveTo>
                  <a:pt x="0" y="0"/>
                </a:moveTo>
                <a:lnTo>
                  <a:pt x="6819164" y="0"/>
                </a:lnTo>
              </a:path>
            </a:pathLst>
          </a:custGeom>
          <a:ln w="10470">
            <a:solidFill>
              <a:srgbClr val="57585B"/>
            </a:solidFill>
          </a:ln>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22" name="object 14">
            <a:extLst>
              <a:ext uri="{FF2B5EF4-FFF2-40B4-BE49-F238E27FC236}">
                <a16:creationId xmlns:a16="http://schemas.microsoft.com/office/drawing/2014/main" id="{740DE4C1-631E-6EBD-B7AB-83091ABFFB99}"/>
              </a:ext>
            </a:extLst>
          </p:cNvPr>
          <p:cNvSpPr/>
          <p:nvPr/>
        </p:nvSpPr>
        <p:spPr>
          <a:xfrm>
            <a:off x="617301" y="4226178"/>
            <a:ext cx="5159929" cy="92683"/>
          </a:xfrm>
          <a:custGeom>
            <a:avLst/>
            <a:gdLst/>
            <a:ahLst/>
            <a:cxnLst/>
            <a:rect l="l" t="t" r="r" b="b"/>
            <a:pathLst>
              <a:path w="4371975">
                <a:moveTo>
                  <a:pt x="0" y="0"/>
                </a:moveTo>
                <a:lnTo>
                  <a:pt x="4371594" y="0"/>
                </a:lnTo>
              </a:path>
            </a:pathLst>
          </a:custGeom>
          <a:ln w="10470">
            <a:solidFill>
              <a:srgbClr val="57585B"/>
            </a:solidFill>
          </a:ln>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graphicFrame>
        <p:nvGraphicFramePr>
          <p:cNvPr id="2" name="Table 8">
            <a:extLst>
              <a:ext uri="{FF2B5EF4-FFF2-40B4-BE49-F238E27FC236}">
                <a16:creationId xmlns:a16="http://schemas.microsoft.com/office/drawing/2014/main" id="{73D2E22E-7B04-D8BE-6599-193EBC63F765}"/>
              </a:ext>
            </a:extLst>
          </p:cNvPr>
          <p:cNvGraphicFramePr>
            <a:graphicFrameLocks noGrp="1"/>
          </p:cNvGraphicFramePr>
          <p:nvPr/>
        </p:nvGraphicFramePr>
        <p:xfrm>
          <a:off x="609601" y="4551853"/>
          <a:ext cx="5167630" cy="1615440"/>
        </p:xfrm>
        <a:graphic>
          <a:graphicData uri="http://schemas.openxmlformats.org/drawingml/2006/table">
            <a:tbl>
              <a:tblPr>
                <a:tableStyleId>{5C22544A-7EE6-4342-B048-85BDC9FD1C3A}</a:tableStyleId>
              </a:tblPr>
              <a:tblGrid>
                <a:gridCol w="2520315">
                  <a:extLst>
                    <a:ext uri="{9D8B030D-6E8A-4147-A177-3AD203B41FA5}">
                      <a16:colId xmlns:a16="http://schemas.microsoft.com/office/drawing/2014/main" val="1057841474"/>
                    </a:ext>
                  </a:extLst>
                </a:gridCol>
                <a:gridCol w="2647315">
                  <a:extLst>
                    <a:ext uri="{9D8B030D-6E8A-4147-A177-3AD203B41FA5}">
                      <a16:colId xmlns:a16="http://schemas.microsoft.com/office/drawing/2014/main" val="4271374592"/>
                    </a:ext>
                  </a:extLst>
                </a:gridCol>
              </a:tblGrid>
              <a:tr h="370840">
                <a:tc>
                  <a:txBody>
                    <a:bodyPr/>
                    <a:lstStyle/>
                    <a:p>
                      <a:r>
                        <a:rPr lang="en-US" sz="1100">
                          <a:latin typeface="Avenir Next LT Pro" panose="020B0504020202020204" pitchFamily="34" charset="0"/>
                        </a:rPr>
                        <a:t>Avenir Next LT Pro</a:t>
                      </a:r>
                    </a:p>
                    <a:p>
                      <a:r>
                        <a:rPr lang="en-US" sz="1100">
                          <a:latin typeface="Avenir Next LT Pro" panose="020B0504020202020204" pitchFamily="34" charset="0"/>
                        </a:rPr>
                        <a:t>ABCDEFGHIJKLMNOPQRSTUVWXYZ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err="1">
                          <a:latin typeface="Avenir Next LT Pro" panose="020B0504020202020204" pitchFamily="34" charset="0"/>
                        </a:rPr>
                        <a:t>abcdefghijklmnopqrstuvwxyz</a:t>
                      </a:r>
                      <a:endParaRPr lang="en-US" sz="1100">
                        <a:latin typeface="Avenir Next LT Pro" panose="020B05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a:latin typeface="Avenir Next LT Pro" panose="020B0504020202020204" pitchFamily="34" charset="0"/>
                        </a:rPr>
                        <a:t>1234567890</a:t>
                      </a:r>
                    </a:p>
                  </a:txBody>
                  <a:tcPr marL="0" marB="9144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US" sz="1100" b="1">
                          <a:latin typeface="Avenir Next LT Pro" panose="020B0504020202020204" pitchFamily="34" charset="0"/>
                        </a:rPr>
                        <a:t>Avenir Next LT Pro</a:t>
                      </a:r>
                    </a:p>
                    <a:p>
                      <a:r>
                        <a:rPr lang="en-US" sz="1100" b="1">
                          <a:latin typeface="Avenir Next LT Pro" panose="020B0504020202020204" pitchFamily="34" charset="0"/>
                        </a:rPr>
                        <a:t>ABCDEFGHIJKLMNOPQRSTUVWXYZ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err="1">
                          <a:latin typeface="Avenir Next LT Pro" panose="020B0504020202020204" pitchFamily="34" charset="0"/>
                        </a:rPr>
                        <a:t>abcdefghijklmnopqrstuvwxyz</a:t>
                      </a:r>
                      <a:endParaRPr lang="en-US" sz="1100" b="1">
                        <a:latin typeface="Avenir Next LT Pro" panose="020B05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a:latin typeface="Avenir Next LT Pro" panose="020B0504020202020204" pitchFamily="34" charset="0"/>
                        </a:rPr>
                        <a:t>1234567890</a:t>
                      </a:r>
                    </a:p>
                  </a:txBody>
                  <a:tcPr marR="0" marB="9144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1488202"/>
                  </a:ext>
                </a:extLst>
              </a:tr>
              <a:tr h="370840">
                <a:tc>
                  <a:txBody>
                    <a:bodyPr/>
                    <a:lstStyle/>
                    <a:p>
                      <a:r>
                        <a:rPr lang="en-US" sz="1100" i="1">
                          <a:latin typeface="Avenir Next LT Pro" panose="020B0504020202020204" pitchFamily="34" charset="0"/>
                        </a:rPr>
                        <a:t>Avenir Next LT Pro</a:t>
                      </a:r>
                    </a:p>
                    <a:p>
                      <a:r>
                        <a:rPr lang="en-US" sz="1100" i="1">
                          <a:latin typeface="Avenir Next LT Pro" panose="020B0504020202020204" pitchFamily="34" charset="0"/>
                        </a:rPr>
                        <a:t>ABCDEFGHIJKLMNOPQRSTUVWXYZ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err="1">
                          <a:latin typeface="Avenir Next LT Pro" panose="020B0504020202020204" pitchFamily="34" charset="0"/>
                        </a:rPr>
                        <a:t>abcdefghijklmnopqrstuvwxyz</a:t>
                      </a:r>
                      <a:endParaRPr lang="en-US" sz="1100" i="1">
                        <a:latin typeface="Avenir Next LT Pro" panose="020B05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a:latin typeface="Avenir Next LT Pro" panose="020B0504020202020204" pitchFamily="34" charset="0"/>
                        </a:rPr>
                        <a:t>1234567890</a:t>
                      </a:r>
                    </a:p>
                  </a:txBody>
                  <a:tcPr marL="0" marT="9144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100" b="1" i="1">
                          <a:latin typeface="Avenir Next LT Pro" panose="020B0504020202020204" pitchFamily="34" charset="0"/>
                        </a:rPr>
                        <a:t>Avenir Next LT Pro</a:t>
                      </a:r>
                    </a:p>
                    <a:p>
                      <a:r>
                        <a:rPr lang="en-US" sz="1100" b="1" i="1">
                          <a:latin typeface="Avenir Next LT Pro" panose="020B0504020202020204" pitchFamily="34" charset="0"/>
                        </a:rPr>
                        <a:t>ABCDEFGHIJKLMNOPQRSTUVWXYZ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1" err="1">
                          <a:latin typeface="Avenir Next LT Pro" panose="020B0504020202020204" pitchFamily="34" charset="0"/>
                        </a:rPr>
                        <a:t>abcdefghijklmnopqrstuvwxyz</a:t>
                      </a:r>
                      <a:endParaRPr lang="en-US" sz="1100" b="1" i="1">
                        <a:latin typeface="Avenir Next LT Pro" panose="020B05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1">
                          <a:latin typeface="Avenir Next LT Pro" panose="020B0504020202020204" pitchFamily="34" charset="0"/>
                        </a:rPr>
                        <a:t>1234567890</a:t>
                      </a:r>
                    </a:p>
                  </a:txBody>
                  <a:tcPr marR="0" marT="9144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81896612"/>
                  </a:ext>
                </a:extLst>
              </a:tr>
            </a:tbl>
          </a:graphicData>
        </a:graphic>
      </p:graphicFrame>
      <p:sp>
        <p:nvSpPr>
          <p:cNvPr id="8" name="Rectangle 7">
            <a:extLst>
              <a:ext uri="{FF2B5EF4-FFF2-40B4-BE49-F238E27FC236}">
                <a16:creationId xmlns:a16="http://schemas.microsoft.com/office/drawing/2014/main" id="{ECC37E4E-0213-3D2E-E897-E36D1378B608}"/>
              </a:ext>
            </a:extLst>
          </p:cNvPr>
          <p:cNvSpPr/>
          <p:nvPr/>
        </p:nvSpPr>
        <p:spPr>
          <a:xfrm>
            <a:off x="6401845" y="4551853"/>
            <a:ext cx="4142936" cy="1368066"/>
          </a:xfrm>
          <a:prstGeom prst="rect">
            <a:avLst/>
          </a:pr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endParaRPr kumimoji="0" lang="en-US" sz="1800" b="1" i="0" u="none" strike="noStrike" kern="1200" cap="none" spc="0" normalizeH="0" baseline="0" noProof="0">
              <a:ln>
                <a:noFill/>
              </a:ln>
              <a:solidFill>
                <a:srgbClr val="FFFFFF"/>
              </a:solidFill>
              <a:effectLst/>
              <a:uLnTx/>
              <a:uFillTx/>
              <a:latin typeface="Avenir Next LT Pro"/>
              <a:ea typeface="+mn-ea"/>
              <a:cs typeface="+mn-cs"/>
            </a:endParaRPr>
          </a:p>
        </p:txBody>
      </p:sp>
      <p:graphicFrame>
        <p:nvGraphicFramePr>
          <p:cNvPr id="4" name="Table 24">
            <a:extLst>
              <a:ext uri="{FF2B5EF4-FFF2-40B4-BE49-F238E27FC236}">
                <a16:creationId xmlns:a16="http://schemas.microsoft.com/office/drawing/2014/main" id="{A8BC1F6A-2432-F097-DAA0-448B3CADCA7D}"/>
              </a:ext>
            </a:extLst>
          </p:cNvPr>
          <p:cNvGraphicFramePr>
            <a:graphicFrameLocks noGrp="1"/>
          </p:cNvGraphicFramePr>
          <p:nvPr/>
        </p:nvGraphicFramePr>
        <p:xfrm>
          <a:off x="6401845" y="2157096"/>
          <a:ext cx="4095488" cy="830854"/>
        </p:xfrm>
        <a:graphic>
          <a:graphicData uri="http://schemas.openxmlformats.org/drawingml/2006/table">
            <a:tbl>
              <a:tblPr>
                <a:tableStyleId>{5C22544A-7EE6-4342-B048-85BDC9FD1C3A}</a:tableStyleId>
              </a:tblPr>
              <a:tblGrid>
                <a:gridCol w="511936">
                  <a:extLst>
                    <a:ext uri="{9D8B030D-6E8A-4147-A177-3AD203B41FA5}">
                      <a16:colId xmlns:a16="http://schemas.microsoft.com/office/drawing/2014/main" val="1086717817"/>
                    </a:ext>
                  </a:extLst>
                </a:gridCol>
                <a:gridCol w="511936">
                  <a:extLst>
                    <a:ext uri="{9D8B030D-6E8A-4147-A177-3AD203B41FA5}">
                      <a16:colId xmlns:a16="http://schemas.microsoft.com/office/drawing/2014/main" val="1710677331"/>
                    </a:ext>
                  </a:extLst>
                </a:gridCol>
                <a:gridCol w="511936">
                  <a:extLst>
                    <a:ext uri="{9D8B030D-6E8A-4147-A177-3AD203B41FA5}">
                      <a16:colId xmlns:a16="http://schemas.microsoft.com/office/drawing/2014/main" val="1203068188"/>
                    </a:ext>
                  </a:extLst>
                </a:gridCol>
                <a:gridCol w="511936">
                  <a:extLst>
                    <a:ext uri="{9D8B030D-6E8A-4147-A177-3AD203B41FA5}">
                      <a16:colId xmlns:a16="http://schemas.microsoft.com/office/drawing/2014/main" val="4196562300"/>
                    </a:ext>
                  </a:extLst>
                </a:gridCol>
                <a:gridCol w="511936">
                  <a:extLst>
                    <a:ext uri="{9D8B030D-6E8A-4147-A177-3AD203B41FA5}">
                      <a16:colId xmlns:a16="http://schemas.microsoft.com/office/drawing/2014/main" val="4069376745"/>
                    </a:ext>
                  </a:extLst>
                </a:gridCol>
                <a:gridCol w="511936">
                  <a:extLst>
                    <a:ext uri="{9D8B030D-6E8A-4147-A177-3AD203B41FA5}">
                      <a16:colId xmlns:a16="http://schemas.microsoft.com/office/drawing/2014/main" val="596111700"/>
                    </a:ext>
                  </a:extLst>
                </a:gridCol>
                <a:gridCol w="511936">
                  <a:extLst>
                    <a:ext uri="{9D8B030D-6E8A-4147-A177-3AD203B41FA5}">
                      <a16:colId xmlns:a16="http://schemas.microsoft.com/office/drawing/2014/main" val="2331763254"/>
                    </a:ext>
                  </a:extLst>
                </a:gridCol>
                <a:gridCol w="511936">
                  <a:extLst>
                    <a:ext uri="{9D8B030D-6E8A-4147-A177-3AD203B41FA5}">
                      <a16:colId xmlns:a16="http://schemas.microsoft.com/office/drawing/2014/main" val="3470901872"/>
                    </a:ext>
                  </a:extLst>
                </a:gridCol>
              </a:tblGrid>
              <a:tr h="830854">
                <a:tc>
                  <a:txBody>
                    <a:bodyPr/>
                    <a:lstStyle/>
                    <a:p>
                      <a:endParaRPr lang="en-US" sz="800">
                        <a:solidFill>
                          <a:schemeClr val="bg1"/>
                        </a:solidFill>
                        <a:latin typeface="+mj-lt"/>
                      </a:endParaRP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13A45"/>
                    </a:solidFill>
                  </a:tcPr>
                </a:tc>
                <a:tc>
                  <a:txBody>
                    <a:bodyPr/>
                    <a:lstStyle/>
                    <a:p>
                      <a:endParaRPr lang="en-US" sz="800">
                        <a:solidFill>
                          <a:schemeClr val="bg1"/>
                        </a:solidFill>
                        <a:latin typeface="+mj-lt"/>
                      </a:endParaRP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47321"/>
                    </a:solidFill>
                  </a:tcPr>
                </a:tc>
                <a:tc>
                  <a:txBody>
                    <a:bodyPr/>
                    <a:lstStyle/>
                    <a:p>
                      <a:endParaRPr lang="en-US" sz="800">
                        <a:latin typeface="+mj-lt"/>
                      </a:endParaRP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C4C5C5"/>
                    </a:solidFill>
                  </a:tcPr>
                </a:tc>
                <a:tc>
                  <a:txBody>
                    <a:bodyPr/>
                    <a:lstStyle/>
                    <a:p>
                      <a:endParaRPr lang="en-US" sz="800">
                        <a:solidFill>
                          <a:schemeClr val="bg1"/>
                        </a:solidFill>
                        <a:latin typeface="+mj-lt"/>
                      </a:endParaRP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5030"/>
                    </a:solidFill>
                  </a:tcPr>
                </a:tc>
                <a:tc>
                  <a:txBody>
                    <a:bodyPr/>
                    <a:lstStyle/>
                    <a:p>
                      <a:endParaRPr lang="en-US" sz="800">
                        <a:solidFill>
                          <a:schemeClr val="bg1"/>
                        </a:solidFill>
                        <a:latin typeface="+mj-lt"/>
                      </a:endParaRP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6888"/>
                    </a:solidFill>
                  </a:tcPr>
                </a:tc>
                <a:tc>
                  <a:txBody>
                    <a:bodyPr/>
                    <a:lstStyle/>
                    <a:p>
                      <a:endParaRPr lang="en-US" sz="800">
                        <a:solidFill>
                          <a:schemeClr val="bg1"/>
                        </a:solidFill>
                        <a:latin typeface="+mj-lt"/>
                      </a:endParaRP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585855"/>
                    </a:solidFill>
                  </a:tcPr>
                </a:tc>
                <a:tc>
                  <a:txBody>
                    <a:bodyPr/>
                    <a:lstStyle/>
                    <a:p>
                      <a:endParaRPr lang="en-US" sz="800">
                        <a:solidFill>
                          <a:schemeClr val="bg1"/>
                        </a:solidFill>
                        <a:latin typeface="+mj-lt"/>
                      </a:endParaRP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0000"/>
                    </a:solidFill>
                  </a:tcPr>
                </a:tc>
                <a:tc>
                  <a:txBody>
                    <a:bodyPr/>
                    <a:lstStyle/>
                    <a:p>
                      <a:endParaRPr lang="en-US" sz="800">
                        <a:solidFill>
                          <a:schemeClr val="tx1"/>
                        </a:solidFill>
                        <a:latin typeface="+mj-lt"/>
                      </a:endParaRP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4081048"/>
                  </a:ext>
                </a:extLst>
              </a:tr>
            </a:tbl>
          </a:graphicData>
        </a:graphic>
      </p:graphicFrame>
      <p:sp>
        <p:nvSpPr>
          <p:cNvPr id="5" name="Rectangle 4">
            <a:extLst>
              <a:ext uri="{FF2B5EF4-FFF2-40B4-BE49-F238E27FC236}">
                <a16:creationId xmlns:a16="http://schemas.microsoft.com/office/drawing/2014/main" id="{84E7F571-D590-B0AF-C9EB-DDD82460A0EC}"/>
              </a:ext>
            </a:extLst>
          </p:cNvPr>
          <p:cNvSpPr/>
          <p:nvPr/>
        </p:nvSpPr>
        <p:spPr>
          <a:xfrm>
            <a:off x="609599" y="2883080"/>
            <a:ext cx="5167631" cy="785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endParaRPr kumimoji="0" lang="en-US" sz="1800" b="1" i="0" u="none" strike="noStrike" kern="1200" cap="none" spc="0" normalizeH="0" baseline="0" noProof="0">
              <a:ln>
                <a:noFill/>
              </a:ln>
              <a:solidFill>
                <a:srgbClr val="FFFFFF"/>
              </a:solidFill>
              <a:effectLst/>
              <a:uLnTx/>
              <a:uFillTx/>
              <a:latin typeface="Avenir Next LT Pro"/>
              <a:ea typeface="+mn-ea"/>
              <a:cs typeface="+mn-cs"/>
            </a:endParaRPr>
          </a:p>
        </p:txBody>
      </p:sp>
      <p:pic>
        <p:nvPicPr>
          <p:cNvPr id="10" name="Graphic 9">
            <a:extLst>
              <a:ext uri="{FF2B5EF4-FFF2-40B4-BE49-F238E27FC236}">
                <a16:creationId xmlns:a16="http://schemas.microsoft.com/office/drawing/2014/main" id="{97325234-FE04-F841-2CB7-77AFBDD2A4D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90965" y="2205225"/>
            <a:ext cx="1719469" cy="444863"/>
          </a:xfrm>
          <a:prstGeom prst="rect">
            <a:avLst/>
          </a:prstGeom>
        </p:spPr>
      </p:pic>
      <p:pic>
        <p:nvPicPr>
          <p:cNvPr id="12" name="Graphic 11">
            <a:extLst>
              <a:ext uri="{FF2B5EF4-FFF2-40B4-BE49-F238E27FC236}">
                <a16:creationId xmlns:a16="http://schemas.microsoft.com/office/drawing/2014/main" id="{AE81873D-FEDB-F862-2E56-620A2C1BB30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484097" y="2238813"/>
            <a:ext cx="1719469" cy="377687"/>
          </a:xfrm>
          <a:prstGeom prst="rect">
            <a:avLst/>
          </a:prstGeom>
        </p:spPr>
      </p:pic>
      <p:pic>
        <p:nvPicPr>
          <p:cNvPr id="18" name="Graphic 17">
            <a:extLst>
              <a:ext uri="{FF2B5EF4-FFF2-40B4-BE49-F238E27FC236}">
                <a16:creationId xmlns:a16="http://schemas.microsoft.com/office/drawing/2014/main" id="{F92DD4E8-3CCB-F68F-EAB5-4E8F7558E13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488564" y="3101548"/>
            <a:ext cx="1715002" cy="376706"/>
          </a:xfrm>
          <a:prstGeom prst="rect">
            <a:avLst/>
          </a:prstGeom>
        </p:spPr>
      </p:pic>
      <p:pic>
        <p:nvPicPr>
          <p:cNvPr id="20" name="Graphic 19">
            <a:extLst>
              <a:ext uri="{FF2B5EF4-FFF2-40B4-BE49-F238E27FC236}">
                <a16:creationId xmlns:a16="http://schemas.microsoft.com/office/drawing/2014/main" id="{DF4AED1D-01B2-4E08-4479-A64B68ABECD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190965" y="3067470"/>
            <a:ext cx="1719469" cy="444863"/>
          </a:xfrm>
          <a:prstGeom prst="rect">
            <a:avLst/>
          </a:prstGeom>
        </p:spPr>
      </p:pic>
    </p:spTree>
    <p:extLst>
      <p:ext uri="{BB962C8B-B14F-4D97-AF65-F5344CB8AC3E}">
        <p14:creationId xmlns:p14="http://schemas.microsoft.com/office/powerpoint/2010/main" val="199622493"/>
      </p:ext>
    </p:extLst>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AA4DAA0-1A5E-33D0-5A2E-07ACA6F798F5}"/>
              </a:ext>
            </a:extLst>
          </p:cNvPr>
          <p:cNvSpPr>
            <a:spLocks noGrp="1"/>
          </p:cNvSpPr>
          <p:nvPr>
            <p:ph type="title"/>
          </p:nvPr>
        </p:nvSpPr>
        <p:spPr>
          <a:xfrm>
            <a:off x="609601" y="457201"/>
            <a:ext cx="10972799" cy="461665"/>
          </a:xfrm>
        </p:spPr>
        <p:txBody>
          <a:bodyPr/>
          <a:lstStyle/>
          <a:p>
            <a:r>
              <a:rPr lang="en-US"/>
              <a:t>COLOR</a:t>
            </a:r>
          </a:p>
        </p:txBody>
      </p:sp>
      <p:sp>
        <p:nvSpPr>
          <p:cNvPr id="5" name="Text Placeholder 4">
            <a:extLst>
              <a:ext uri="{FF2B5EF4-FFF2-40B4-BE49-F238E27FC236}">
                <a16:creationId xmlns:a16="http://schemas.microsoft.com/office/drawing/2014/main" id="{34AFEAF4-F87B-9771-B7AA-3955D21F8843}"/>
              </a:ext>
            </a:extLst>
          </p:cNvPr>
          <p:cNvSpPr>
            <a:spLocks noGrp="1"/>
          </p:cNvSpPr>
          <p:nvPr>
            <p:ph type="body" sz="quarter" idx="18"/>
          </p:nvPr>
        </p:nvSpPr>
        <p:spPr/>
        <p:txBody>
          <a:bodyPr/>
          <a:lstStyle/>
          <a:p>
            <a:r>
              <a:rPr lang="en-US"/>
              <a:t>TEMPLATE GUIDELINES</a:t>
            </a:r>
          </a:p>
        </p:txBody>
      </p:sp>
      <p:sp>
        <p:nvSpPr>
          <p:cNvPr id="48" name="object 3">
            <a:extLst>
              <a:ext uri="{FF2B5EF4-FFF2-40B4-BE49-F238E27FC236}">
                <a16:creationId xmlns:a16="http://schemas.microsoft.com/office/drawing/2014/main" id="{F3F39918-1EE7-16E2-403E-6D3A61F403B7}"/>
              </a:ext>
            </a:extLst>
          </p:cNvPr>
          <p:cNvSpPr txBox="1"/>
          <p:nvPr/>
        </p:nvSpPr>
        <p:spPr>
          <a:xfrm>
            <a:off x="609600" y="1173081"/>
            <a:ext cx="3517434" cy="4962201"/>
          </a:xfrm>
          <a:prstGeom prst="rect">
            <a:avLst/>
          </a:prstGeom>
        </p:spPr>
        <p:txBody>
          <a:bodyPr vert="horz" wrap="square" lIns="0" tIns="6931"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77"/>
                <a:ea typeface="+mn-ea"/>
                <a:cs typeface="+mn-cs"/>
              </a:rPr>
              <a:t>Building on the core slate and orange of the main color palette, we have added brighter, more expressive tones to round out the deck style. When used in the correct combination, these new colors create vibrant layouts, giving the presentation new energy.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343434"/>
              </a:solidFill>
              <a:effectLst/>
              <a:uLnTx/>
              <a:uFillTx/>
              <a:latin typeface="Avenir Next LT Pro" panose="020B0504020202020204" pitchFamily="34" charset="77"/>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77"/>
                <a:ea typeface="+mn-ea"/>
                <a:cs typeface="+mn-cs"/>
              </a:rPr>
              <a:t>For higher level concepts, the use of the green is recommended.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343434"/>
              </a:solidFill>
              <a:effectLst/>
              <a:uLnTx/>
              <a:uFillTx/>
              <a:latin typeface="Avenir Next LT Pro" panose="020B0504020202020204" pitchFamily="34" charset="77"/>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77"/>
                <a:ea typeface="+mn-ea"/>
                <a:cs typeface="+mn-cs"/>
              </a:rPr>
              <a:t>For differentiation slides and concepts, the slate and orange pairing works best and is consistent with the overall look of the deck.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343434"/>
              </a:solidFill>
              <a:effectLst/>
              <a:uLnTx/>
              <a:uFillTx/>
              <a:latin typeface="Avenir Next LT Pro" panose="020B0504020202020204" pitchFamily="34" charset="77"/>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77"/>
                <a:ea typeface="+mn-ea"/>
                <a:cs typeface="+mn-cs"/>
              </a:rPr>
              <a:t>For academy and medical contrast, the use of the basic green and orange colors will be easily identifiable, relatable and will provide a sense of balance.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343434"/>
              </a:solidFill>
              <a:effectLst/>
              <a:uLnTx/>
              <a:uFillTx/>
              <a:latin typeface="Avenir Next LT Pro" panose="020B0504020202020204" pitchFamily="34" charset="77"/>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77"/>
                <a:ea typeface="+mn-ea"/>
                <a:cs typeface="+mn-cs"/>
              </a:rPr>
              <a:t>For higher and lower values, the pairing of light blue (positive value) and grey (negative value) provides a proper contrast.</a:t>
            </a:r>
          </a:p>
        </p:txBody>
      </p:sp>
      <p:sp>
        <p:nvSpPr>
          <p:cNvPr id="34" name="TextBox 33">
            <a:extLst>
              <a:ext uri="{FF2B5EF4-FFF2-40B4-BE49-F238E27FC236}">
                <a16:creationId xmlns:a16="http://schemas.microsoft.com/office/drawing/2014/main" id="{0418A1C0-34C4-A57D-6DB5-73D86F20EB16}"/>
              </a:ext>
            </a:extLst>
          </p:cNvPr>
          <p:cNvSpPr txBox="1"/>
          <p:nvPr/>
        </p:nvSpPr>
        <p:spPr>
          <a:xfrm>
            <a:off x="6164821" y="810908"/>
            <a:ext cx="353302" cy="369332"/>
          </a:xfrm>
          <a:prstGeom prst="rect">
            <a:avLst/>
          </a:prstGeom>
          <a:noFill/>
        </p:spPr>
        <p:txBody>
          <a:bodyPr wrap="none" rtlCol="0">
            <a:spAutoFit/>
          </a:bodyPr>
          <a:lstStyle/>
          <a:p>
            <a:pPr marL="166688" marR="0" lvl="0" indent="-166688" algn="l" defTabSz="9144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4" name="object 6">
            <a:extLst>
              <a:ext uri="{FF2B5EF4-FFF2-40B4-BE49-F238E27FC236}">
                <a16:creationId xmlns:a16="http://schemas.microsoft.com/office/drawing/2014/main" id="{9B53CD8B-92BB-4B81-6660-68048FFE1A93}"/>
              </a:ext>
            </a:extLst>
          </p:cNvPr>
          <p:cNvSpPr txBox="1"/>
          <p:nvPr/>
        </p:nvSpPr>
        <p:spPr>
          <a:xfrm>
            <a:off x="4736690" y="547883"/>
            <a:ext cx="2061209" cy="191630"/>
          </a:xfrm>
          <a:prstGeom prst="rect">
            <a:avLst/>
          </a:prstGeom>
        </p:spPr>
        <p:txBody>
          <a:bodyPr vert="horz" wrap="square" lIns="0" tIns="9627" rIns="0" bIns="0" rtlCol="0">
            <a:spAutoFit/>
          </a:bodyPr>
          <a:lstStyle/>
          <a:p>
            <a:pPr marL="7701" marR="0" lvl="0" indent="0" algn="l" defTabSz="554492" rtl="0" eaLnBrk="1" fontAlgn="auto" latinLnBrk="0" hangingPunct="1">
              <a:lnSpc>
                <a:spcPct val="100000"/>
              </a:lnSpc>
              <a:spcBef>
                <a:spcPts val="76"/>
              </a:spcBef>
              <a:spcAft>
                <a:spcPts val="0"/>
              </a:spcAft>
              <a:buClrTx/>
              <a:buSzTx/>
              <a:buFontTx/>
              <a:buNone/>
              <a:tabLst/>
              <a:defRPr/>
            </a:pPr>
            <a:r>
              <a:rPr kumimoji="0" lang="en-US"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rPr>
              <a:t>PRIMARY COLORS</a:t>
            </a:r>
            <a:endParaRPr kumimoji="0"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endParaRPr>
          </a:p>
        </p:txBody>
      </p:sp>
      <p:sp>
        <p:nvSpPr>
          <p:cNvPr id="7" name="object 8">
            <a:extLst>
              <a:ext uri="{FF2B5EF4-FFF2-40B4-BE49-F238E27FC236}">
                <a16:creationId xmlns:a16="http://schemas.microsoft.com/office/drawing/2014/main" id="{70700DFB-908B-E7E4-BA84-B22CC4F0242A}"/>
              </a:ext>
            </a:extLst>
          </p:cNvPr>
          <p:cNvSpPr/>
          <p:nvPr/>
        </p:nvSpPr>
        <p:spPr>
          <a:xfrm>
            <a:off x="4744344" y="847485"/>
            <a:ext cx="6586202" cy="45719"/>
          </a:xfrm>
          <a:custGeom>
            <a:avLst/>
            <a:gdLst/>
            <a:ahLst/>
            <a:cxnLst/>
            <a:rect l="l" t="t" r="r" b="b"/>
            <a:pathLst>
              <a:path w="5447665">
                <a:moveTo>
                  <a:pt x="0" y="0"/>
                </a:moveTo>
                <a:lnTo>
                  <a:pt x="5447373" y="0"/>
                </a:lnTo>
              </a:path>
            </a:pathLst>
          </a:custGeom>
          <a:ln w="10470">
            <a:solidFill>
              <a:srgbClr val="57585B"/>
            </a:solidFill>
          </a:ln>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41" name="object 6">
            <a:extLst>
              <a:ext uri="{FF2B5EF4-FFF2-40B4-BE49-F238E27FC236}">
                <a16:creationId xmlns:a16="http://schemas.microsoft.com/office/drawing/2014/main" id="{3A3FBC8A-CB30-6FAF-B6EB-D149D598D900}"/>
              </a:ext>
            </a:extLst>
          </p:cNvPr>
          <p:cNvSpPr txBox="1"/>
          <p:nvPr/>
        </p:nvSpPr>
        <p:spPr>
          <a:xfrm>
            <a:off x="4736690" y="2876753"/>
            <a:ext cx="1507262" cy="191630"/>
          </a:xfrm>
          <a:prstGeom prst="rect">
            <a:avLst/>
          </a:prstGeom>
        </p:spPr>
        <p:txBody>
          <a:bodyPr vert="horz" wrap="square" lIns="0" tIns="9627" rIns="0" bIns="0" rtlCol="0">
            <a:spAutoFit/>
          </a:bodyPr>
          <a:lstStyle/>
          <a:p>
            <a:pPr marL="7701" marR="0" lvl="0" indent="0" algn="l" defTabSz="554492" rtl="0" eaLnBrk="1" fontAlgn="auto" latinLnBrk="0" hangingPunct="1">
              <a:lnSpc>
                <a:spcPct val="100000"/>
              </a:lnSpc>
              <a:spcBef>
                <a:spcPts val="76"/>
              </a:spcBef>
              <a:spcAft>
                <a:spcPts val="0"/>
              </a:spcAft>
              <a:buClrTx/>
              <a:buSzTx/>
              <a:buFontTx/>
              <a:buNone/>
              <a:tabLst/>
              <a:defRPr/>
            </a:pPr>
            <a:r>
              <a:rPr kumimoji="0" lang="en-US"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rPr>
              <a:t>COLOR PAIRINGS</a:t>
            </a:r>
            <a:endParaRPr kumimoji="0"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endParaRPr>
          </a:p>
        </p:txBody>
      </p:sp>
      <p:sp>
        <p:nvSpPr>
          <p:cNvPr id="42" name="object 8">
            <a:extLst>
              <a:ext uri="{FF2B5EF4-FFF2-40B4-BE49-F238E27FC236}">
                <a16:creationId xmlns:a16="http://schemas.microsoft.com/office/drawing/2014/main" id="{3399851F-C570-FB38-C04D-5850B0D821CC}"/>
              </a:ext>
            </a:extLst>
          </p:cNvPr>
          <p:cNvSpPr/>
          <p:nvPr/>
        </p:nvSpPr>
        <p:spPr>
          <a:xfrm flipV="1">
            <a:off x="4744344" y="3148631"/>
            <a:ext cx="1106372" cy="27724"/>
          </a:xfrm>
          <a:custGeom>
            <a:avLst/>
            <a:gdLst/>
            <a:ahLst/>
            <a:cxnLst/>
            <a:rect l="l" t="t" r="r" b="b"/>
            <a:pathLst>
              <a:path w="5447665">
                <a:moveTo>
                  <a:pt x="0" y="0"/>
                </a:moveTo>
                <a:lnTo>
                  <a:pt x="5447373" y="0"/>
                </a:lnTo>
              </a:path>
            </a:pathLst>
          </a:custGeom>
          <a:ln w="10470">
            <a:solidFill>
              <a:srgbClr val="57585B"/>
            </a:solidFill>
          </a:ln>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43" name="object 6">
            <a:extLst>
              <a:ext uri="{FF2B5EF4-FFF2-40B4-BE49-F238E27FC236}">
                <a16:creationId xmlns:a16="http://schemas.microsoft.com/office/drawing/2014/main" id="{005FE0C9-6FEC-9556-DF55-16E8C9DFAD7C}"/>
              </a:ext>
            </a:extLst>
          </p:cNvPr>
          <p:cNvSpPr txBox="1"/>
          <p:nvPr/>
        </p:nvSpPr>
        <p:spPr>
          <a:xfrm>
            <a:off x="6499446" y="2876754"/>
            <a:ext cx="2061209" cy="191630"/>
          </a:xfrm>
          <a:prstGeom prst="rect">
            <a:avLst/>
          </a:prstGeom>
        </p:spPr>
        <p:txBody>
          <a:bodyPr vert="horz" wrap="square" lIns="0" tIns="9627" rIns="0" bIns="0" rtlCol="0">
            <a:spAutoFit/>
          </a:bodyPr>
          <a:lstStyle/>
          <a:p>
            <a:pPr marL="7701" marR="0" lvl="0" indent="0" algn="l" defTabSz="554492" rtl="0" eaLnBrk="1" fontAlgn="auto" latinLnBrk="0" hangingPunct="1">
              <a:lnSpc>
                <a:spcPct val="100000"/>
              </a:lnSpc>
              <a:spcBef>
                <a:spcPts val="76"/>
              </a:spcBef>
              <a:spcAft>
                <a:spcPts val="0"/>
              </a:spcAft>
              <a:buClrTx/>
              <a:buSzTx/>
              <a:buFontTx/>
              <a:buNone/>
              <a:tabLst/>
              <a:defRPr/>
            </a:pPr>
            <a:r>
              <a:rPr kumimoji="0" lang="en-US"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rPr>
              <a:t>COLOR TINTS</a:t>
            </a:r>
            <a:endParaRPr kumimoji="0" sz="1182"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endParaRPr>
          </a:p>
        </p:txBody>
      </p:sp>
      <p:sp>
        <p:nvSpPr>
          <p:cNvPr id="44" name="object 8">
            <a:extLst>
              <a:ext uri="{FF2B5EF4-FFF2-40B4-BE49-F238E27FC236}">
                <a16:creationId xmlns:a16="http://schemas.microsoft.com/office/drawing/2014/main" id="{5108DE23-BAF3-982F-2F96-62A3E8DAF6A0}"/>
              </a:ext>
            </a:extLst>
          </p:cNvPr>
          <p:cNvSpPr/>
          <p:nvPr/>
        </p:nvSpPr>
        <p:spPr>
          <a:xfrm flipV="1">
            <a:off x="6499446" y="3000156"/>
            <a:ext cx="4831100" cy="170967"/>
          </a:xfrm>
          <a:custGeom>
            <a:avLst/>
            <a:gdLst/>
            <a:ahLst/>
            <a:cxnLst/>
            <a:rect l="l" t="t" r="r" b="b"/>
            <a:pathLst>
              <a:path w="5447665">
                <a:moveTo>
                  <a:pt x="0" y="0"/>
                </a:moveTo>
                <a:lnTo>
                  <a:pt x="5447373" y="0"/>
                </a:lnTo>
              </a:path>
            </a:pathLst>
          </a:custGeom>
          <a:ln w="10470">
            <a:solidFill>
              <a:srgbClr val="57585B"/>
            </a:solidFill>
          </a:ln>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grpSp>
        <p:nvGrpSpPr>
          <p:cNvPr id="9" name="object 4">
            <a:extLst>
              <a:ext uri="{FF2B5EF4-FFF2-40B4-BE49-F238E27FC236}">
                <a16:creationId xmlns:a16="http://schemas.microsoft.com/office/drawing/2014/main" id="{22E9D10A-772F-8CB0-5D02-8B17A009C5D2}"/>
              </a:ext>
            </a:extLst>
          </p:cNvPr>
          <p:cNvGrpSpPr/>
          <p:nvPr/>
        </p:nvGrpSpPr>
        <p:grpSpPr>
          <a:xfrm>
            <a:off x="4744449" y="3311450"/>
            <a:ext cx="1106267" cy="540154"/>
            <a:chOff x="7938606" y="523544"/>
            <a:chExt cx="2971165" cy="1998345"/>
          </a:xfrm>
        </p:grpSpPr>
        <p:sp>
          <p:nvSpPr>
            <p:cNvPr id="10" name="object 5">
              <a:extLst>
                <a:ext uri="{FF2B5EF4-FFF2-40B4-BE49-F238E27FC236}">
                  <a16:creationId xmlns:a16="http://schemas.microsoft.com/office/drawing/2014/main" id="{424CB947-282E-6272-D7B3-A00531D46ED4}"/>
                </a:ext>
              </a:extLst>
            </p:cNvPr>
            <p:cNvSpPr/>
            <p:nvPr/>
          </p:nvSpPr>
          <p:spPr>
            <a:xfrm>
              <a:off x="7938606" y="523544"/>
              <a:ext cx="2447925" cy="1998345"/>
            </a:xfrm>
            <a:custGeom>
              <a:avLst/>
              <a:gdLst/>
              <a:ahLst/>
              <a:cxnLst/>
              <a:rect l="l" t="t" r="r" b="b"/>
              <a:pathLst>
                <a:path w="2447925" h="1998345">
                  <a:moveTo>
                    <a:pt x="0" y="1998117"/>
                  </a:moveTo>
                  <a:lnTo>
                    <a:pt x="2447569" y="1998117"/>
                  </a:lnTo>
                  <a:lnTo>
                    <a:pt x="2447569" y="0"/>
                  </a:lnTo>
                  <a:lnTo>
                    <a:pt x="0" y="0"/>
                  </a:lnTo>
                  <a:lnTo>
                    <a:pt x="0" y="1998117"/>
                  </a:lnTo>
                  <a:close/>
                </a:path>
              </a:pathLst>
            </a:custGeom>
            <a:solidFill>
              <a:srgbClr val="313A45"/>
            </a:solidFill>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14" name="object 6">
              <a:extLst>
                <a:ext uri="{FF2B5EF4-FFF2-40B4-BE49-F238E27FC236}">
                  <a16:creationId xmlns:a16="http://schemas.microsoft.com/office/drawing/2014/main" id="{DFBC2D6F-6FE9-8B4D-4A58-571121EF50AD}"/>
                </a:ext>
              </a:extLst>
            </p:cNvPr>
            <p:cNvSpPr/>
            <p:nvPr/>
          </p:nvSpPr>
          <p:spPr>
            <a:xfrm>
              <a:off x="10386175" y="523544"/>
              <a:ext cx="523875" cy="1998345"/>
            </a:xfrm>
            <a:custGeom>
              <a:avLst/>
              <a:gdLst/>
              <a:ahLst/>
              <a:cxnLst/>
              <a:rect l="l" t="t" r="r" b="b"/>
              <a:pathLst>
                <a:path w="523875" h="1998345">
                  <a:moveTo>
                    <a:pt x="523544" y="0"/>
                  </a:moveTo>
                  <a:lnTo>
                    <a:pt x="0" y="0"/>
                  </a:lnTo>
                  <a:lnTo>
                    <a:pt x="0" y="1998117"/>
                  </a:lnTo>
                  <a:lnTo>
                    <a:pt x="523544" y="1998117"/>
                  </a:lnTo>
                  <a:lnTo>
                    <a:pt x="523544" y="0"/>
                  </a:lnTo>
                  <a:close/>
                </a:path>
              </a:pathLst>
            </a:custGeom>
            <a:solidFill>
              <a:srgbClr val="F47321"/>
            </a:solidFill>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grpSp>
      <p:grpSp>
        <p:nvGrpSpPr>
          <p:cNvPr id="18" name="object 22">
            <a:extLst>
              <a:ext uri="{FF2B5EF4-FFF2-40B4-BE49-F238E27FC236}">
                <a16:creationId xmlns:a16="http://schemas.microsoft.com/office/drawing/2014/main" id="{7603C34D-8E0E-94E6-1419-27494F3B0C52}"/>
              </a:ext>
            </a:extLst>
          </p:cNvPr>
          <p:cNvGrpSpPr/>
          <p:nvPr/>
        </p:nvGrpSpPr>
        <p:grpSpPr>
          <a:xfrm>
            <a:off x="4757986" y="4072676"/>
            <a:ext cx="1106370" cy="540154"/>
            <a:chOff x="11348192" y="523544"/>
            <a:chExt cx="2971443" cy="758825"/>
          </a:xfrm>
        </p:grpSpPr>
        <p:sp>
          <p:nvSpPr>
            <p:cNvPr id="26" name="object 23">
              <a:extLst>
                <a:ext uri="{FF2B5EF4-FFF2-40B4-BE49-F238E27FC236}">
                  <a16:creationId xmlns:a16="http://schemas.microsoft.com/office/drawing/2014/main" id="{C79C1962-EA31-CCBA-6C1F-550C1F2D622A}"/>
                </a:ext>
              </a:extLst>
            </p:cNvPr>
            <p:cNvSpPr/>
            <p:nvPr/>
          </p:nvSpPr>
          <p:spPr>
            <a:xfrm>
              <a:off x="11348192" y="523544"/>
              <a:ext cx="2447927" cy="758825"/>
            </a:xfrm>
            <a:custGeom>
              <a:avLst/>
              <a:gdLst/>
              <a:ahLst/>
              <a:cxnLst/>
              <a:rect l="l" t="t" r="r" b="b"/>
              <a:pathLst>
                <a:path w="2447925" h="758825">
                  <a:moveTo>
                    <a:pt x="0" y="758322"/>
                  </a:moveTo>
                  <a:lnTo>
                    <a:pt x="2447569" y="758322"/>
                  </a:lnTo>
                  <a:lnTo>
                    <a:pt x="2447569" y="0"/>
                  </a:lnTo>
                  <a:lnTo>
                    <a:pt x="0" y="0"/>
                  </a:lnTo>
                  <a:lnTo>
                    <a:pt x="0" y="758322"/>
                  </a:lnTo>
                  <a:close/>
                </a:path>
              </a:pathLst>
            </a:custGeom>
            <a:solidFill>
              <a:srgbClr val="00502F"/>
            </a:solidFill>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30" name="object 24">
              <a:extLst>
                <a:ext uri="{FF2B5EF4-FFF2-40B4-BE49-F238E27FC236}">
                  <a16:creationId xmlns:a16="http://schemas.microsoft.com/office/drawing/2014/main" id="{3D44ADDF-18DE-E89D-8399-875A54BB18F8}"/>
                </a:ext>
              </a:extLst>
            </p:cNvPr>
            <p:cNvSpPr/>
            <p:nvPr/>
          </p:nvSpPr>
          <p:spPr>
            <a:xfrm>
              <a:off x="13795759" y="523544"/>
              <a:ext cx="523876" cy="758825"/>
            </a:xfrm>
            <a:custGeom>
              <a:avLst/>
              <a:gdLst/>
              <a:ahLst/>
              <a:cxnLst/>
              <a:rect l="l" t="t" r="r" b="b"/>
              <a:pathLst>
                <a:path w="523875" h="758825">
                  <a:moveTo>
                    <a:pt x="523544" y="0"/>
                  </a:moveTo>
                  <a:lnTo>
                    <a:pt x="0" y="0"/>
                  </a:lnTo>
                  <a:lnTo>
                    <a:pt x="0" y="758322"/>
                  </a:lnTo>
                  <a:lnTo>
                    <a:pt x="523544" y="758322"/>
                  </a:lnTo>
                  <a:lnTo>
                    <a:pt x="523544" y="0"/>
                  </a:lnTo>
                  <a:close/>
                </a:path>
              </a:pathLst>
            </a:custGeom>
            <a:solidFill>
              <a:srgbClr val="C4C5C5"/>
            </a:solidFill>
            <a:ln>
              <a:solidFill>
                <a:schemeClr val="bg1">
                  <a:lumMod val="85000"/>
                </a:schemeClr>
              </a:solidFill>
            </a:ln>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grpSp>
      <p:grpSp>
        <p:nvGrpSpPr>
          <p:cNvPr id="31" name="object 25">
            <a:extLst>
              <a:ext uri="{FF2B5EF4-FFF2-40B4-BE49-F238E27FC236}">
                <a16:creationId xmlns:a16="http://schemas.microsoft.com/office/drawing/2014/main" id="{AF486D61-07A1-3F67-271F-51260A2A4C8B}"/>
              </a:ext>
            </a:extLst>
          </p:cNvPr>
          <p:cNvGrpSpPr/>
          <p:nvPr/>
        </p:nvGrpSpPr>
        <p:grpSpPr>
          <a:xfrm>
            <a:off x="4758091" y="5595128"/>
            <a:ext cx="1106267" cy="540154"/>
            <a:chOff x="11348188" y="1763339"/>
            <a:chExt cx="2971165" cy="758825"/>
          </a:xfrm>
        </p:grpSpPr>
        <p:sp>
          <p:nvSpPr>
            <p:cNvPr id="32" name="object 26">
              <a:extLst>
                <a:ext uri="{FF2B5EF4-FFF2-40B4-BE49-F238E27FC236}">
                  <a16:creationId xmlns:a16="http://schemas.microsoft.com/office/drawing/2014/main" id="{E7A86E6A-F526-CFB4-8DFF-AD2A1459B526}"/>
                </a:ext>
              </a:extLst>
            </p:cNvPr>
            <p:cNvSpPr/>
            <p:nvPr/>
          </p:nvSpPr>
          <p:spPr>
            <a:xfrm>
              <a:off x="11348188" y="1763339"/>
              <a:ext cx="2447925" cy="758825"/>
            </a:xfrm>
            <a:custGeom>
              <a:avLst/>
              <a:gdLst/>
              <a:ahLst/>
              <a:cxnLst/>
              <a:rect l="l" t="t" r="r" b="b"/>
              <a:pathLst>
                <a:path w="2447925" h="758825">
                  <a:moveTo>
                    <a:pt x="0" y="758322"/>
                  </a:moveTo>
                  <a:lnTo>
                    <a:pt x="2447569" y="758322"/>
                  </a:lnTo>
                  <a:lnTo>
                    <a:pt x="2447569" y="0"/>
                  </a:lnTo>
                  <a:lnTo>
                    <a:pt x="0" y="0"/>
                  </a:lnTo>
                  <a:lnTo>
                    <a:pt x="0" y="758322"/>
                  </a:lnTo>
                  <a:close/>
                </a:path>
              </a:pathLst>
            </a:custGeom>
            <a:solidFill>
              <a:srgbClr val="006888"/>
            </a:solidFill>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35" name="object 27">
              <a:extLst>
                <a:ext uri="{FF2B5EF4-FFF2-40B4-BE49-F238E27FC236}">
                  <a16:creationId xmlns:a16="http://schemas.microsoft.com/office/drawing/2014/main" id="{745DE873-F06D-F434-BB19-B12EE229894B}"/>
                </a:ext>
              </a:extLst>
            </p:cNvPr>
            <p:cNvSpPr/>
            <p:nvPr/>
          </p:nvSpPr>
          <p:spPr>
            <a:xfrm>
              <a:off x="13795758" y="1763339"/>
              <a:ext cx="523875" cy="758825"/>
            </a:xfrm>
            <a:custGeom>
              <a:avLst/>
              <a:gdLst/>
              <a:ahLst/>
              <a:cxnLst/>
              <a:rect l="l" t="t" r="r" b="b"/>
              <a:pathLst>
                <a:path w="523875" h="758825">
                  <a:moveTo>
                    <a:pt x="523544" y="0"/>
                  </a:moveTo>
                  <a:lnTo>
                    <a:pt x="0" y="0"/>
                  </a:lnTo>
                  <a:lnTo>
                    <a:pt x="0" y="758322"/>
                  </a:lnTo>
                  <a:lnTo>
                    <a:pt x="523544" y="758322"/>
                  </a:lnTo>
                  <a:lnTo>
                    <a:pt x="523544" y="0"/>
                  </a:lnTo>
                  <a:close/>
                </a:path>
              </a:pathLst>
            </a:custGeom>
            <a:solidFill>
              <a:srgbClr val="585855"/>
            </a:solidFill>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grpSp>
      <p:grpSp>
        <p:nvGrpSpPr>
          <p:cNvPr id="36" name="object 4">
            <a:extLst>
              <a:ext uri="{FF2B5EF4-FFF2-40B4-BE49-F238E27FC236}">
                <a16:creationId xmlns:a16="http://schemas.microsoft.com/office/drawing/2014/main" id="{F55937D4-D330-829E-F306-41324086AC12}"/>
              </a:ext>
            </a:extLst>
          </p:cNvPr>
          <p:cNvGrpSpPr/>
          <p:nvPr/>
        </p:nvGrpSpPr>
        <p:grpSpPr>
          <a:xfrm>
            <a:off x="4757987" y="4833902"/>
            <a:ext cx="1106267" cy="540154"/>
            <a:chOff x="7938606" y="523544"/>
            <a:chExt cx="2971165" cy="1998345"/>
          </a:xfrm>
        </p:grpSpPr>
        <p:sp>
          <p:nvSpPr>
            <p:cNvPr id="37" name="object 5">
              <a:extLst>
                <a:ext uri="{FF2B5EF4-FFF2-40B4-BE49-F238E27FC236}">
                  <a16:creationId xmlns:a16="http://schemas.microsoft.com/office/drawing/2014/main" id="{715A64C6-0560-D1EE-1E07-00D895D5AAA2}"/>
                </a:ext>
              </a:extLst>
            </p:cNvPr>
            <p:cNvSpPr/>
            <p:nvPr/>
          </p:nvSpPr>
          <p:spPr>
            <a:xfrm>
              <a:off x="7938606" y="523544"/>
              <a:ext cx="2447925" cy="1998345"/>
            </a:xfrm>
            <a:custGeom>
              <a:avLst/>
              <a:gdLst/>
              <a:ahLst/>
              <a:cxnLst/>
              <a:rect l="l" t="t" r="r" b="b"/>
              <a:pathLst>
                <a:path w="2447925" h="1998345">
                  <a:moveTo>
                    <a:pt x="0" y="1998117"/>
                  </a:moveTo>
                  <a:lnTo>
                    <a:pt x="2447569" y="1998117"/>
                  </a:lnTo>
                  <a:lnTo>
                    <a:pt x="2447569" y="0"/>
                  </a:lnTo>
                  <a:lnTo>
                    <a:pt x="0" y="0"/>
                  </a:lnTo>
                  <a:lnTo>
                    <a:pt x="0" y="1998117"/>
                  </a:lnTo>
                  <a:close/>
                </a:path>
              </a:pathLst>
            </a:custGeom>
            <a:solidFill>
              <a:srgbClr val="F47321"/>
            </a:solidFill>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sp>
          <p:nvSpPr>
            <p:cNvPr id="38" name="object 6">
              <a:extLst>
                <a:ext uri="{FF2B5EF4-FFF2-40B4-BE49-F238E27FC236}">
                  <a16:creationId xmlns:a16="http://schemas.microsoft.com/office/drawing/2014/main" id="{F0B2A2D0-E802-141D-DD3A-9CD45C3B09D2}"/>
                </a:ext>
              </a:extLst>
            </p:cNvPr>
            <p:cNvSpPr/>
            <p:nvPr/>
          </p:nvSpPr>
          <p:spPr>
            <a:xfrm>
              <a:off x="10386175" y="523544"/>
              <a:ext cx="523875" cy="1998345"/>
            </a:xfrm>
            <a:custGeom>
              <a:avLst/>
              <a:gdLst/>
              <a:ahLst/>
              <a:cxnLst/>
              <a:rect l="l" t="t" r="r" b="b"/>
              <a:pathLst>
                <a:path w="523875" h="1998345">
                  <a:moveTo>
                    <a:pt x="523544" y="0"/>
                  </a:moveTo>
                  <a:lnTo>
                    <a:pt x="0" y="0"/>
                  </a:lnTo>
                  <a:lnTo>
                    <a:pt x="0" y="1998117"/>
                  </a:lnTo>
                  <a:lnTo>
                    <a:pt x="523544" y="1998117"/>
                  </a:lnTo>
                  <a:lnTo>
                    <a:pt x="523544" y="0"/>
                  </a:lnTo>
                  <a:close/>
                </a:path>
              </a:pathLst>
            </a:custGeom>
            <a:solidFill>
              <a:srgbClr val="00502F"/>
            </a:solidFill>
          </p:spPr>
          <p:txBody>
            <a:bodyPr wrap="square" lIns="0" tIns="0" rIns="0" bIns="0" rtlCol="0"/>
            <a:lstStyle/>
            <a:p>
              <a:pPr marL="0" marR="0" lvl="0" indent="0" algn="l" defTabSz="554492" rtl="0" eaLnBrk="1" fontAlgn="auto" latinLnBrk="0" hangingPunct="1">
                <a:lnSpc>
                  <a:spcPct val="100000"/>
                </a:lnSpc>
                <a:spcBef>
                  <a:spcPts val="0"/>
                </a:spcBef>
                <a:spcAft>
                  <a:spcPts val="0"/>
                </a:spcAft>
                <a:buClrTx/>
                <a:buSzTx/>
                <a:buFontTx/>
                <a:buNone/>
                <a:tabLst/>
                <a:defRPr/>
              </a:pPr>
              <a:endParaRPr kumimoji="0" sz="1092" b="0" i="0" u="none" strike="noStrike" kern="0" cap="none" spc="0" normalizeH="0" baseline="0" noProof="0">
                <a:ln>
                  <a:noFill/>
                </a:ln>
                <a:solidFill>
                  <a:sysClr val="windowText" lastClr="000000"/>
                </a:solidFill>
                <a:effectLst/>
                <a:uLnTx/>
                <a:uFillTx/>
                <a:latin typeface="Avenir Next LT Pro"/>
                <a:ea typeface="+mn-ea"/>
                <a:cs typeface="+mn-cs"/>
              </a:endParaRPr>
            </a:p>
          </p:txBody>
        </p:sp>
      </p:grpSp>
      <p:sp>
        <p:nvSpPr>
          <p:cNvPr id="45" name="object 6">
            <a:extLst>
              <a:ext uri="{FF2B5EF4-FFF2-40B4-BE49-F238E27FC236}">
                <a16:creationId xmlns:a16="http://schemas.microsoft.com/office/drawing/2014/main" id="{AEDDA526-77B3-1662-7835-98142701E8D1}"/>
              </a:ext>
            </a:extLst>
          </p:cNvPr>
          <p:cNvSpPr txBox="1"/>
          <p:nvPr/>
        </p:nvSpPr>
        <p:spPr>
          <a:xfrm rot="16200000">
            <a:off x="3171740" y="4634700"/>
            <a:ext cx="2779334" cy="132832"/>
          </a:xfrm>
          <a:prstGeom prst="rect">
            <a:avLst/>
          </a:prstGeom>
        </p:spPr>
        <p:txBody>
          <a:bodyPr vert="horz" wrap="square" lIns="0" tIns="9627" rIns="0" bIns="0" rtlCol="0">
            <a:spAutoFit/>
          </a:bodyPr>
          <a:lstStyle/>
          <a:p>
            <a:pPr marL="7701" marR="0" lvl="0" indent="0" algn="ctr" defTabSz="554492" rtl="0" eaLnBrk="1" fontAlgn="auto" latinLnBrk="0" hangingPunct="1">
              <a:lnSpc>
                <a:spcPct val="100000"/>
              </a:lnSpc>
              <a:spcBef>
                <a:spcPts val="76"/>
              </a:spcBef>
              <a:spcAft>
                <a:spcPts val="0"/>
              </a:spcAft>
              <a:buClrTx/>
              <a:buSzTx/>
              <a:buFontTx/>
              <a:buNone/>
              <a:tabLst/>
              <a:defRPr/>
            </a:pPr>
            <a:r>
              <a:rPr kumimoji="0" lang="en-US" sz="800" b="0" i="0" u="none" strike="noStrike" kern="0" cap="none" spc="0" normalizeH="0" baseline="0" noProof="0">
                <a:ln>
                  <a:noFill/>
                </a:ln>
                <a:solidFill>
                  <a:sysClr val="windowText" lastClr="000000"/>
                </a:solidFill>
                <a:effectLst/>
                <a:uLnTx/>
                <a:uFillTx/>
                <a:latin typeface="Avenir Next LT Pro" panose="020B0504020202020204" pitchFamily="34" charset="77"/>
                <a:ea typeface="+mn-ea"/>
                <a:cs typeface="Arial"/>
              </a:rPr>
              <a:t>DIFFERENTIATION</a:t>
            </a:r>
          </a:p>
        </p:txBody>
      </p:sp>
      <p:graphicFrame>
        <p:nvGraphicFramePr>
          <p:cNvPr id="46" name="Table 24">
            <a:extLst>
              <a:ext uri="{FF2B5EF4-FFF2-40B4-BE49-F238E27FC236}">
                <a16:creationId xmlns:a16="http://schemas.microsoft.com/office/drawing/2014/main" id="{20B02193-BADD-6729-74D1-E3FAF1ED4917}"/>
              </a:ext>
            </a:extLst>
          </p:cNvPr>
          <p:cNvGraphicFramePr>
            <a:graphicFrameLocks noGrp="1"/>
          </p:cNvGraphicFramePr>
          <p:nvPr/>
        </p:nvGraphicFramePr>
        <p:xfrm>
          <a:off x="4735566" y="1069072"/>
          <a:ext cx="6594976" cy="1379921"/>
        </p:xfrm>
        <a:graphic>
          <a:graphicData uri="http://schemas.openxmlformats.org/drawingml/2006/table">
            <a:tbl>
              <a:tblPr>
                <a:tableStyleId>{5C22544A-7EE6-4342-B048-85BDC9FD1C3A}</a:tableStyleId>
              </a:tblPr>
              <a:tblGrid>
                <a:gridCol w="412186">
                  <a:extLst>
                    <a:ext uri="{9D8B030D-6E8A-4147-A177-3AD203B41FA5}">
                      <a16:colId xmlns:a16="http://schemas.microsoft.com/office/drawing/2014/main" val="1086717817"/>
                    </a:ext>
                  </a:extLst>
                </a:gridCol>
                <a:gridCol w="412186">
                  <a:extLst>
                    <a:ext uri="{9D8B030D-6E8A-4147-A177-3AD203B41FA5}">
                      <a16:colId xmlns:a16="http://schemas.microsoft.com/office/drawing/2014/main" val="405839627"/>
                    </a:ext>
                  </a:extLst>
                </a:gridCol>
                <a:gridCol w="412186">
                  <a:extLst>
                    <a:ext uri="{9D8B030D-6E8A-4147-A177-3AD203B41FA5}">
                      <a16:colId xmlns:a16="http://schemas.microsoft.com/office/drawing/2014/main" val="1710677331"/>
                    </a:ext>
                  </a:extLst>
                </a:gridCol>
                <a:gridCol w="412186">
                  <a:extLst>
                    <a:ext uri="{9D8B030D-6E8A-4147-A177-3AD203B41FA5}">
                      <a16:colId xmlns:a16="http://schemas.microsoft.com/office/drawing/2014/main" val="2021189921"/>
                    </a:ext>
                  </a:extLst>
                </a:gridCol>
                <a:gridCol w="412186">
                  <a:extLst>
                    <a:ext uri="{9D8B030D-6E8A-4147-A177-3AD203B41FA5}">
                      <a16:colId xmlns:a16="http://schemas.microsoft.com/office/drawing/2014/main" val="1203068188"/>
                    </a:ext>
                  </a:extLst>
                </a:gridCol>
                <a:gridCol w="412186">
                  <a:extLst>
                    <a:ext uri="{9D8B030D-6E8A-4147-A177-3AD203B41FA5}">
                      <a16:colId xmlns:a16="http://schemas.microsoft.com/office/drawing/2014/main" val="2899249020"/>
                    </a:ext>
                  </a:extLst>
                </a:gridCol>
                <a:gridCol w="412186">
                  <a:extLst>
                    <a:ext uri="{9D8B030D-6E8A-4147-A177-3AD203B41FA5}">
                      <a16:colId xmlns:a16="http://schemas.microsoft.com/office/drawing/2014/main" val="4196562300"/>
                    </a:ext>
                  </a:extLst>
                </a:gridCol>
                <a:gridCol w="412186">
                  <a:extLst>
                    <a:ext uri="{9D8B030D-6E8A-4147-A177-3AD203B41FA5}">
                      <a16:colId xmlns:a16="http://schemas.microsoft.com/office/drawing/2014/main" val="453427467"/>
                    </a:ext>
                  </a:extLst>
                </a:gridCol>
                <a:gridCol w="412186">
                  <a:extLst>
                    <a:ext uri="{9D8B030D-6E8A-4147-A177-3AD203B41FA5}">
                      <a16:colId xmlns:a16="http://schemas.microsoft.com/office/drawing/2014/main" val="4069376745"/>
                    </a:ext>
                  </a:extLst>
                </a:gridCol>
                <a:gridCol w="412186">
                  <a:extLst>
                    <a:ext uri="{9D8B030D-6E8A-4147-A177-3AD203B41FA5}">
                      <a16:colId xmlns:a16="http://schemas.microsoft.com/office/drawing/2014/main" val="332753646"/>
                    </a:ext>
                  </a:extLst>
                </a:gridCol>
                <a:gridCol w="412186">
                  <a:extLst>
                    <a:ext uri="{9D8B030D-6E8A-4147-A177-3AD203B41FA5}">
                      <a16:colId xmlns:a16="http://schemas.microsoft.com/office/drawing/2014/main" val="596111700"/>
                    </a:ext>
                  </a:extLst>
                </a:gridCol>
                <a:gridCol w="412186">
                  <a:extLst>
                    <a:ext uri="{9D8B030D-6E8A-4147-A177-3AD203B41FA5}">
                      <a16:colId xmlns:a16="http://schemas.microsoft.com/office/drawing/2014/main" val="2382506527"/>
                    </a:ext>
                  </a:extLst>
                </a:gridCol>
                <a:gridCol w="412186">
                  <a:extLst>
                    <a:ext uri="{9D8B030D-6E8A-4147-A177-3AD203B41FA5}">
                      <a16:colId xmlns:a16="http://schemas.microsoft.com/office/drawing/2014/main" val="2331763254"/>
                    </a:ext>
                  </a:extLst>
                </a:gridCol>
                <a:gridCol w="412186">
                  <a:extLst>
                    <a:ext uri="{9D8B030D-6E8A-4147-A177-3AD203B41FA5}">
                      <a16:colId xmlns:a16="http://schemas.microsoft.com/office/drawing/2014/main" val="1146861182"/>
                    </a:ext>
                  </a:extLst>
                </a:gridCol>
                <a:gridCol w="412186">
                  <a:extLst>
                    <a:ext uri="{9D8B030D-6E8A-4147-A177-3AD203B41FA5}">
                      <a16:colId xmlns:a16="http://schemas.microsoft.com/office/drawing/2014/main" val="3470901872"/>
                    </a:ext>
                  </a:extLst>
                </a:gridCol>
                <a:gridCol w="412186">
                  <a:extLst>
                    <a:ext uri="{9D8B030D-6E8A-4147-A177-3AD203B41FA5}">
                      <a16:colId xmlns:a16="http://schemas.microsoft.com/office/drawing/2014/main" val="3606993257"/>
                    </a:ext>
                  </a:extLst>
                </a:gridCol>
              </a:tblGrid>
              <a:tr h="1059881">
                <a:tc gridSpan="2">
                  <a:txBody>
                    <a:bodyPr/>
                    <a:lstStyle/>
                    <a:p>
                      <a:r>
                        <a:rPr lang="en-US" sz="800">
                          <a:solidFill>
                            <a:schemeClr val="bg1"/>
                          </a:solidFill>
                          <a:latin typeface="+mj-lt"/>
                        </a:rPr>
                        <a:t>Slate</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solidFill>
                      <a:srgbClr val="313A45"/>
                    </a:solidFill>
                  </a:tcPr>
                </a:tc>
                <a:tc hMerge="1">
                  <a:txBody>
                    <a:bodyPr/>
                    <a:lstStyle/>
                    <a:p>
                      <a:endParaRPr lang="en-US"/>
                    </a:p>
                  </a:txBody>
                  <a:tcPr/>
                </a:tc>
                <a:tc gridSpan="2">
                  <a:txBody>
                    <a:bodyPr/>
                    <a:lstStyle/>
                    <a:p>
                      <a:r>
                        <a:rPr lang="en-US" sz="800">
                          <a:solidFill>
                            <a:schemeClr val="bg1"/>
                          </a:solidFill>
                          <a:latin typeface="+mj-lt"/>
                        </a:rPr>
                        <a:t>Miami Orange</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solidFill>
                      <a:srgbClr val="F47321"/>
                    </a:solidFill>
                  </a:tcPr>
                </a:tc>
                <a:tc hMerge="1">
                  <a:txBody>
                    <a:bodyPr/>
                    <a:lstStyle/>
                    <a:p>
                      <a:endParaRPr lang="en-US"/>
                    </a:p>
                  </a:txBody>
                  <a:tcPr/>
                </a:tc>
                <a:tc gridSpan="2">
                  <a:txBody>
                    <a:bodyPr/>
                    <a:lstStyle/>
                    <a:p>
                      <a:r>
                        <a:rPr lang="en-US" sz="800">
                          <a:latin typeface="+mj-lt"/>
                        </a:rPr>
                        <a:t>Light Gray</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solidFill>
                      <a:srgbClr val="C4C5C5"/>
                    </a:solidFill>
                  </a:tcPr>
                </a:tc>
                <a:tc hMerge="1">
                  <a:txBody>
                    <a:bodyPr/>
                    <a:lstStyle/>
                    <a:p>
                      <a:endParaRPr lang="en-US"/>
                    </a:p>
                  </a:txBody>
                  <a:tcPr/>
                </a:tc>
                <a:tc gridSpan="2">
                  <a:txBody>
                    <a:bodyPr/>
                    <a:lstStyle/>
                    <a:p>
                      <a:r>
                        <a:rPr lang="en-US" sz="800">
                          <a:solidFill>
                            <a:schemeClr val="bg1"/>
                          </a:solidFill>
                          <a:latin typeface="+mj-lt"/>
                        </a:rPr>
                        <a:t>Miami Green</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solidFill>
                      <a:srgbClr val="005030"/>
                    </a:solidFill>
                  </a:tcPr>
                </a:tc>
                <a:tc hMerge="1">
                  <a:txBody>
                    <a:bodyPr/>
                    <a:lstStyle/>
                    <a:p>
                      <a:endParaRPr lang="en-US"/>
                    </a:p>
                  </a:txBody>
                  <a:tcPr/>
                </a:tc>
                <a:tc gridSpan="2">
                  <a:txBody>
                    <a:bodyPr/>
                    <a:lstStyle/>
                    <a:p>
                      <a:r>
                        <a:rPr lang="en-US" sz="800">
                          <a:solidFill>
                            <a:schemeClr val="bg1"/>
                          </a:solidFill>
                          <a:latin typeface="+mj-lt"/>
                        </a:rPr>
                        <a:t>Blue</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solidFill>
                      <a:srgbClr val="006888"/>
                    </a:solidFill>
                  </a:tcPr>
                </a:tc>
                <a:tc hMerge="1">
                  <a:txBody>
                    <a:bodyPr/>
                    <a:lstStyle/>
                    <a:p>
                      <a:endParaRPr lang="en-US"/>
                    </a:p>
                  </a:txBody>
                  <a:tcPr/>
                </a:tc>
                <a:tc gridSpan="2">
                  <a:txBody>
                    <a:bodyPr/>
                    <a:lstStyle/>
                    <a:p>
                      <a:r>
                        <a:rPr lang="en-US" sz="800">
                          <a:solidFill>
                            <a:schemeClr val="bg1"/>
                          </a:solidFill>
                          <a:latin typeface="+mj-lt"/>
                        </a:rPr>
                        <a:t>Dark Gray</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solidFill>
                      <a:srgbClr val="585855"/>
                    </a:solidFill>
                  </a:tcPr>
                </a:tc>
                <a:tc hMerge="1">
                  <a:txBody>
                    <a:bodyPr/>
                    <a:lstStyle/>
                    <a:p>
                      <a:endParaRPr lang="en-US"/>
                    </a:p>
                  </a:txBody>
                  <a:tcPr/>
                </a:tc>
                <a:tc gridSpan="2">
                  <a:txBody>
                    <a:bodyPr/>
                    <a:lstStyle/>
                    <a:p>
                      <a:r>
                        <a:rPr lang="en-US" sz="800">
                          <a:solidFill>
                            <a:schemeClr val="bg1"/>
                          </a:solidFill>
                          <a:latin typeface="+mj-lt"/>
                        </a:rPr>
                        <a:t>Black</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solidFill>
                      <a:srgbClr val="000000"/>
                    </a:solidFill>
                  </a:tcPr>
                </a:tc>
                <a:tc hMerge="1">
                  <a:txBody>
                    <a:bodyPr/>
                    <a:lstStyle/>
                    <a:p>
                      <a:endParaRPr lang="en-US"/>
                    </a:p>
                  </a:txBody>
                  <a:tcPr/>
                </a:tc>
                <a:tc gridSpan="2">
                  <a:txBody>
                    <a:bodyPr/>
                    <a:lstStyle/>
                    <a:p>
                      <a:r>
                        <a:rPr lang="en-US" sz="800">
                          <a:solidFill>
                            <a:schemeClr val="tx1"/>
                          </a:solidFill>
                          <a:latin typeface="+mj-lt"/>
                        </a:rPr>
                        <a:t>White</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884081048"/>
                  </a:ext>
                </a:extLst>
              </a:tr>
              <a:tr h="264970">
                <a:tc>
                  <a:txBody>
                    <a:bodyPr/>
                    <a:lstStyle/>
                    <a:p>
                      <a:r>
                        <a:rPr lang="en-US" sz="500">
                          <a:solidFill>
                            <a:schemeClr val="bg1"/>
                          </a:solidFill>
                          <a:latin typeface="+mj-lt"/>
                        </a:rPr>
                        <a:t>R 049</a:t>
                      </a:r>
                    </a:p>
                    <a:p>
                      <a:r>
                        <a:rPr lang="en-US" sz="500">
                          <a:solidFill>
                            <a:schemeClr val="bg1"/>
                          </a:solidFill>
                          <a:latin typeface="+mj-lt"/>
                        </a:rPr>
                        <a:t>G 058</a:t>
                      </a:r>
                    </a:p>
                    <a:p>
                      <a:r>
                        <a:rPr lang="en-US" sz="500">
                          <a:solidFill>
                            <a:schemeClr val="bg1"/>
                          </a:solidFill>
                          <a:latin typeface="+mj-lt"/>
                        </a:rPr>
                        <a:t>B 069</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13A45"/>
                    </a:solidFill>
                  </a:tcPr>
                </a:tc>
                <a:tc>
                  <a:txBody>
                    <a:bodyPr/>
                    <a:lstStyle/>
                    <a:p>
                      <a:r>
                        <a:rPr lang="en-US" sz="500">
                          <a:solidFill>
                            <a:schemeClr val="bg1"/>
                          </a:solidFill>
                          <a:latin typeface="+mj-lt"/>
                        </a:rPr>
                        <a:t>#313A45</a:t>
                      </a:r>
                    </a:p>
                  </a:txBody>
                  <a:tcPr marL="45720" marR="45720" anchor="b">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13A45"/>
                    </a:solidFill>
                  </a:tcPr>
                </a:tc>
                <a:tc>
                  <a:txBody>
                    <a:bodyPr/>
                    <a:lstStyle/>
                    <a:p>
                      <a:r>
                        <a:rPr lang="en-US" sz="500">
                          <a:solidFill>
                            <a:schemeClr val="bg1"/>
                          </a:solidFill>
                          <a:latin typeface="+mj-lt"/>
                        </a:rPr>
                        <a:t>R 244</a:t>
                      </a:r>
                    </a:p>
                    <a:p>
                      <a:r>
                        <a:rPr lang="en-US" sz="500">
                          <a:solidFill>
                            <a:schemeClr val="bg1"/>
                          </a:solidFill>
                          <a:latin typeface="+mj-lt"/>
                        </a:rPr>
                        <a:t>G 115</a:t>
                      </a:r>
                    </a:p>
                    <a:p>
                      <a:r>
                        <a:rPr lang="en-US" sz="500">
                          <a:solidFill>
                            <a:schemeClr val="bg1"/>
                          </a:solidFill>
                          <a:latin typeface="+mj-lt"/>
                        </a:rPr>
                        <a:t>B 033</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47321"/>
                    </a:solidFill>
                  </a:tcPr>
                </a:tc>
                <a:tc>
                  <a:txBody>
                    <a:bodyPr/>
                    <a:lstStyle/>
                    <a:p>
                      <a:r>
                        <a:rPr lang="en-US" sz="500">
                          <a:solidFill>
                            <a:schemeClr val="bg1"/>
                          </a:solidFill>
                          <a:latin typeface="+mj-lt"/>
                        </a:rPr>
                        <a:t>#F47321</a:t>
                      </a:r>
                    </a:p>
                  </a:txBody>
                  <a:tcPr marL="45720" marR="45720" anchor="b">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47321"/>
                    </a:solidFill>
                  </a:tcPr>
                </a:tc>
                <a:tc>
                  <a:txBody>
                    <a:bodyPr/>
                    <a:lstStyle/>
                    <a:p>
                      <a:r>
                        <a:rPr lang="en-US" sz="500">
                          <a:latin typeface="+mj-lt"/>
                        </a:rPr>
                        <a:t>R 196</a:t>
                      </a:r>
                    </a:p>
                    <a:p>
                      <a:r>
                        <a:rPr lang="en-US" sz="500">
                          <a:latin typeface="+mj-lt"/>
                        </a:rPr>
                        <a:t>G 197</a:t>
                      </a:r>
                    </a:p>
                    <a:p>
                      <a:r>
                        <a:rPr lang="en-US" sz="500">
                          <a:latin typeface="+mj-lt"/>
                        </a:rPr>
                        <a:t>B 197</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C4C5C5"/>
                    </a:solidFill>
                  </a:tcPr>
                </a:tc>
                <a:tc>
                  <a:txBody>
                    <a:bodyPr/>
                    <a:lstStyle/>
                    <a:p>
                      <a:r>
                        <a:rPr lang="en-US" sz="500">
                          <a:latin typeface="+mj-lt"/>
                        </a:rPr>
                        <a:t>#C4C5C5</a:t>
                      </a:r>
                    </a:p>
                  </a:txBody>
                  <a:tcPr marL="45720" marR="45720" anchor="b">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C4C5C5"/>
                    </a:solidFill>
                  </a:tcPr>
                </a:tc>
                <a:tc>
                  <a:txBody>
                    <a:bodyPr/>
                    <a:lstStyle/>
                    <a:p>
                      <a:r>
                        <a:rPr lang="en-US" sz="500">
                          <a:solidFill>
                            <a:schemeClr val="bg1"/>
                          </a:solidFill>
                          <a:latin typeface="+mj-lt"/>
                        </a:rPr>
                        <a:t>R 000</a:t>
                      </a:r>
                    </a:p>
                    <a:p>
                      <a:r>
                        <a:rPr lang="en-US" sz="500">
                          <a:solidFill>
                            <a:schemeClr val="bg1"/>
                          </a:solidFill>
                          <a:latin typeface="+mj-lt"/>
                        </a:rPr>
                        <a:t>G 080</a:t>
                      </a:r>
                    </a:p>
                    <a:p>
                      <a:r>
                        <a:rPr lang="en-US" sz="500">
                          <a:solidFill>
                            <a:schemeClr val="bg1"/>
                          </a:solidFill>
                          <a:latin typeface="+mj-lt"/>
                        </a:rPr>
                        <a:t>B 048</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5030"/>
                    </a:solidFill>
                  </a:tcPr>
                </a:tc>
                <a:tc>
                  <a:txBody>
                    <a:bodyPr/>
                    <a:lstStyle/>
                    <a:p>
                      <a:r>
                        <a:rPr lang="en-US" sz="500">
                          <a:solidFill>
                            <a:schemeClr val="bg1"/>
                          </a:solidFill>
                          <a:latin typeface="+mj-lt"/>
                        </a:rPr>
                        <a:t>#005030</a:t>
                      </a:r>
                    </a:p>
                  </a:txBody>
                  <a:tcPr marL="45720" marR="45720" anchor="b">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5030"/>
                    </a:solidFill>
                  </a:tcPr>
                </a:tc>
                <a:tc>
                  <a:txBody>
                    <a:bodyPr/>
                    <a:lstStyle/>
                    <a:p>
                      <a:r>
                        <a:rPr lang="en-US" sz="500">
                          <a:solidFill>
                            <a:schemeClr val="bg1"/>
                          </a:solidFill>
                          <a:latin typeface="+mj-lt"/>
                        </a:rPr>
                        <a:t>R 000</a:t>
                      </a:r>
                    </a:p>
                    <a:p>
                      <a:r>
                        <a:rPr lang="en-US" sz="500">
                          <a:solidFill>
                            <a:schemeClr val="bg1"/>
                          </a:solidFill>
                          <a:latin typeface="+mj-lt"/>
                        </a:rPr>
                        <a:t>G 104</a:t>
                      </a:r>
                    </a:p>
                    <a:p>
                      <a:r>
                        <a:rPr lang="en-US" sz="500">
                          <a:solidFill>
                            <a:schemeClr val="bg1"/>
                          </a:solidFill>
                          <a:latin typeface="+mj-lt"/>
                        </a:rPr>
                        <a:t>B 136</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6888"/>
                    </a:solidFill>
                  </a:tcPr>
                </a:tc>
                <a:tc>
                  <a:txBody>
                    <a:bodyPr/>
                    <a:lstStyle/>
                    <a:p>
                      <a:r>
                        <a:rPr lang="en-US" sz="500">
                          <a:solidFill>
                            <a:schemeClr val="bg1"/>
                          </a:solidFill>
                          <a:latin typeface="+mj-lt"/>
                        </a:rPr>
                        <a:t>#006888</a:t>
                      </a:r>
                    </a:p>
                  </a:txBody>
                  <a:tcPr marL="45720" marR="45720" anchor="b">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6888"/>
                    </a:solidFill>
                  </a:tcPr>
                </a:tc>
                <a:tc>
                  <a:txBody>
                    <a:bodyPr/>
                    <a:lstStyle/>
                    <a:p>
                      <a:r>
                        <a:rPr lang="en-US" sz="500">
                          <a:solidFill>
                            <a:schemeClr val="bg1"/>
                          </a:solidFill>
                          <a:latin typeface="+mj-lt"/>
                        </a:rPr>
                        <a:t>R 088</a:t>
                      </a:r>
                    </a:p>
                    <a:p>
                      <a:r>
                        <a:rPr lang="en-US" sz="500">
                          <a:solidFill>
                            <a:schemeClr val="bg1"/>
                          </a:solidFill>
                          <a:latin typeface="+mj-lt"/>
                        </a:rPr>
                        <a:t>G 088</a:t>
                      </a:r>
                    </a:p>
                    <a:p>
                      <a:r>
                        <a:rPr lang="en-US" sz="500">
                          <a:solidFill>
                            <a:schemeClr val="bg1"/>
                          </a:solidFill>
                          <a:latin typeface="+mj-lt"/>
                        </a:rPr>
                        <a:t>B 085</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585855"/>
                    </a:solidFill>
                  </a:tcPr>
                </a:tc>
                <a:tc>
                  <a:txBody>
                    <a:bodyPr/>
                    <a:lstStyle/>
                    <a:p>
                      <a:r>
                        <a:rPr lang="en-US" sz="500">
                          <a:solidFill>
                            <a:schemeClr val="bg1"/>
                          </a:solidFill>
                          <a:latin typeface="+mj-lt"/>
                        </a:rPr>
                        <a:t>#585855</a:t>
                      </a:r>
                    </a:p>
                  </a:txBody>
                  <a:tcPr marL="45720" marR="45720" anchor="b">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585855"/>
                    </a:solidFill>
                  </a:tcPr>
                </a:tc>
                <a:tc>
                  <a:txBody>
                    <a:bodyPr/>
                    <a:lstStyle/>
                    <a:p>
                      <a:r>
                        <a:rPr lang="en-US" sz="500">
                          <a:solidFill>
                            <a:schemeClr val="bg1"/>
                          </a:solidFill>
                          <a:latin typeface="+mj-lt"/>
                        </a:rPr>
                        <a:t>R 000</a:t>
                      </a:r>
                    </a:p>
                    <a:p>
                      <a:r>
                        <a:rPr lang="en-US" sz="500">
                          <a:solidFill>
                            <a:schemeClr val="bg1"/>
                          </a:solidFill>
                          <a:latin typeface="+mj-lt"/>
                        </a:rPr>
                        <a:t>G 000</a:t>
                      </a:r>
                    </a:p>
                    <a:p>
                      <a:r>
                        <a:rPr lang="en-US" sz="500">
                          <a:solidFill>
                            <a:schemeClr val="bg1"/>
                          </a:solidFill>
                          <a:latin typeface="+mj-lt"/>
                        </a:rPr>
                        <a:t>B 000</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0000"/>
                    </a:solidFill>
                  </a:tcPr>
                </a:tc>
                <a:tc>
                  <a:txBody>
                    <a:bodyPr/>
                    <a:lstStyle/>
                    <a:p>
                      <a:r>
                        <a:rPr lang="en-US" sz="500">
                          <a:solidFill>
                            <a:schemeClr val="bg1"/>
                          </a:solidFill>
                          <a:latin typeface="+mj-lt"/>
                        </a:rPr>
                        <a:t>#000000</a:t>
                      </a:r>
                    </a:p>
                  </a:txBody>
                  <a:tcPr marL="45720" marR="45720" anchor="b">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0000"/>
                    </a:solidFill>
                  </a:tcPr>
                </a:tc>
                <a:tc>
                  <a:txBody>
                    <a:bodyPr/>
                    <a:lstStyle/>
                    <a:p>
                      <a:r>
                        <a:rPr lang="en-US" sz="500">
                          <a:solidFill>
                            <a:schemeClr val="tx1"/>
                          </a:solidFill>
                          <a:latin typeface="+mj-lt"/>
                        </a:rPr>
                        <a:t>R 255</a:t>
                      </a:r>
                    </a:p>
                    <a:p>
                      <a:r>
                        <a:rPr lang="en-US" sz="500">
                          <a:solidFill>
                            <a:schemeClr val="tx1"/>
                          </a:solidFill>
                          <a:latin typeface="+mj-lt"/>
                        </a:rPr>
                        <a:t>G 255</a:t>
                      </a:r>
                    </a:p>
                    <a:p>
                      <a:r>
                        <a:rPr lang="en-US" sz="500">
                          <a:solidFill>
                            <a:schemeClr val="tx1"/>
                          </a:solidFill>
                          <a:latin typeface="+mj-lt"/>
                        </a:rPr>
                        <a:t>B 255</a:t>
                      </a:r>
                    </a:p>
                  </a:txBody>
                  <a:tcPr marL="45720" marR="45720" anchor="b">
                    <a:lnL w="12700"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500">
                          <a:solidFill>
                            <a:schemeClr val="tx1"/>
                          </a:solidFill>
                          <a:latin typeface="+mj-lt"/>
                        </a:rPr>
                        <a:t>#FFFFFF</a:t>
                      </a:r>
                    </a:p>
                  </a:txBody>
                  <a:tcPr marL="45720" marR="45720" anchor="b">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2502239"/>
                  </a:ext>
                </a:extLst>
              </a:tr>
            </a:tbl>
          </a:graphicData>
        </a:graphic>
      </p:graphicFrame>
      <p:cxnSp>
        <p:nvCxnSpPr>
          <p:cNvPr id="47" name="Straight Arrow Connector 46">
            <a:extLst>
              <a:ext uri="{FF2B5EF4-FFF2-40B4-BE49-F238E27FC236}">
                <a16:creationId xmlns:a16="http://schemas.microsoft.com/office/drawing/2014/main" id="{CF55F445-F2E6-7B3F-0E14-5B29426C64F1}"/>
              </a:ext>
            </a:extLst>
          </p:cNvPr>
          <p:cNvCxnSpPr>
            <a:cxnSpLocks/>
          </p:cNvCxnSpPr>
          <p:nvPr/>
        </p:nvCxnSpPr>
        <p:spPr>
          <a:xfrm>
            <a:off x="4736690" y="2651120"/>
            <a:ext cx="6593860" cy="0"/>
          </a:xfrm>
          <a:prstGeom prst="straightConnector1">
            <a:avLst/>
          </a:prstGeom>
          <a:ln w="7620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0A22A2BE-E95C-A798-896A-D0AE332F655A}"/>
              </a:ext>
            </a:extLst>
          </p:cNvPr>
          <p:cNvSpPr>
            <a:spLocks noGrp="1"/>
          </p:cNvSpPr>
          <p:nvPr>
            <p:ph type="sldNum" sz="quarter" idx="19"/>
          </p:nvPr>
        </p:nvSpPr>
        <p:spPr/>
        <p:txBody>
          <a:bodyPr/>
          <a:lstStyle/>
          <a:p>
            <a:fld id="{6E6BEFCD-68CD-420C-AFFE-D63F7C2523FA}" type="slidenum">
              <a:rPr lang="en-US" smtClean="0"/>
              <a:pPr/>
              <a:t>17</a:t>
            </a:fld>
            <a:endParaRPr lang="en-US"/>
          </a:p>
        </p:txBody>
      </p:sp>
      <p:graphicFrame>
        <p:nvGraphicFramePr>
          <p:cNvPr id="2" name="Table 84">
            <a:extLst>
              <a:ext uri="{FF2B5EF4-FFF2-40B4-BE49-F238E27FC236}">
                <a16:creationId xmlns:a16="http://schemas.microsoft.com/office/drawing/2014/main" id="{5E4190B9-C5D0-F326-C701-A43657010CDB}"/>
              </a:ext>
            </a:extLst>
          </p:cNvPr>
          <p:cNvGraphicFramePr>
            <a:graphicFrameLocks noGrp="1"/>
          </p:cNvGraphicFramePr>
          <p:nvPr>
            <p:extLst>
              <p:ext uri="{D42A27DB-BD31-4B8C-83A1-F6EECF244321}">
                <p14:modId xmlns:p14="http://schemas.microsoft.com/office/powerpoint/2010/main" val="3329193725"/>
              </p:ext>
            </p:extLst>
          </p:nvPr>
        </p:nvGraphicFramePr>
        <p:xfrm>
          <a:off x="6499446" y="3311449"/>
          <a:ext cx="4831104" cy="2835258"/>
        </p:xfrm>
        <a:graphic>
          <a:graphicData uri="http://schemas.openxmlformats.org/drawingml/2006/table">
            <a:tbl>
              <a:tblPr>
                <a:tableStyleId>{5C22544A-7EE6-4342-B048-85BDC9FD1C3A}</a:tableStyleId>
              </a:tblPr>
              <a:tblGrid>
                <a:gridCol w="1207776">
                  <a:extLst>
                    <a:ext uri="{9D8B030D-6E8A-4147-A177-3AD203B41FA5}">
                      <a16:colId xmlns:a16="http://schemas.microsoft.com/office/drawing/2014/main" val="377994859"/>
                    </a:ext>
                  </a:extLst>
                </a:gridCol>
                <a:gridCol w="1207776">
                  <a:extLst>
                    <a:ext uri="{9D8B030D-6E8A-4147-A177-3AD203B41FA5}">
                      <a16:colId xmlns:a16="http://schemas.microsoft.com/office/drawing/2014/main" val="3358633751"/>
                    </a:ext>
                  </a:extLst>
                </a:gridCol>
                <a:gridCol w="1207776">
                  <a:extLst>
                    <a:ext uri="{9D8B030D-6E8A-4147-A177-3AD203B41FA5}">
                      <a16:colId xmlns:a16="http://schemas.microsoft.com/office/drawing/2014/main" val="4197686618"/>
                    </a:ext>
                  </a:extLst>
                </a:gridCol>
                <a:gridCol w="1207776">
                  <a:extLst>
                    <a:ext uri="{9D8B030D-6E8A-4147-A177-3AD203B41FA5}">
                      <a16:colId xmlns:a16="http://schemas.microsoft.com/office/drawing/2014/main" val="2324346518"/>
                    </a:ext>
                  </a:extLst>
                </a:gridCol>
              </a:tblGrid>
              <a:tr h="415294">
                <a:tc>
                  <a:txBody>
                    <a:bodyPr/>
                    <a:lstStyle/>
                    <a:p>
                      <a:pPr algn="ctr"/>
                      <a:r>
                        <a:rPr lang="en-US" sz="1100" b="1">
                          <a:solidFill>
                            <a:schemeClr val="bg1"/>
                          </a:solidFill>
                        </a:rPr>
                        <a:t>Slate</a:t>
                      </a:r>
                    </a:p>
                    <a:p>
                      <a:pPr algn="ctr"/>
                      <a:r>
                        <a:rPr lang="en-US" sz="1100" b="0">
                          <a:solidFill>
                            <a:schemeClr val="bg1"/>
                          </a:solidFill>
                        </a:rPr>
                        <a:t>#313A45</a:t>
                      </a:r>
                    </a:p>
                  </a:txBody>
                  <a:tcPr marL="0"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r>
                        <a:rPr lang="en-US" sz="1100" b="1">
                          <a:solidFill>
                            <a:schemeClr val="bg1"/>
                          </a:solidFill>
                        </a:rPr>
                        <a:t>Miami Orange</a:t>
                      </a:r>
                    </a:p>
                    <a:p>
                      <a:pPr algn="ctr"/>
                      <a:r>
                        <a:rPr lang="en-US" sz="1100" b="0">
                          <a:solidFill>
                            <a:schemeClr val="bg1"/>
                          </a:solidFill>
                        </a:rPr>
                        <a:t>#F47321</a:t>
                      </a:r>
                    </a:p>
                  </a:txBody>
                  <a:tcPr marL="0"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b="1">
                          <a:solidFill>
                            <a:schemeClr val="bg1"/>
                          </a:solidFill>
                        </a:rPr>
                        <a:t>Miami Green</a:t>
                      </a:r>
                    </a:p>
                    <a:p>
                      <a:pPr algn="ctr"/>
                      <a:r>
                        <a:rPr lang="en-US" sz="1100" b="0">
                          <a:solidFill>
                            <a:schemeClr val="bg1"/>
                          </a:solidFill>
                        </a:rPr>
                        <a:t>#005030</a:t>
                      </a:r>
                    </a:p>
                  </a:txBody>
                  <a:tcPr marL="0"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100" b="1">
                          <a:solidFill>
                            <a:schemeClr val="bg1"/>
                          </a:solidFill>
                        </a:rPr>
                        <a:t>Blue</a:t>
                      </a:r>
                    </a:p>
                    <a:p>
                      <a:pPr algn="ctr"/>
                      <a:r>
                        <a:rPr lang="en-US" sz="1100" b="0">
                          <a:solidFill>
                            <a:schemeClr val="bg1"/>
                          </a:solidFill>
                        </a:rPr>
                        <a:t>#006888</a:t>
                      </a:r>
                    </a:p>
                  </a:txBody>
                  <a:tcPr marL="0"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440426247"/>
                  </a:ext>
                </a:extLst>
              </a:tr>
              <a:tr h="218958">
                <a:tc>
                  <a:txBody>
                    <a:bodyPr/>
                    <a:lstStyle/>
                    <a:p>
                      <a:pPr algn="ctr"/>
                      <a:r>
                        <a:rPr lang="en-US" sz="1100" b="0">
                          <a:solidFill>
                            <a:schemeClr val="bg1"/>
                          </a:solidFill>
                        </a:rPr>
                        <a:t>#424A55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24A55"/>
                    </a:solidFill>
                  </a:tcPr>
                </a:tc>
                <a:tc>
                  <a:txBody>
                    <a:bodyPr/>
                    <a:lstStyle/>
                    <a:p>
                      <a:pPr algn="ctr"/>
                      <a:r>
                        <a:rPr lang="en-US" sz="1100" b="0">
                          <a:solidFill>
                            <a:schemeClr val="bg1"/>
                          </a:solidFill>
                        </a:rPr>
                        <a:t>#F57F34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57F34"/>
                    </a:solidFill>
                  </a:tcPr>
                </a:tc>
                <a:tc>
                  <a:txBody>
                    <a:bodyPr/>
                    <a:lstStyle/>
                    <a:p>
                      <a:pPr algn="ctr"/>
                      <a:r>
                        <a:rPr lang="en-US" sz="1100" b="0">
                          <a:solidFill>
                            <a:schemeClr val="bg1"/>
                          </a:solidFill>
                        </a:rPr>
                        <a:t>#155F41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55F41"/>
                    </a:solidFill>
                  </a:tcPr>
                </a:tc>
                <a:tc>
                  <a:txBody>
                    <a:bodyPr/>
                    <a:lstStyle/>
                    <a:p>
                      <a:pPr algn="ctr"/>
                      <a:r>
                        <a:rPr lang="en-US" sz="1100" b="0">
                          <a:solidFill>
                            <a:schemeClr val="bg1"/>
                          </a:solidFill>
                        </a:rPr>
                        <a:t>#157592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57592"/>
                    </a:solidFill>
                  </a:tcPr>
                </a:tc>
                <a:extLst>
                  <a:ext uri="{0D108BD9-81ED-4DB2-BD59-A6C34878D82A}">
                    <a16:rowId xmlns:a16="http://schemas.microsoft.com/office/drawing/2014/main" val="649998717"/>
                  </a:ext>
                </a:extLst>
              </a:tr>
              <a:tr h="218958">
                <a:tc>
                  <a:txBody>
                    <a:bodyPr/>
                    <a:lstStyle/>
                    <a:p>
                      <a:pPr algn="ctr"/>
                      <a:r>
                        <a:rPr lang="en-US" sz="1100" b="0">
                          <a:solidFill>
                            <a:schemeClr val="bg1"/>
                          </a:solidFill>
                        </a:rPr>
                        <a:t>#535B64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35B64"/>
                    </a:solidFill>
                  </a:tcPr>
                </a:tc>
                <a:tc>
                  <a:txBody>
                    <a:bodyPr/>
                    <a:lstStyle/>
                    <a:p>
                      <a:pPr algn="ctr"/>
                      <a:r>
                        <a:rPr lang="en-US" sz="1100" b="0">
                          <a:solidFill>
                            <a:schemeClr val="bg1"/>
                          </a:solidFill>
                        </a:rPr>
                        <a:t>#F68A46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8A46"/>
                    </a:solidFill>
                  </a:tcPr>
                </a:tc>
                <a:tc>
                  <a:txBody>
                    <a:bodyPr/>
                    <a:lstStyle/>
                    <a:p>
                      <a:pPr algn="ctr"/>
                      <a:r>
                        <a:rPr lang="en-US" sz="1100" b="0">
                          <a:solidFill>
                            <a:schemeClr val="bg1"/>
                          </a:solidFill>
                        </a:rPr>
                        <a:t>#2B6D53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B6D53"/>
                    </a:solidFill>
                  </a:tcPr>
                </a:tc>
                <a:tc>
                  <a:txBody>
                    <a:bodyPr/>
                    <a:lstStyle/>
                    <a:p>
                      <a:pPr algn="ctr"/>
                      <a:r>
                        <a:rPr lang="en-US" sz="1100" b="0">
                          <a:solidFill>
                            <a:schemeClr val="bg1"/>
                          </a:solidFill>
                        </a:rPr>
                        <a:t>#2B819C</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B819C"/>
                    </a:solidFill>
                  </a:tcPr>
                </a:tc>
                <a:extLst>
                  <a:ext uri="{0D108BD9-81ED-4DB2-BD59-A6C34878D82A}">
                    <a16:rowId xmlns:a16="http://schemas.microsoft.com/office/drawing/2014/main" val="1338940274"/>
                  </a:ext>
                </a:extLst>
              </a:tr>
              <a:tr h="218958">
                <a:tc>
                  <a:txBody>
                    <a:bodyPr/>
                    <a:lstStyle/>
                    <a:p>
                      <a:pPr algn="ctr"/>
                      <a:r>
                        <a:rPr lang="en-US" sz="1100" b="0">
                          <a:solidFill>
                            <a:schemeClr val="bg1"/>
                          </a:solidFill>
                        </a:rPr>
                        <a:t>#656B74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56B74"/>
                    </a:solidFill>
                  </a:tcPr>
                </a:tc>
                <a:tc>
                  <a:txBody>
                    <a:bodyPr/>
                    <a:lstStyle/>
                    <a:p>
                      <a:pPr algn="ctr"/>
                      <a:r>
                        <a:rPr lang="en-US" sz="1100" b="0">
                          <a:solidFill>
                            <a:schemeClr val="bg1"/>
                          </a:solidFill>
                        </a:rPr>
                        <a:t>#F79659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79659"/>
                    </a:solidFill>
                  </a:tcPr>
                </a:tc>
                <a:tc>
                  <a:txBody>
                    <a:bodyPr/>
                    <a:lstStyle/>
                    <a:p>
                      <a:pPr algn="ctr"/>
                      <a:r>
                        <a:rPr lang="en-US" sz="1100" b="0">
                          <a:solidFill>
                            <a:schemeClr val="bg1"/>
                          </a:solidFill>
                        </a:rPr>
                        <a:t>#407C64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07C64"/>
                    </a:solidFill>
                  </a:tcPr>
                </a:tc>
                <a:tc>
                  <a:txBody>
                    <a:bodyPr/>
                    <a:lstStyle/>
                    <a:p>
                      <a:pPr algn="ctr"/>
                      <a:r>
                        <a:rPr lang="en-US" sz="1100" b="0">
                          <a:solidFill>
                            <a:schemeClr val="bg1"/>
                          </a:solidFill>
                        </a:rPr>
                        <a:t>#408EA6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08EA6"/>
                    </a:solidFill>
                  </a:tcPr>
                </a:tc>
                <a:extLst>
                  <a:ext uri="{0D108BD9-81ED-4DB2-BD59-A6C34878D82A}">
                    <a16:rowId xmlns:a16="http://schemas.microsoft.com/office/drawing/2014/main" val="3760184991"/>
                  </a:ext>
                </a:extLst>
              </a:tr>
              <a:tr h="218958">
                <a:tc>
                  <a:txBody>
                    <a:bodyPr/>
                    <a:lstStyle/>
                    <a:p>
                      <a:pPr algn="ctr"/>
                      <a:r>
                        <a:rPr lang="en-US" sz="1100" b="0">
                          <a:solidFill>
                            <a:schemeClr val="bg1"/>
                          </a:solidFill>
                        </a:rPr>
                        <a:t>#767C83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67C83"/>
                    </a:solidFill>
                  </a:tcPr>
                </a:tc>
                <a:tc>
                  <a:txBody>
                    <a:bodyPr/>
                    <a:lstStyle/>
                    <a:p>
                      <a:pPr algn="ctr"/>
                      <a:r>
                        <a:rPr lang="en-US" sz="1100" b="0">
                          <a:solidFill>
                            <a:schemeClr val="tx1"/>
                          </a:solidFill>
                        </a:rPr>
                        <a:t>#F8A26B</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8A26B"/>
                    </a:solidFill>
                  </a:tcPr>
                </a:tc>
                <a:tc>
                  <a:txBody>
                    <a:bodyPr/>
                    <a:lstStyle/>
                    <a:p>
                      <a:pPr algn="ctr"/>
                      <a:r>
                        <a:rPr lang="en-US" sz="1100" b="0">
                          <a:solidFill>
                            <a:schemeClr val="bg1"/>
                          </a:solidFill>
                        </a:rPr>
                        <a:t>#558A75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58A75"/>
                    </a:solidFill>
                  </a:tcPr>
                </a:tc>
                <a:tc>
                  <a:txBody>
                    <a:bodyPr/>
                    <a:lstStyle/>
                    <a:p>
                      <a:pPr algn="ctr"/>
                      <a:r>
                        <a:rPr lang="en-US" sz="1100" b="0">
                          <a:solidFill>
                            <a:schemeClr val="bg1"/>
                          </a:solidFill>
                        </a:rPr>
                        <a:t>#559AB0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59AB0"/>
                    </a:solidFill>
                  </a:tcPr>
                </a:tc>
                <a:extLst>
                  <a:ext uri="{0D108BD9-81ED-4DB2-BD59-A6C34878D82A}">
                    <a16:rowId xmlns:a16="http://schemas.microsoft.com/office/drawing/2014/main" val="4229721248"/>
                  </a:ext>
                </a:extLst>
              </a:tr>
              <a:tr h="218958">
                <a:tc>
                  <a:txBody>
                    <a:bodyPr/>
                    <a:lstStyle/>
                    <a:p>
                      <a:pPr algn="ctr"/>
                      <a:r>
                        <a:rPr lang="en-US" sz="1100" b="0">
                          <a:solidFill>
                            <a:schemeClr val="bg1"/>
                          </a:solidFill>
                        </a:rPr>
                        <a:t>#878C93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78C93"/>
                    </a:solidFill>
                  </a:tcPr>
                </a:tc>
                <a:tc>
                  <a:txBody>
                    <a:bodyPr/>
                    <a:lstStyle/>
                    <a:p>
                      <a:pPr algn="ctr"/>
                      <a:r>
                        <a:rPr lang="en-US" sz="1100" b="0">
                          <a:solidFill>
                            <a:schemeClr val="tx1"/>
                          </a:solidFill>
                        </a:rPr>
                        <a:t>#F9AD7E</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9AD7E"/>
                    </a:solidFill>
                  </a:tcPr>
                </a:tc>
                <a:tc>
                  <a:txBody>
                    <a:bodyPr/>
                    <a:lstStyle/>
                    <a:p>
                      <a:pPr algn="ctr"/>
                      <a:r>
                        <a:rPr lang="en-US" sz="1100" b="0">
                          <a:solidFill>
                            <a:schemeClr val="bg1"/>
                          </a:solidFill>
                        </a:rPr>
                        <a:t>#6A9986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A9986"/>
                    </a:solidFill>
                  </a:tcPr>
                </a:tc>
                <a:tc>
                  <a:txBody>
                    <a:bodyPr/>
                    <a:lstStyle/>
                    <a:p>
                      <a:pPr algn="ctr"/>
                      <a:r>
                        <a:rPr lang="en-US" sz="1100" b="0">
                          <a:solidFill>
                            <a:schemeClr val="bg1"/>
                          </a:solidFill>
                        </a:rPr>
                        <a:t>#6AA7BA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AA7BA"/>
                    </a:solidFill>
                  </a:tcPr>
                </a:tc>
                <a:extLst>
                  <a:ext uri="{0D108BD9-81ED-4DB2-BD59-A6C34878D82A}">
                    <a16:rowId xmlns:a16="http://schemas.microsoft.com/office/drawing/2014/main" val="4169487495"/>
                  </a:ext>
                </a:extLst>
              </a:tr>
              <a:tr h="218958">
                <a:tc>
                  <a:txBody>
                    <a:bodyPr/>
                    <a:lstStyle/>
                    <a:p>
                      <a:pPr algn="ctr"/>
                      <a:r>
                        <a:rPr lang="en-US" sz="1100" b="0">
                          <a:solidFill>
                            <a:srgbClr val="000000"/>
                          </a:solidFill>
                        </a:rPr>
                        <a:t>#989DA2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89DA2"/>
                    </a:solidFill>
                  </a:tcPr>
                </a:tc>
                <a:tc>
                  <a:txBody>
                    <a:bodyPr/>
                    <a:lstStyle/>
                    <a:p>
                      <a:pPr algn="ctr"/>
                      <a:r>
                        <a:rPr lang="en-US" sz="1100" b="0">
                          <a:solidFill>
                            <a:srgbClr val="000000"/>
                          </a:solidFill>
                        </a:rPr>
                        <a:t>#FAB990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B990"/>
                    </a:solidFill>
                  </a:tcPr>
                </a:tc>
                <a:tc>
                  <a:txBody>
                    <a:bodyPr/>
                    <a:lstStyle/>
                    <a:p>
                      <a:pPr algn="ctr"/>
                      <a:r>
                        <a:rPr lang="en-US" sz="1100" b="0">
                          <a:solidFill>
                            <a:srgbClr val="000000"/>
                          </a:solidFill>
                        </a:rPr>
                        <a:t>#80A898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0A898"/>
                    </a:solidFill>
                  </a:tcPr>
                </a:tc>
                <a:tc>
                  <a:txBody>
                    <a:bodyPr/>
                    <a:lstStyle/>
                    <a:p>
                      <a:pPr algn="ctr"/>
                      <a:r>
                        <a:rPr lang="en-US" sz="1100" b="0">
                          <a:solidFill>
                            <a:srgbClr val="000000"/>
                          </a:solidFill>
                        </a:rPr>
                        <a:t>#80B4C4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0B4C4"/>
                    </a:solidFill>
                  </a:tcPr>
                </a:tc>
                <a:extLst>
                  <a:ext uri="{0D108BD9-81ED-4DB2-BD59-A6C34878D82A}">
                    <a16:rowId xmlns:a16="http://schemas.microsoft.com/office/drawing/2014/main" val="2464218623"/>
                  </a:ext>
                </a:extLst>
              </a:tr>
              <a:tr h="218958">
                <a:tc>
                  <a:txBody>
                    <a:bodyPr/>
                    <a:lstStyle/>
                    <a:p>
                      <a:pPr algn="ctr"/>
                      <a:r>
                        <a:rPr lang="en-US" sz="1100" b="0">
                          <a:solidFill>
                            <a:srgbClr val="000000"/>
                          </a:solidFill>
                        </a:rPr>
                        <a:t>#A9ADB2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9ADB2"/>
                    </a:solidFill>
                  </a:tcPr>
                </a:tc>
                <a:tc>
                  <a:txBody>
                    <a:bodyPr/>
                    <a:lstStyle/>
                    <a:p>
                      <a:pPr algn="ctr"/>
                      <a:r>
                        <a:rPr lang="en-US" sz="1100" b="0">
                          <a:solidFill>
                            <a:srgbClr val="000000"/>
                          </a:solidFill>
                        </a:rPr>
                        <a:t>#FAC5A3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C5A3"/>
                    </a:solidFill>
                  </a:tcPr>
                </a:tc>
                <a:tc>
                  <a:txBody>
                    <a:bodyPr/>
                    <a:lstStyle/>
                    <a:p>
                      <a:pPr algn="ctr"/>
                      <a:r>
                        <a:rPr lang="en-US" sz="1100" b="0">
                          <a:solidFill>
                            <a:srgbClr val="000000"/>
                          </a:solidFill>
                        </a:rPr>
                        <a:t>#95B6A9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5B6A9"/>
                    </a:solidFill>
                  </a:tcPr>
                </a:tc>
                <a:tc>
                  <a:txBody>
                    <a:bodyPr/>
                    <a:lstStyle/>
                    <a:p>
                      <a:pPr algn="ctr"/>
                      <a:r>
                        <a:rPr lang="en-US" sz="1100" b="0">
                          <a:solidFill>
                            <a:srgbClr val="000000"/>
                          </a:solidFill>
                        </a:rPr>
                        <a:t>#95C0CD</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5C0CD"/>
                    </a:solidFill>
                  </a:tcPr>
                </a:tc>
                <a:extLst>
                  <a:ext uri="{0D108BD9-81ED-4DB2-BD59-A6C34878D82A}">
                    <a16:rowId xmlns:a16="http://schemas.microsoft.com/office/drawing/2014/main" val="2981965298"/>
                  </a:ext>
                </a:extLst>
              </a:tr>
              <a:tr h="218958">
                <a:tc>
                  <a:txBody>
                    <a:bodyPr/>
                    <a:lstStyle/>
                    <a:p>
                      <a:pPr algn="ctr"/>
                      <a:r>
                        <a:rPr lang="en-US" sz="1100" b="0">
                          <a:solidFill>
                            <a:srgbClr val="000000"/>
                          </a:solidFill>
                        </a:rPr>
                        <a:t>#BABDC1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BABDC1"/>
                    </a:solidFill>
                  </a:tcPr>
                </a:tc>
                <a:tc>
                  <a:txBody>
                    <a:bodyPr/>
                    <a:lstStyle/>
                    <a:p>
                      <a:pPr algn="ctr"/>
                      <a:r>
                        <a:rPr lang="en-US" sz="1100" b="0">
                          <a:solidFill>
                            <a:srgbClr val="000000"/>
                          </a:solidFill>
                        </a:rPr>
                        <a:t>#FBD0B5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BD0B5"/>
                    </a:solidFill>
                  </a:tcPr>
                </a:tc>
                <a:tc>
                  <a:txBody>
                    <a:bodyPr/>
                    <a:lstStyle/>
                    <a:p>
                      <a:pPr algn="ctr"/>
                      <a:r>
                        <a:rPr lang="en-US" sz="1100" b="0">
                          <a:solidFill>
                            <a:srgbClr val="000000"/>
                          </a:solidFill>
                        </a:rPr>
                        <a:t>#AAC5BA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AC5BA"/>
                    </a:solidFill>
                  </a:tcPr>
                </a:tc>
                <a:tc>
                  <a:txBody>
                    <a:bodyPr/>
                    <a:lstStyle/>
                    <a:p>
                      <a:pPr algn="ctr"/>
                      <a:r>
                        <a:rPr lang="en-US" sz="1100" b="0">
                          <a:solidFill>
                            <a:srgbClr val="000000"/>
                          </a:solidFill>
                        </a:rPr>
                        <a:t>#AACDD7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ACDD7"/>
                    </a:solidFill>
                  </a:tcPr>
                </a:tc>
                <a:extLst>
                  <a:ext uri="{0D108BD9-81ED-4DB2-BD59-A6C34878D82A}">
                    <a16:rowId xmlns:a16="http://schemas.microsoft.com/office/drawing/2014/main" val="1860552996"/>
                  </a:ext>
                </a:extLst>
              </a:tr>
              <a:tr h="218958">
                <a:tc>
                  <a:txBody>
                    <a:bodyPr/>
                    <a:lstStyle/>
                    <a:p>
                      <a:pPr algn="ctr"/>
                      <a:r>
                        <a:rPr lang="en-US" sz="1100" b="0">
                          <a:solidFill>
                            <a:srgbClr val="000000"/>
                          </a:solidFill>
                        </a:rPr>
                        <a:t>#CCCED1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CED1"/>
                    </a:solidFill>
                  </a:tcPr>
                </a:tc>
                <a:tc>
                  <a:txBody>
                    <a:bodyPr/>
                    <a:lstStyle/>
                    <a:p>
                      <a:pPr algn="ctr"/>
                      <a:r>
                        <a:rPr lang="en-US" sz="1100" b="0">
                          <a:solidFill>
                            <a:srgbClr val="000000"/>
                          </a:solidFill>
                        </a:rPr>
                        <a:t>#FCDCC8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CDCC8"/>
                    </a:solidFill>
                  </a:tcPr>
                </a:tc>
                <a:tc>
                  <a:txBody>
                    <a:bodyPr/>
                    <a:lstStyle/>
                    <a:p>
                      <a:pPr algn="ctr"/>
                      <a:r>
                        <a:rPr lang="en-US" sz="1100" b="0">
                          <a:solidFill>
                            <a:srgbClr val="000000"/>
                          </a:solidFill>
                        </a:rPr>
                        <a:t>#BFD3CB</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BFD3CB"/>
                    </a:solidFill>
                  </a:tcPr>
                </a:tc>
                <a:tc>
                  <a:txBody>
                    <a:bodyPr/>
                    <a:lstStyle/>
                    <a:p>
                      <a:pPr algn="ctr"/>
                      <a:r>
                        <a:rPr lang="en-US" sz="1100" b="0">
                          <a:solidFill>
                            <a:srgbClr val="000000"/>
                          </a:solidFill>
                        </a:rPr>
                        <a:t>#BFD9E1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BFD9E1"/>
                    </a:solidFill>
                  </a:tcPr>
                </a:tc>
                <a:extLst>
                  <a:ext uri="{0D108BD9-81ED-4DB2-BD59-A6C34878D82A}">
                    <a16:rowId xmlns:a16="http://schemas.microsoft.com/office/drawing/2014/main" val="3060644456"/>
                  </a:ext>
                </a:extLst>
              </a:tr>
              <a:tr h="218958">
                <a:tc>
                  <a:txBody>
                    <a:bodyPr/>
                    <a:lstStyle/>
                    <a:p>
                      <a:pPr algn="ctr"/>
                      <a:r>
                        <a:rPr lang="en-US" sz="1100" b="0">
                          <a:solidFill>
                            <a:srgbClr val="000000"/>
                          </a:solidFill>
                        </a:rPr>
                        <a:t>#DDDEE0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DDEE0"/>
                    </a:solidFill>
                  </a:tcPr>
                </a:tc>
                <a:tc>
                  <a:txBody>
                    <a:bodyPr/>
                    <a:lstStyle/>
                    <a:p>
                      <a:pPr algn="ctr"/>
                      <a:r>
                        <a:rPr lang="en-US" sz="1100" b="0">
                          <a:solidFill>
                            <a:srgbClr val="000000"/>
                          </a:solidFill>
                        </a:rPr>
                        <a:t>#FDE8DA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DE8DA"/>
                    </a:solidFill>
                  </a:tcPr>
                </a:tc>
                <a:tc>
                  <a:txBody>
                    <a:bodyPr/>
                    <a:lstStyle/>
                    <a:p>
                      <a:pPr algn="ctr"/>
                      <a:r>
                        <a:rPr lang="en-US" sz="1100" b="0">
                          <a:solidFill>
                            <a:srgbClr val="000000"/>
                          </a:solidFill>
                        </a:rPr>
                        <a:t>#D5E2DD</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5E2DD"/>
                    </a:solidFill>
                  </a:tcPr>
                </a:tc>
                <a:tc>
                  <a:txBody>
                    <a:bodyPr/>
                    <a:lstStyle/>
                    <a:p>
                      <a:pPr algn="ctr"/>
                      <a:r>
                        <a:rPr lang="en-US" sz="1100" b="0">
                          <a:solidFill>
                            <a:srgbClr val="000000"/>
                          </a:solidFill>
                        </a:rPr>
                        <a:t>#D5E6EB</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5E6EB"/>
                    </a:solidFill>
                  </a:tcPr>
                </a:tc>
                <a:extLst>
                  <a:ext uri="{0D108BD9-81ED-4DB2-BD59-A6C34878D82A}">
                    <a16:rowId xmlns:a16="http://schemas.microsoft.com/office/drawing/2014/main" val="3078579765"/>
                  </a:ext>
                </a:extLst>
              </a:tr>
              <a:tr h="218958">
                <a:tc>
                  <a:txBody>
                    <a:bodyPr/>
                    <a:lstStyle/>
                    <a:p>
                      <a:pPr algn="ctr"/>
                      <a:r>
                        <a:rPr lang="en-US" sz="1100" b="0">
                          <a:solidFill>
                            <a:srgbClr val="000000"/>
                          </a:solidFill>
                        </a:rPr>
                        <a:t>#EEEFF0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FF0"/>
                    </a:solidFill>
                  </a:tcPr>
                </a:tc>
                <a:tc>
                  <a:txBody>
                    <a:bodyPr/>
                    <a:lstStyle/>
                    <a:p>
                      <a:pPr algn="ctr"/>
                      <a:r>
                        <a:rPr lang="en-US" sz="1100" b="0">
                          <a:solidFill>
                            <a:srgbClr val="000000"/>
                          </a:solidFill>
                        </a:rPr>
                        <a:t>#FEF3ED</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EF3ED"/>
                    </a:solidFill>
                  </a:tcPr>
                </a:tc>
                <a:tc>
                  <a:txBody>
                    <a:bodyPr/>
                    <a:lstStyle/>
                    <a:p>
                      <a:pPr algn="ctr"/>
                      <a:r>
                        <a:rPr lang="en-US" sz="1100" b="0">
                          <a:solidFill>
                            <a:srgbClr val="000000"/>
                          </a:solidFill>
                        </a:rPr>
                        <a:t>#EAF0EE</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F0EE"/>
                    </a:solidFill>
                  </a:tcPr>
                </a:tc>
                <a:tc>
                  <a:txBody>
                    <a:bodyPr/>
                    <a:lstStyle/>
                    <a:p>
                      <a:pPr algn="ctr"/>
                      <a:r>
                        <a:rPr lang="en-US" sz="1100" b="0">
                          <a:solidFill>
                            <a:srgbClr val="000000"/>
                          </a:solidFill>
                        </a:rPr>
                        <a:t>#EAF2F5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F2F5"/>
                    </a:solidFill>
                  </a:tcPr>
                </a:tc>
                <a:extLst>
                  <a:ext uri="{0D108BD9-81ED-4DB2-BD59-A6C34878D82A}">
                    <a16:rowId xmlns:a16="http://schemas.microsoft.com/office/drawing/2014/main" val="2229252144"/>
                  </a:ext>
                </a:extLst>
              </a:tr>
            </a:tbl>
          </a:graphicData>
        </a:graphic>
      </p:graphicFrame>
    </p:spTree>
    <p:extLst>
      <p:ext uri="{BB962C8B-B14F-4D97-AF65-F5344CB8AC3E}">
        <p14:creationId xmlns:p14="http://schemas.microsoft.com/office/powerpoint/2010/main" val="1128220634"/>
      </p:ext>
    </p:extLst>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5">
            <a:extLst>
              <a:ext uri="{FF2B5EF4-FFF2-40B4-BE49-F238E27FC236}">
                <a16:creationId xmlns:a16="http://schemas.microsoft.com/office/drawing/2014/main" id="{0AE0FAB8-81B6-C535-3029-F725F611A58F}"/>
              </a:ext>
            </a:extLst>
          </p:cNvPr>
          <p:cNvSpPr>
            <a:spLocks noGrp="1"/>
          </p:cNvSpPr>
          <p:nvPr>
            <p:ph type="title"/>
          </p:nvPr>
        </p:nvSpPr>
        <p:spPr>
          <a:xfrm>
            <a:off x="609601" y="457201"/>
            <a:ext cx="10972799" cy="461665"/>
          </a:xfrm>
        </p:spPr>
        <p:txBody>
          <a:bodyPr/>
          <a:lstStyle/>
          <a:p>
            <a:r>
              <a:rPr lang="en-US"/>
              <a:t>TYPOGRAPHY</a:t>
            </a:r>
          </a:p>
        </p:txBody>
      </p:sp>
      <p:sp>
        <p:nvSpPr>
          <p:cNvPr id="13" name="Text Placeholder 12">
            <a:extLst>
              <a:ext uri="{FF2B5EF4-FFF2-40B4-BE49-F238E27FC236}">
                <a16:creationId xmlns:a16="http://schemas.microsoft.com/office/drawing/2014/main" id="{C858C6E6-7AC1-D4F6-AF0B-410DD45F10CF}"/>
              </a:ext>
            </a:extLst>
          </p:cNvPr>
          <p:cNvSpPr>
            <a:spLocks noGrp="1"/>
          </p:cNvSpPr>
          <p:nvPr>
            <p:ph type="body" sz="quarter" idx="18"/>
          </p:nvPr>
        </p:nvSpPr>
        <p:spPr/>
        <p:txBody>
          <a:bodyPr/>
          <a:lstStyle/>
          <a:p>
            <a:r>
              <a:rPr lang="en-US" dirty="0"/>
              <a:t>TEMPLATE GUIDELINES</a:t>
            </a:r>
          </a:p>
        </p:txBody>
      </p:sp>
      <p:sp>
        <p:nvSpPr>
          <p:cNvPr id="5" name="object 3">
            <a:extLst>
              <a:ext uri="{FF2B5EF4-FFF2-40B4-BE49-F238E27FC236}">
                <a16:creationId xmlns:a16="http://schemas.microsoft.com/office/drawing/2014/main" id="{CBFA2418-8DA2-E9FB-C287-0C6A64149A84}"/>
              </a:ext>
            </a:extLst>
          </p:cNvPr>
          <p:cNvSpPr txBox="1"/>
          <p:nvPr/>
        </p:nvSpPr>
        <p:spPr>
          <a:xfrm>
            <a:off x="6414770" y="2135520"/>
            <a:ext cx="5167630" cy="837995"/>
          </a:xfrm>
          <a:prstGeom prst="rect">
            <a:avLst/>
          </a:prstGeom>
        </p:spPr>
        <p:txBody>
          <a:bodyPr vert="horz" wrap="square" lIns="0" tIns="6931"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TITLES </a:t>
            </a:r>
            <a:r>
              <a:rPr kumimoji="0" lang="en-US" sz="11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PT 54</a:t>
            </a:r>
          </a:p>
        </p:txBody>
      </p:sp>
      <p:sp>
        <p:nvSpPr>
          <p:cNvPr id="7" name="Content Placeholder 3">
            <a:extLst>
              <a:ext uri="{FF2B5EF4-FFF2-40B4-BE49-F238E27FC236}">
                <a16:creationId xmlns:a16="http://schemas.microsoft.com/office/drawing/2014/main" id="{FF52EFF9-7148-F208-5885-973B120B3F99}"/>
              </a:ext>
            </a:extLst>
          </p:cNvPr>
          <p:cNvSpPr txBox="1">
            <a:spLocks/>
          </p:cNvSpPr>
          <p:nvPr/>
        </p:nvSpPr>
        <p:spPr>
          <a:xfrm>
            <a:off x="6414770" y="3096415"/>
            <a:ext cx="5167630" cy="369332"/>
          </a:xfrm>
          <a:prstGeom prst="rect">
            <a:avLst/>
          </a:prstGeom>
        </p:spPr>
        <p:txBody>
          <a:bodyPr vert="horz" wrap="square" lIns="0" tIns="45720" rIns="0" bIns="45720" rtlCol="0">
            <a:spAutoFit/>
          </a:bodyPr>
          <a:lst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2"/>
                </a:solidFill>
                <a:latin typeface="Avenir Next LT Pro" panose="020B0504020202020204" pitchFamily="34" charset="77"/>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200" kern="1200" spc="0" dirty="0">
                <a:solidFill>
                  <a:schemeClr val="tx2"/>
                </a:solidFill>
                <a:latin typeface="Avenir Next LT Pro" panose="020B0504020202020204" pitchFamily="34" charset="77"/>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200" kern="1200" spc="0" dirty="0">
                <a:solidFill>
                  <a:schemeClr val="tx2"/>
                </a:solidFill>
                <a:latin typeface="Avenir Next LT Pro" panose="020B0504020202020204" pitchFamily="34" charset="77"/>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200" kern="1200" spc="0" dirty="0">
                <a:solidFill>
                  <a:schemeClr val="tx2"/>
                </a:solidFill>
                <a:latin typeface="Avenir Next LT Pro" panose="020B0504020202020204" pitchFamily="34" charset="77"/>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US" sz="1800" b="1" i="0" u="none" strike="noStrike" kern="1200" cap="none" spc="0" normalizeH="0" baseline="0" noProof="0">
                <a:ln>
                  <a:noFill/>
                </a:ln>
                <a:solidFill>
                  <a:srgbClr val="F37320"/>
                </a:solidFill>
                <a:effectLst/>
                <a:uLnTx/>
                <a:uFillTx/>
                <a:latin typeface="Avenir Next LT Pro" panose="020B0504020202020204" pitchFamily="34" charset="77"/>
                <a:ea typeface="+mn-ea"/>
                <a:cs typeface="Arial" panose="020B0604020202020204" pitchFamily="34" charset="0"/>
              </a:rPr>
              <a:t>Business Line Or Title </a:t>
            </a:r>
            <a:r>
              <a:rPr kumimoji="0" lang="en-US" sz="11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panose="020B0604020202020204" pitchFamily="34" charset="0"/>
              </a:rPr>
              <a:t>PT 18</a:t>
            </a:r>
            <a:endParaRPr kumimoji="0" lang="en-US" sz="1100" b="0" i="1" u="none" strike="noStrike" kern="1200" cap="none" spc="0" normalizeH="0" baseline="0" noProof="0">
              <a:ln>
                <a:noFill/>
              </a:ln>
              <a:solidFill>
                <a:srgbClr val="313A45"/>
              </a:solidFill>
              <a:effectLst/>
              <a:uLnTx/>
              <a:uFillTx/>
              <a:latin typeface="Avenir Next LT Pro" panose="020B0504020202020204" pitchFamily="34" charset="77"/>
              <a:ea typeface="+mn-ea"/>
              <a:cs typeface="Arial" panose="020B0604020202020204" pitchFamily="34" charset="0"/>
            </a:endParaRPr>
          </a:p>
        </p:txBody>
      </p:sp>
      <p:sp>
        <p:nvSpPr>
          <p:cNvPr id="10" name="Content Placeholder 3">
            <a:extLst>
              <a:ext uri="{FF2B5EF4-FFF2-40B4-BE49-F238E27FC236}">
                <a16:creationId xmlns:a16="http://schemas.microsoft.com/office/drawing/2014/main" id="{212A5AC4-4A9F-3667-76D2-E7256403E9F4}"/>
              </a:ext>
            </a:extLst>
          </p:cNvPr>
          <p:cNvSpPr txBox="1">
            <a:spLocks/>
          </p:cNvSpPr>
          <p:nvPr/>
        </p:nvSpPr>
        <p:spPr>
          <a:xfrm>
            <a:off x="6414770" y="3588647"/>
            <a:ext cx="5167630" cy="523220"/>
          </a:xfrm>
          <a:prstGeom prst="rect">
            <a:avLst/>
          </a:prstGeom>
        </p:spPr>
        <p:txBody>
          <a:bodyPr vert="horz" wrap="square" lIns="0" tIns="45720" rIns="0" bIns="45720" rtlCol="0">
            <a:spAutoFit/>
          </a:bodyPr>
          <a:lst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2"/>
                </a:solidFill>
                <a:latin typeface="Avenir Next LT Pro" panose="020B0504020202020204" pitchFamily="34" charset="77"/>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200" kern="1200" spc="0" dirty="0">
                <a:solidFill>
                  <a:schemeClr val="tx2"/>
                </a:solidFill>
                <a:latin typeface="Avenir Next LT Pro" panose="020B0504020202020204" pitchFamily="34" charset="77"/>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200" kern="1200" spc="0" dirty="0">
                <a:solidFill>
                  <a:schemeClr val="tx2"/>
                </a:solidFill>
                <a:latin typeface="Avenir Next LT Pro" panose="020B0504020202020204" pitchFamily="34" charset="77"/>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200" kern="1200" spc="0" dirty="0">
                <a:solidFill>
                  <a:schemeClr val="tx2"/>
                </a:solidFill>
                <a:latin typeface="Avenir Next LT Pro" panose="020B0504020202020204" pitchFamily="34" charset="77"/>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panose="020B0604020202020204" pitchFamily="34" charset="0"/>
              </a:rPr>
              <a:t>Content Slide Title </a:t>
            </a:r>
            <a:r>
              <a:rPr kumimoji="0" lang="en-US" sz="11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panose="020B0604020202020204" pitchFamily="34" charset="0"/>
              </a:rPr>
              <a:t>PT 28</a:t>
            </a:r>
            <a:endPar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panose="020B0604020202020204" pitchFamily="34" charset="0"/>
            </a:endParaRPr>
          </a:p>
        </p:txBody>
      </p:sp>
      <p:sp>
        <p:nvSpPr>
          <p:cNvPr id="11" name="Content Placeholder 3">
            <a:extLst>
              <a:ext uri="{FF2B5EF4-FFF2-40B4-BE49-F238E27FC236}">
                <a16:creationId xmlns:a16="http://schemas.microsoft.com/office/drawing/2014/main" id="{365C9A02-3763-E523-606F-B2A826BA7B7F}"/>
              </a:ext>
            </a:extLst>
          </p:cNvPr>
          <p:cNvSpPr txBox="1">
            <a:spLocks/>
          </p:cNvSpPr>
          <p:nvPr/>
        </p:nvSpPr>
        <p:spPr>
          <a:xfrm>
            <a:off x="6414770" y="4234766"/>
            <a:ext cx="5167630" cy="307777"/>
          </a:xfrm>
          <a:prstGeom prst="rect">
            <a:avLst/>
          </a:prstGeom>
        </p:spPr>
        <p:txBody>
          <a:bodyPr vert="horz" wrap="square" lIns="0" tIns="45720" rIns="0" bIns="45720" rtlCol="0">
            <a:spAutoFit/>
          </a:bodyPr>
          <a:lst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2"/>
                </a:solidFill>
                <a:latin typeface="Avenir Next LT Pro" panose="020B0504020202020204" pitchFamily="34" charset="77"/>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200" kern="1200" spc="0" dirty="0">
                <a:solidFill>
                  <a:schemeClr val="tx2"/>
                </a:solidFill>
                <a:latin typeface="Avenir Next LT Pro" panose="020B0504020202020204" pitchFamily="34" charset="77"/>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200" kern="1200" spc="0" dirty="0">
                <a:solidFill>
                  <a:schemeClr val="tx2"/>
                </a:solidFill>
                <a:latin typeface="Avenir Next LT Pro" panose="020B0504020202020204" pitchFamily="34" charset="77"/>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200" kern="1200" spc="0" dirty="0">
                <a:solidFill>
                  <a:schemeClr val="tx2"/>
                </a:solidFill>
                <a:latin typeface="Avenir Next LT Pro" panose="020B0504020202020204" pitchFamily="34" charset="77"/>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panose="020B0604020202020204" pitchFamily="34" charset="0"/>
              </a:rPr>
              <a:t>Content slide body copy </a:t>
            </a:r>
            <a:r>
              <a:rPr kumimoji="0" lang="en-US" sz="11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panose="020B0604020202020204" pitchFamily="34" charset="0"/>
              </a:rPr>
              <a:t>PT 14</a:t>
            </a:r>
            <a:endParaRPr kumimoji="0" lang="en-US" sz="1100" b="0" i="1" u="none" strike="noStrike" kern="1200" cap="none" spc="0" normalizeH="0" baseline="0" noProof="0">
              <a:ln>
                <a:noFill/>
              </a:ln>
              <a:solidFill>
                <a:srgbClr val="313A45"/>
              </a:solidFill>
              <a:effectLst/>
              <a:uLnTx/>
              <a:uFillTx/>
              <a:latin typeface="Avenir Next LT Pro" panose="020B0504020202020204" pitchFamily="34" charset="77"/>
              <a:ea typeface="+mn-ea"/>
              <a:cs typeface="Arial" panose="020B0604020202020204" pitchFamily="34" charset="0"/>
            </a:endParaRPr>
          </a:p>
        </p:txBody>
      </p:sp>
      <p:sp>
        <p:nvSpPr>
          <p:cNvPr id="12" name="object 3">
            <a:extLst>
              <a:ext uri="{FF2B5EF4-FFF2-40B4-BE49-F238E27FC236}">
                <a16:creationId xmlns:a16="http://schemas.microsoft.com/office/drawing/2014/main" id="{2481B840-1D9B-43DF-1E22-66EEB28C0C3E}"/>
              </a:ext>
            </a:extLst>
          </p:cNvPr>
          <p:cNvSpPr txBox="1"/>
          <p:nvPr/>
        </p:nvSpPr>
        <p:spPr>
          <a:xfrm>
            <a:off x="609600" y="1488556"/>
            <a:ext cx="5167630" cy="2807765"/>
          </a:xfrm>
          <a:prstGeom prst="rect">
            <a:avLst/>
          </a:prstGeom>
        </p:spPr>
        <p:txBody>
          <a:bodyPr vert="horz" wrap="square" lIns="0" tIns="6931"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The new headline typeface, Avenir Next LT Pro, will be used throughout. </a:t>
            </a:r>
            <a:b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br>
            <a:endPar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This font offers sophistication with a sense of boldness and dynamism. </a:t>
            </a:r>
            <a:b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br>
            <a:endPar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Use of caps for titles create an opportunity to convey ideas efficiently and boldly. </a:t>
            </a:r>
            <a:b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br>
            <a:endPar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We are also providing optionality in font sizes for content slides, as well as color treatments for divider slides, where the orange helps articulate greater depth on the content that’s about to be presented in the slides to follow.</a:t>
            </a:r>
          </a:p>
        </p:txBody>
      </p:sp>
      <p:graphicFrame>
        <p:nvGraphicFramePr>
          <p:cNvPr id="8" name="Table 8">
            <a:extLst>
              <a:ext uri="{FF2B5EF4-FFF2-40B4-BE49-F238E27FC236}">
                <a16:creationId xmlns:a16="http://schemas.microsoft.com/office/drawing/2014/main" id="{F48084B1-7342-8D42-39E7-9C410C5671AA}"/>
              </a:ext>
            </a:extLst>
          </p:cNvPr>
          <p:cNvGraphicFramePr>
            <a:graphicFrameLocks noGrp="1"/>
          </p:cNvGraphicFramePr>
          <p:nvPr/>
        </p:nvGraphicFramePr>
        <p:xfrm>
          <a:off x="609600" y="4388654"/>
          <a:ext cx="5167630" cy="1661160"/>
        </p:xfrm>
        <a:graphic>
          <a:graphicData uri="http://schemas.openxmlformats.org/drawingml/2006/table">
            <a:tbl>
              <a:tblPr>
                <a:tableStyleId>{5C22544A-7EE6-4342-B048-85BDC9FD1C3A}</a:tableStyleId>
              </a:tblPr>
              <a:tblGrid>
                <a:gridCol w="2520315">
                  <a:extLst>
                    <a:ext uri="{9D8B030D-6E8A-4147-A177-3AD203B41FA5}">
                      <a16:colId xmlns:a16="http://schemas.microsoft.com/office/drawing/2014/main" val="1057841474"/>
                    </a:ext>
                  </a:extLst>
                </a:gridCol>
                <a:gridCol w="2647315">
                  <a:extLst>
                    <a:ext uri="{9D8B030D-6E8A-4147-A177-3AD203B41FA5}">
                      <a16:colId xmlns:a16="http://schemas.microsoft.com/office/drawing/2014/main" val="4271374592"/>
                    </a:ext>
                  </a:extLst>
                </a:gridCol>
              </a:tblGrid>
              <a:tr h="370840">
                <a:tc>
                  <a:txBody>
                    <a:bodyPr/>
                    <a:lstStyle/>
                    <a:p>
                      <a:r>
                        <a:rPr lang="en-US" sz="1100">
                          <a:latin typeface="Avenir Next LT Pro" panose="020B0504020202020204" pitchFamily="34" charset="0"/>
                        </a:rPr>
                        <a:t>Avenir Next LT Pro</a:t>
                      </a:r>
                    </a:p>
                    <a:p>
                      <a:r>
                        <a:rPr lang="en-US" sz="1100">
                          <a:latin typeface="Avenir Next LT Pro" panose="020B0504020202020204" pitchFamily="34" charset="0"/>
                        </a:rPr>
                        <a:t>ABCDEFGHIJKLMNOPQRSTUVWXYZ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err="1">
                          <a:latin typeface="Avenir Next LT Pro" panose="020B0504020202020204" pitchFamily="34" charset="0"/>
                        </a:rPr>
                        <a:t>abcdefghijklmnopqrstuvwxyz</a:t>
                      </a:r>
                      <a:endParaRPr lang="en-US" sz="1100">
                        <a:latin typeface="Avenir Next LT Pro" panose="020B05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a:latin typeface="Avenir Next LT Pro" panose="020B0504020202020204" pitchFamily="34" charset="0"/>
                        </a:rPr>
                        <a:t>1234567890</a:t>
                      </a:r>
                    </a:p>
                  </a:txBody>
                  <a:tcPr marL="0" marT="91440" marB="91440">
                    <a:lnL w="12700" cmpd="sng">
                      <a:noFill/>
                    </a:lnL>
                    <a:lnR w="12700" cmpd="sng">
                      <a:noFill/>
                    </a:lnR>
                    <a:lnT w="12700" cap="flat" cmpd="sng" algn="ctr">
                      <a:solidFill>
                        <a:schemeClr val="accent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US" sz="1100" b="1">
                          <a:latin typeface="Avenir Next LT Pro" panose="020B0504020202020204" pitchFamily="34" charset="0"/>
                        </a:rPr>
                        <a:t>Avenir Next LT Pro</a:t>
                      </a:r>
                    </a:p>
                    <a:p>
                      <a:r>
                        <a:rPr lang="en-US" sz="1100" b="1">
                          <a:latin typeface="Avenir Next LT Pro" panose="020B0504020202020204" pitchFamily="34" charset="0"/>
                        </a:rPr>
                        <a:t>ABCDEFGHIJKLMNOPQRSTUVWXYZ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err="1">
                          <a:latin typeface="Avenir Next LT Pro" panose="020B0504020202020204" pitchFamily="34" charset="0"/>
                        </a:rPr>
                        <a:t>abcdefghijklmnopqrstuvwxyz</a:t>
                      </a:r>
                      <a:endParaRPr lang="en-US" sz="1100" b="1">
                        <a:latin typeface="Avenir Next LT Pro" panose="020B05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a:latin typeface="Avenir Next LT Pro" panose="020B0504020202020204" pitchFamily="34" charset="0"/>
                        </a:rPr>
                        <a:t>1234567890</a:t>
                      </a:r>
                    </a:p>
                  </a:txBody>
                  <a:tcPr marR="0" marT="91440" marB="91440">
                    <a:lnL w="12700" cmpd="sng">
                      <a:noFill/>
                    </a:lnL>
                    <a:lnR w="12700" cmpd="sng">
                      <a:noFill/>
                    </a:lnR>
                    <a:lnT w="12700" cap="flat" cmpd="sng" algn="ctr">
                      <a:solidFill>
                        <a:schemeClr val="accent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1488202"/>
                  </a:ext>
                </a:extLst>
              </a:tr>
              <a:tr h="370840">
                <a:tc>
                  <a:txBody>
                    <a:bodyPr/>
                    <a:lstStyle/>
                    <a:p>
                      <a:r>
                        <a:rPr lang="en-US" sz="1100" i="1">
                          <a:latin typeface="Avenir Next LT Pro" panose="020B0504020202020204" pitchFamily="34" charset="0"/>
                        </a:rPr>
                        <a:t>Avenir Next LT Pro</a:t>
                      </a:r>
                    </a:p>
                    <a:p>
                      <a:r>
                        <a:rPr lang="en-US" sz="1100" i="1">
                          <a:latin typeface="Avenir Next LT Pro" panose="020B0504020202020204" pitchFamily="34" charset="0"/>
                        </a:rPr>
                        <a:t>ABCDEFGHIJKLMNOPQRSTUVWXYZ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err="1">
                          <a:latin typeface="Avenir Next LT Pro" panose="020B0504020202020204" pitchFamily="34" charset="0"/>
                        </a:rPr>
                        <a:t>abcdefghijklmnopqrstuvwxyz</a:t>
                      </a:r>
                      <a:endParaRPr lang="en-US" sz="1100" i="1">
                        <a:latin typeface="Avenir Next LT Pro" panose="020B05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a:latin typeface="Avenir Next LT Pro" panose="020B0504020202020204" pitchFamily="34" charset="0"/>
                        </a:rPr>
                        <a:t>1234567890</a:t>
                      </a:r>
                    </a:p>
                  </a:txBody>
                  <a:tcPr marL="0" marT="9144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100" b="1" i="1">
                          <a:latin typeface="Avenir Next LT Pro" panose="020B0504020202020204" pitchFamily="34" charset="0"/>
                        </a:rPr>
                        <a:t>Avenir Next LT Pro</a:t>
                      </a:r>
                    </a:p>
                    <a:p>
                      <a:r>
                        <a:rPr lang="en-US" sz="1100" b="1" i="1">
                          <a:latin typeface="Avenir Next LT Pro" panose="020B0504020202020204" pitchFamily="34" charset="0"/>
                        </a:rPr>
                        <a:t>ABCDEFGHIJKLMNOPQRSTUVWXYZ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1" err="1">
                          <a:latin typeface="Avenir Next LT Pro" panose="020B0504020202020204" pitchFamily="34" charset="0"/>
                        </a:rPr>
                        <a:t>abcdefghijklmnopqrstuvwxyz</a:t>
                      </a:r>
                      <a:endParaRPr lang="en-US" sz="1100" b="1" i="1">
                        <a:latin typeface="Avenir Next LT Pro" panose="020B05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1">
                          <a:latin typeface="Avenir Next LT Pro" panose="020B0504020202020204" pitchFamily="34" charset="0"/>
                        </a:rPr>
                        <a:t>1234567890</a:t>
                      </a:r>
                    </a:p>
                  </a:txBody>
                  <a:tcPr marR="0" marT="9144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81896612"/>
                  </a:ext>
                </a:extLst>
              </a:tr>
            </a:tbl>
          </a:graphicData>
        </a:graphic>
      </p:graphicFrame>
      <p:sp>
        <p:nvSpPr>
          <p:cNvPr id="9" name="object 3">
            <a:extLst>
              <a:ext uri="{FF2B5EF4-FFF2-40B4-BE49-F238E27FC236}">
                <a16:creationId xmlns:a16="http://schemas.microsoft.com/office/drawing/2014/main" id="{953663B5-9051-8CDD-C336-A09601CFEE3D}"/>
              </a:ext>
            </a:extLst>
          </p:cNvPr>
          <p:cNvSpPr txBox="1"/>
          <p:nvPr/>
        </p:nvSpPr>
        <p:spPr>
          <a:xfrm>
            <a:off x="6414770" y="1491230"/>
            <a:ext cx="5167630" cy="437886"/>
          </a:xfrm>
          <a:prstGeom prst="rect">
            <a:avLst/>
          </a:prstGeom>
        </p:spPr>
        <p:txBody>
          <a:bodyPr vert="horz" wrap="square" lIns="0" tIns="6931" rIns="0" bIns="0" rtlCol="0">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srgbClr val="B3B3B5"/>
                </a:solidFill>
                <a:effectLst/>
                <a:uLnTx/>
                <a:uFillTx/>
                <a:latin typeface="Avenir Next LT Pro" panose="020B0504020202020204" pitchFamily="34" charset="77"/>
                <a:ea typeface="+mn-ea"/>
                <a:cs typeface="Arial" panose="020B0604020202020204" pitchFamily="34" charset="0"/>
              </a:rPr>
              <a:t>Short Qualifier Lines </a:t>
            </a:r>
            <a:r>
              <a:rPr kumimoji="0" lang="en-US" sz="1100" b="0" i="0" u="none" strike="noStrike" kern="1200" cap="none" spc="0" normalizeH="0" baseline="0" noProof="0">
                <a:ln>
                  <a:noFill/>
                </a:ln>
                <a:solidFill>
                  <a:srgbClr val="B3B3B5"/>
                </a:solidFill>
                <a:effectLst/>
                <a:uLnTx/>
                <a:uFillTx/>
                <a:latin typeface="Avenir Next LT Pro" panose="020B0504020202020204" pitchFamily="34" charset="77"/>
                <a:ea typeface="+mn-ea"/>
                <a:cs typeface="Arial" panose="020B0604020202020204" pitchFamily="34" charset="0"/>
              </a:rPr>
              <a:t>PT 28</a:t>
            </a:r>
            <a:endParaRPr kumimoji="0" lang="en-US" sz="1400" b="0" i="0" u="none" strike="noStrike" kern="1200" cap="none" spc="0" normalizeH="0" baseline="0" noProof="0">
              <a:ln>
                <a:noFill/>
              </a:ln>
              <a:solidFill>
                <a:srgbClr val="B3B3B5"/>
              </a:solidFill>
              <a:effectLst/>
              <a:uLnTx/>
              <a:uFillTx/>
              <a:latin typeface="Avenir Next LT Pro" panose="020B0504020202020204" pitchFamily="34" charset="77"/>
              <a:ea typeface="+mn-ea"/>
              <a:cs typeface="Arial" panose="020B0604020202020204" pitchFamily="34" charset="0"/>
            </a:endParaRPr>
          </a:p>
        </p:txBody>
      </p:sp>
      <p:sp>
        <p:nvSpPr>
          <p:cNvPr id="14" name="Slide Number Placeholder 13">
            <a:extLst>
              <a:ext uri="{FF2B5EF4-FFF2-40B4-BE49-F238E27FC236}">
                <a16:creationId xmlns:a16="http://schemas.microsoft.com/office/drawing/2014/main" id="{51B9C754-57F5-170A-D5F9-67F371967DB3}"/>
              </a:ext>
            </a:extLst>
          </p:cNvPr>
          <p:cNvSpPr>
            <a:spLocks noGrp="1"/>
          </p:cNvSpPr>
          <p:nvPr>
            <p:ph type="sldNum" sz="quarter" idx="19"/>
          </p:nvPr>
        </p:nvSpPr>
        <p:spPr/>
        <p:txBody>
          <a:bodyPr/>
          <a:lstStyle/>
          <a:p>
            <a:fld id="{6E6BEFCD-68CD-420C-AFFE-D63F7C2523FA}" type="slidenum">
              <a:rPr lang="en-US" smtClean="0"/>
              <a:pPr/>
              <a:t>18</a:t>
            </a:fld>
            <a:endParaRPr lang="en-US"/>
          </a:p>
        </p:txBody>
      </p:sp>
    </p:spTree>
    <p:extLst>
      <p:ext uri="{BB962C8B-B14F-4D97-AF65-F5344CB8AC3E}">
        <p14:creationId xmlns:p14="http://schemas.microsoft.com/office/powerpoint/2010/main" val="2170464268"/>
      </p:ext>
    </p:extLst>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itle 64">
            <a:extLst>
              <a:ext uri="{FF2B5EF4-FFF2-40B4-BE49-F238E27FC236}">
                <a16:creationId xmlns:a16="http://schemas.microsoft.com/office/drawing/2014/main" id="{12FFF605-2241-6BDC-249D-0F5F43B611AF}"/>
              </a:ext>
            </a:extLst>
          </p:cNvPr>
          <p:cNvSpPr>
            <a:spLocks noGrp="1"/>
          </p:cNvSpPr>
          <p:nvPr>
            <p:ph type="title"/>
          </p:nvPr>
        </p:nvSpPr>
        <p:spPr/>
        <p:txBody>
          <a:bodyPr/>
          <a:lstStyle/>
          <a:p>
            <a:r>
              <a:rPr lang="en-US" dirty="0"/>
              <a:t>Quick &amp; Easy Column-Based Layouts</a:t>
            </a:r>
          </a:p>
        </p:txBody>
      </p:sp>
      <p:sp>
        <p:nvSpPr>
          <p:cNvPr id="66" name="Text Placeholder 65">
            <a:extLst>
              <a:ext uri="{FF2B5EF4-FFF2-40B4-BE49-F238E27FC236}">
                <a16:creationId xmlns:a16="http://schemas.microsoft.com/office/drawing/2014/main" id="{8DE8B6D3-917F-BCB9-DE00-9BD41CA229E8}"/>
              </a:ext>
            </a:extLst>
          </p:cNvPr>
          <p:cNvSpPr>
            <a:spLocks noGrp="1"/>
          </p:cNvSpPr>
          <p:nvPr>
            <p:ph type="body" sz="quarter" idx="11"/>
          </p:nvPr>
        </p:nvSpPr>
        <p:spPr/>
        <p:txBody>
          <a:bodyPr/>
          <a:lstStyle/>
          <a:p>
            <a:r>
              <a:rPr lang="en-US" dirty="0"/>
              <a:t>Below are optimal column-based layouts for reference and to use as a starting point for your own slides</a:t>
            </a:r>
          </a:p>
        </p:txBody>
      </p:sp>
      <p:sp>
        <p:nvSpPr>
          <p:cNvPr id="67" name="Text Placeholder 66">
            <a:extLst>
              <a:ext uri="{FF2B5EF4-FFF2-40B4-BE49-F238E27FC236}">
                <a16:creationId xmlns:a16="http://schemas.microsoft.com/office/drawing/2014/main" id="{C7D8FB0E-3BFF-6502-A486-139D1EDE7A0C}"/>
              </a:ext>
            </a:extLst>
          </p:cNvPr>
          <p:cNvSpPr>
            <a:spLocks noGrp="1"/>
          </p:cNvSpPr>
          <p:nvPr>
            <p:ph type="body" sz="quarter" idx="18"/>
          </p:nvPr>
        </p:nvSpPr>
        <p:spPr/>
        <p:txBody>
          <a:bodyPr/>
          <a:lstStyle/>
          <a:p>
            <a:r>
              <a:rPr lang="en-US" dirty="0"/>
              <a:t>TEMPLATE GUIDELINES</a:t>
            </a:r>
          </a:p>
        </p:txBody>
      </p:sp>
      <p:sp>
        <p:nvSpPr>
          <p:cNvPr id="60" name="Rectangle 59">
            <a:extLst>
              <a:ext uri="{FF2B5EF4-FFF2-40B4-BE49-F238E27FC236}">
                <a16:creationId xmlns:a16="http://schemas.microsoft.com/office/drawing/2014/main" id="{51914A44-50D5-5795-2F29-499C3E032BE0}"/>
              </a:ext>
            </a:extLst>
          </p:cNvPr>
          <p:cNvSpPr/>
          <p:nvPr/>
        </p:nvSpPr>
        <p:spPr>
          <a:xfrm>
            <a:off x="2437448" y="6299096"/>
            <a:ext cx="18288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a:t>
            </a:r>
          </a:p>
        </p:txBody>
      </p:sp>
      <p:sp>
        <p:nvSpPr>
          <p:cNvPr id="61" name="Rectangle 60">
            <a:extLst>
              <a:ext uri="{FF2B5EF4-FFF2-40B4-BE49-F238E27FC236}">
                <a16:creationId xmlns:a16="http://schemas.microsoft.com/office/drawing/2014/main" id="{36415E40-481D-538B-0828-21A6C45393AE}"/>
              </a:ext>
            </a:extLst>
          </p:cNvPr>
          <p:cNvSpPr/>
          <p:nvPr/>
        </p:nvSpPr>
        <p:spPr>
          <a:xfrm>
            <a:off x="4266882" y="6299096"/>
            <a:ext cx="18288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a:t>
            </a:r>
          </a:p>
        </p:txBody>
      </p:sp>
      <p:sp>
        <p:nvSpPr>
          <p:cNvPr id="62" name="Rectangle 61">
            <a:extLst>
              <a:ext uri="{FF2B5EF4-FFF2-40B4-BE49-F238E27FC236}">
                <a16:creationId xmlns:a16="http://schemas.microsoft.com/office/drawing/2014/main" id="{738EE12C-6AF9-0CB7-40BB-E7D27A9E399A}"/>
              </a:ext>
            </a:extLst>
          </p:cNvPr>
          <p:cNvSpPr/>
          <p:nvPr/>
        </p:nvSpPr>
        <p:spPr>
          <a:xfrm>
            <a:off x="6096316" y="6299096"/>
            <a:ext cx="18288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a:t>
            </a:r>
          </a:p>
        </p:txBody>
      </p:sp>
      <p:sp>
        <p:nvSpPr>
          <p:cNvPr id="63" name="Rectangle 62">
            <a:extLst>
              <a:ext uri="{FF2B5EF4-FFF2-40B4-BE49-F238E27FC236}">
                <a16:creationId xmlns:a16="http://schemas.microsoft.com/office/drawing/2014/main" id="{67236E0A-F506-5B4A-C215-AD0F067BA917}"/>
              </a:ext>
            </a:extLst>
          </p:cNvPr>
          <p:cNvSpPr/>
          <p:nvPr/>
        </p:nvSpPr>
        <p:spPr>
          <a:xfrm>
            <a:off x="7925750" y="6299096"/>
            <a:ext cx="18288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a:t>
            </a:r>
          </a:p>
        </p:txBody>
      </p:sp>
      <p:sp>
        <p:nvSpPr>
          <p:cNvPr id="79" name="Rectangle 78">
            <a:extLst>
              <a:ext uri="{FF2B5EF4-FFF2-40B4-BE49-F238E27FC236}">
                <a16:creationId xmlns:a16="http://schemas.microsoft.com/office/drawing/2014/main" id="{31F4B69F-5497-60E1-4B0D-4C1C3021F569}"/>
              </a:ext>
            </a:extLst>
          </p:cNvPr>
          <p:cNvSpPr/>
          <p:nvPr/>
        </p:nvSpPr>
        <p:spPr>
          <a:xfrm>
            <a:off x="0" y="6299096"/>
            <a:ext cx="607378" cy="24468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343434"/>
                </a:solidFill>
                <a:effectLst/>
                <a:uLnTx/>
                <a:uFillTx/>
                <a:latin typeface="Avenir Next LT Pro"/>
                <a:ea typeface="+mn-ea"/>
                <a:cs typeface="+mn-cs"/>
              </a:rPr>
              <a:t>6 cols</a:t>
            </a:r>
          </a:p>
        </p:txBody>
      </p:sp>
      <p:sp>
        <p:nvSpPr>
          <p:cNvPr id="55" name="Rectangle 54">
            <a:extLst>
              <a:ext uri="{FF2B5EF4-FFF2-40B4-BE49-F238E27FC236}">
                <a16:creationId xmlns:a16="http://schemas.microsoft.com/office/drawing/2014/main" id="{48E323FB-75A2-23D6-6761-1F39785BABFE}"/>
              </a:ext>
            </a:extLst>
          </p:cNvPr>
          <p:cNvSpPr/>
          <p:nvPr/>
        </p:nvSpPr>
        <p:spPr>
          <a:xfrm>
            <a:off x="2803367" y="5551135"/>
            <a:ext cx="219456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2.4"</a:t>
            </a:r>
          </a:p>
        </p:txBody>
      </p:sp>
      <p:sp>
        <p:nvSpPr>
          <p:cNvPr id="56" name="Rectangle 55">
            <a:extLst>
              <a:ext uri="{FF2B5EF4-FFF2-40B4-BE49-F238E27FC236}">
                <a16:creationId xmlns:a16="http://schemas.microsoft.com/office/drawing/2014/main" id="{0F1252F5-4E62-3C28-5B59-3EB965B357AC}"/>
              </a:ext>
            </a:extLst>
          </p:cNvPr>
          <p:cNvSpPr/>
          <p:nvPr/>
        </p:nvSpPr>
        <p:spPr>
          <a:xfrm>
            <a:off x="4998720" y="5551135"/>
            <a:ext cx="219456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2.4"</a:t>
            </a:r>
          </a:p>
        </p:txBody>
      </p:sp>
      <p:sp>
        <p:nvSpPr>
          <p:cNvPr id="57" name="Rectangle 56">
            <a:extLst>
              <a:ext uri="{FF2B5EF4-FFF2-40B4-BE49-F238E27FC236}">
                <a16:creationId xmlns:a16="http://schemas.microsoft.com/office/drawing/2014/main" id="{EB3FB48C-1BC8-6283-B819-892438F431DE}"/>
              </a:ext>
            </a:extLst>
          </p:cNvPr>
          <p:cNvSpPr/>
          <p:nvPr/>
        </p:nvSpPr>
        <p:spPr>
          <a:xfrm>
            <a:off x="7194073" y="5551135"/>
            <a:ext cx="219456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2.4"</a:t>
            </a:r>
          </a:p>
        </p:txBody>
      </p:sp>
      <p:sp>
        <p:nvSpPr>
          <p:cNvPr id="80" name="Rectangle 79">
            <a:extLst>
              <a:ext uri="{FF2B5EF4-FFF2-40B4-BE49-F238E27FC236}">
                <a16:creationId xmlns:a16="http://schemas.microsoft.com/office/drawing/2014/main" id="{AA3C8577-DF0B-E365-8ECE-2FAECDAA9A5D}"/>
              </a:ext>
            </a:extLst>
          </p:cNvPr>
          <p:cNvSpPr/>
          <p:nvPr/>
        </p:nvSpPr>
        <p:spPr>
          <a:xfrm>
            <a:off x="0" y="5540824"/>
            <a:ext cx="607378" cy="26141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343434"/>
                </a:solidFill>
                <a:effectLst/>
                <a:uLnTx/>
                <a:uFillTx/>
                <a:latin typeface="Avenir Next LT Pro"/>
                <a:ea typeface="+mn-ea"/>
                <a:cs typeface="+mn-cs"/>
              </a:rPr>
              <a:t>5 cols</a:t>
            </a:r>
          </a:p>
        </p:txBody>
      </p:sp>
      <p:sp>
        <p:nvSpPr>
          <p:cNvPr id="39" name="Rectangle 38">
            <a:extLst>
              <a:ext uri="{FF2B5EF4-FFF2-40B4-BE49-F238E27FC236}">
                <a16:creationId xmlns:a16="http://schemas.microsoft.com/office/drawing/2014/main" id="{A1BAF52F-863D-4C86-5A42-6673F67CF771}"/>
              </a:ext>
            </a:extLst>
          </p:cNvPr>
          <p:cNvSpPr/>
          <p:nvPr/>
        </p:nvSpPr>
        <p:spPr>
          <a:xfrm>
            <a:off x="3351214" y="4562393"/>
            <a:ext cx="27432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a:t>
            </a:r>
          </a:p>
        </p:txBody>
      </p:sp>
      <p:sp>
        <p:nvSpPr>
          <p:cNvPr id="45" name="Rectangle 44">
            <a:extLst>
              <a:ext uri="{FF2B5EF4-FFF2-40B4-BE49-F238E27FC236}">
                <a16:creationId xmlns:a16="http://schemas.microsoft.com/office/drawing/2014/main" id="{97AA79D7-AC79-71F8-FE37-D3ADB7D52440}"/>
              </a:ext>
            </a:extLst>
          </p:cNvPr>
          <p:cNvSpPr/>
          <p:nvPr/>
        </p:nvSpPr>
        <p:spPr>
          <a:xfrm>
            <a:off x="6090797" y="4562393"/>
            <a:ext cx="27432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a:t>
            </a:r>
          </a:p>
        </p:txBody>
      </p:sp>
      <p:sp>
        <p:nvSpPr>
          <p:cNvPr id="51" name="Rectangle 50">
            <a:extLst>
              <a:ext uri="{FF2B5EF4-FFF2-40B4-BE49-F238E27FC236}">
                <a16:creationId xmlns:a16="http://schemas.microsoft.com/office/drawing/2014/main" id="{1F362973-D3CA-E1D8-B0BF-0D6F3C120D1F}"/>
              </a:ext>
            </a:extLst>
          </p:cNvPr>
          <p:cNvSpPr/>
          <p:nvPr/>
        </p:nvSpPr>
        <p:spPr>
          <a:xfrm>
            <a:off x="3409125" y="4810824"/>
            <a:ext cx="2569464"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2.81"</a:t>
            </a:r>
          </a:p>
        </p:txBody>
      </p:sp>
      <p:sp>
        <p:nvSpPr>
          <p:cNvPr id="52" name="Rectangle 51">
            <a:extLst>
              <a:ext uri="{FF2B5EF4-FFF2-40B4-BE49-F238E27FC236}">
                <a16:creationId xmlns:a16="http://schemas.microsoft.com/office/drawing/2014/main" id="{E25BABC6-5B94-3D82-05D1-EE8851255230}"/>
              </a:ext>
            </a:extLst>
          </p:cNvPr>
          <p:cNvSpPr/>
          <p:nvPr/>
        </p:nvSpPr>
        <p:spPr>
          <a:xfrm>
            <a:off x="6210236" y="4810824"/>
            <a:ext cx="2569464"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2.81"</a:t>
            </a:r>
          </a:p>
        </p:txBody>
      </p:sp>
      <p:sp>
        <p:nvSpPr>
          <p:cNvPr id="81" name="Rectangle 80">
            <a:extLst>
              <a:ext uri="{FF2B5EF4-FFF2-40B4-BE49-F238E27FC236}">
                <a16:creationId xmlns:a16="http://schemas.microsoft.com/office/drawing/2014/main" id="{4C166CF3-B386-B522-4FD7-7EEF15070394}"/>
              </a:ext>
            </a:extLst>
          </p:cNvPr>
          <p:cNvSpPr/>
          <p:nvPr/>
        </p:nvSpPr>
        <p:spPr>
          <a:xfrm>
            <a:off x="0" y="4575134"/>
            <a:ext cx="607378" cy="46882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343434"/>
                </a:solidFill>
                <a:effectLst/>
                <a:uLnTx/>
                <a:uFillTx/>
                <a:latin typeface="Avenir Next LT Pro"/>
                <a:ea typeface="+mn-ea"/>
                <a:cs typeface="+mn-cs"/>
              </a:rPr>
              <a:t>4 cols</a:t>
            </a:r>
          </a:p>
        </p:txBody>
      </p:sp>
      <p:sp>
        <p:nvSpPr>
          <p:cNvPr id="40" name="Rectangle 39">
            <a:extLst>
              <a:ext uri="{FF2B5EF4-FFF2-40B4-BE49-F238E27FC236}">
                <a16:creationId xmlns:a16="http://schemas.microsoft.com/office/drawing/2014/main" id="{25DC2047-8BC0-5515-1E8A-ECEED06C979C}"/>
              </a:ext>
            </a:extLst>
          </p:cNvPr>
          <p:cNvSpPr/>
          <p:nvPr/>
        </p:nvSpPr>
        <p:spPr>
          <a:xfrm>
            <a:off x="4420466" y="3820851"/>
            <a:ext cx="3346704"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3.66"</a:t>
            </a:r>
          </a:p>
        </p:txBody>
      </p:sp>
      <p:sp>
        <p:nvSpPr>
          <p:cNvPr id="43" name="Rectangle 42">
            <a:extLst>
              <a:ext uri="{FF2B5EF4-FFF2-40B4-BE49-F238E27FC236}">
                <a16:creationId xmlns:a16="http://schemas.microsoft.com/office/drawing/2014/main" id="{301659F1-6EF8-5FDD-8E04-1A7988A54E86}"/>
              </a:ext>
            </a:extLst>
          </p:cNvPr>
          <p:cNvSpPr/>
          <p:nvPr/>
        </p:nvSpPr>
        <p:spPr>
          <a:xfrm>
            <a:off x="4342742" y="3578205"/>
            <a:ext cx="3502152"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3.83"</a:t>
            </a:r>
          </a:p>
        </p:txBody>
      </p:sp>
      <p:sp>
        <p:nvSpPr>
          <p:cNvPr id="29" name="Rectangle 28">
            <a:extLst>
              <a:ext uri="{FF2B5EF4-FFF2-40B4-BE49-F238E27FC236}">
                <a16:creationId xmlns:a16="http://schemas.microsoft.com/office/drawing/2014/main" id="{3E882574-30A1-CB61-CD85-4F61155E3C18}"/>
              </a:ext>
            </a:extLst>
          </p:cNvPr>
          <p:cNvSpPr/>
          <p:nvPr/>
        </p:nvSpPr>
        <p:spPr>
          <a:xfrm>
            <a:off x="4267200" y="3332774"/>
            <a:ext cx="36576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4"</a:t>
            </a:r>
          </a:p>
        </p:txBody>
      </p:sp>
      <p:sp>
        <p:nvSpPr>
          <p:cNvPr id="82" name="Rectangle 81">
            <a:extLst>
              <a:ext uri="{FF2B5EF4-FFF2-40B4-BE49-F238E27FC236}">
                <a16:creationId xmlns:a16="http://schemas.microsoft.com/office/drawing/2014/main" id="{7C1482B0-4D2B-FE61-4EEB-4458E202A028}"/>
              </a:ext>
            </a:extLst>
          </p:cNvPr>
          <p:cNvSpPr/>
          <p:nvPr/>
        </p:nvSpPr>
        <p:spPr>
          <a:xfrm>
            <a:off x="0" y="3341225"/>
            <a:ext cx="607378" cy="71828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343434"/>
                </a:solidFill>
                <a:effectLst/>
                <a:uLnTx/>
                <a:uFillTx/>
                <a:latin typeface="Avenir Next LT Pro"/>
                <a:ea typeface="+mn-ea"/>
                <a:cs typeface="+mn-cs"/>
              </a:rPr>
              <a:t>3 cols</a:t>
            </a:r>
          </a:p>
        </p:txBody>
      </p:sp>
      <p:sp>
        <p:nvSpPr>
          <p:cNvPr id="59" name="Rectangle 58">
            <a:extLst>
              <a:ext uri="{FF2B5EF4-FFF2-40B4-BE49-F238E27FC236}">
                <a16:creationId xmlns:a16="http://schemas.microsoft.com/office/drawing/2014/main" id="{AB84C9E6-3CF4-9535-730E-EF03C05B24EE}"/>
              </a:ext>
            </a:extLst>
          </p:cNvPr>
          <p:cNvSpPr/>
          <p:nvPr/>
        </p:nvSpPr>
        <p:spPr>
          <a:xfrm>
            <a:off x="604398" y="6299096"/>
            <a:ext cx="18288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a:t>
            </a:r>
          </a:p>
        </p:txBody>
      </p:sp>
      <p:sp>
        <p:nvSpPr>
          <p:cNvPr id="54" name="Rectangle 53">
            <a:extLst>
              <a:ext uri="{FF2B5EF4-FFF2-40B4-BE49-F238E27FC236}">
                <a16:creationId xmlns:a16="http://schemas.microsoft.com/office/drawing/2014/main" id="{137FB5A1-954C-60C7-BB7E-ED7C16559667}"/>
              </a:ext>
            </a:extLst>
          </p:cNvPr>
          <p:cNvSpPr/>
          <p:nvPr/>
        </p:nvSpPr>
        <p:spPr>
          <a:xfrm>
            <a:off x="604398" y="5551135"/>
            <a:ext cx="219456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2.4"</a:t>
            </a:r>
          </a:p>
        </p:txBody>
      </p:sp>
      <p:sp>
        <p:nvSpPr>
          <p:cNvPr id="31" name="Rectangle 30">
            <a:extLst>
              <a:ext uri="{FF2B5EF4-FFF2-40B4-BE49-F238E27FC236}">
                <a16:creationId xmlns:a16="http://schemas.microsoft.com/office/drawing/2014/main" id="{DA1F2C5B-7491-6B41-4D35-C2FDAE117CE2}"/>
              </a:ext>
            </a:extLst>
          </p:cNvPr>
          <p:cNvSpPr/>
          <p:nvPr/>
        </p:nvSpPr>
        <p:spPr>
          <a:xfrm>
            <a:off x="604398" y="4562393"/>
            <a:ext cx="27432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a:t>
            </a:r>
          </a:p>
        </p:txBody>
      </p:sp>
      <p:sp>
        <p:nvSpPr>
          <p:cNvPr id="47" name="Rectangle 46">
            <a:extLst>
              <a:ext uri="{FF2B5EF4-FFF2-40B4-BE49-F238E27FC236}">
                <a16:creationId xmlns:a16="http://schemas.microsoft.com/office/drawing/2014/main" id="{ECD59028-231E-650E-C52F-008DF5BB7E0C}"/>
              </a:ext>
            </a:extLst>
          </p:cNvPr>
          <p:cNvSpPr/>
          <p:nvPr/>
        </p:nvSpPr>
        <p:spPr>
          <a:xfrm>
            <a:off x="604398" y="4810824"/>
            <a:ext cx="2569464"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2.81"</a:t>
            </a:r>
          </a:p>
        </p:txBody>
      </p:sp>
      <p:sp>
        <p:nvSpPr>
          <p:cNvPr id="38" name="Rectangle 37">
            <a:extLst>
              <a:ext uri="{FF2B5EF4-FFF2-40B4-BE49-F238E27FC236}">
                <a16:creationId xmlns:a16="http://schemas.microsoft.com/office/drawing/2014/main" id="{77CF5789-2CCA-4C17-94B3-A51E080E97D5}"/>
              </a:ext>
            </a:extLst>
          </p:cNvPr>
          <p:cNvSpPr/>
          <p:nvPr/>
        </p:nvSpPr>
        <p:spPr>
          <a:xfrm>
            <a:off x="604398" y="3820851"/>
            <a:ext cx="3346704"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3.66"</a:t>
            </a:r>
          </a:p>
        </p:txBody>
      </p:sp>
      <p:sp>
        <p:nvSpPr>
          <p:cNvPr id="42" name="Rectangle 41">
            <a:extLst>
              <a:ext uri="{FF2B5EF4-FFF2-40B4-BE49-F238E27FC236}">
                <a16:creationId xmlns:a16="http://schemas.microsoft.com/office/drawing/2014/main" id="{5499FB2E-D26A-0E49-3171-EB86FAC822CD}"/>
              </a:ext>
            </a:extLst>
          </p:cNvPr>
          <p:cNvSpPr/>
          <p:nvPr/>
        </p:nvSpPr>
        <p:spPr>
          <a:xfrm>
            <a:off x="604398" y="3578205"/>
            <a:ext cx="3502152"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3.83"</a:t>
            </a:r>
          </a:p>
        </p:txBody>
      </p:sp>
      <p:sp>
        <p:nvSpPr>
          <p:cNvPr id="28" name="Rectangle 27">
            <a:extLst>
              <a:ext uri="{FF2B5EF4-FFF2-40B4-BE49-F238E27FC236}">
                <a16:creationId xmlns:a16="http://schemas.microsoft.com/office/drawing/2014/main" id="{F1681574-0060-0682-50CD-BFB69AC39CBF}"/>
              </a:ext>
            </a:extLst>
          </p:cNvPr>
          <p:cNvSpPr/>
          <p:nvPr/>
        </p:nvSpPr>
        <p:spPr>
          <a:xfrm>
            <a:off x="604398" y="3332774"/>
            <a:ext cx="36576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4"</a:t>
            </a:r>
          </a:p>
        </p:txBody>
      </p:sp>
      <p:sp>
        <p:nvSpPr>
          <p:cNvPr id="8" name="Rectangle 7">
            <a:extLst>
              <a:ext uri="{FF2B5EF4-FFF2-40B4-BE49-F238E27FC236}">
                <a16:creationId xmlns:a16="http://schemas.microsoft.com/office/drawing/2014/main" id="{3F641F7E-853B-AB99-0C2D-27C37C14930F}"/>
              </a:ext>
            </a:extLst>
          </p:cNvPr>
          <p:cNvSpPr/>
          <p:nvPr/>
        </p:nvSpPr>
        <p:spPr>
          <a:xfrm>
            <a:off x="604398" y="2340134"/>
            <a:ext cx="5487986"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6"</a:t>
            </a:r>
          </a:p>
        </p:txBody>
      </p:sp>
      <p:sp>
        <p:nvSpPr>
          <p:cNvPr id="25" name="Rectangle 24">
            <a:extLst>
              <a:ext uri="{FF2B5EF4-FFF2-40B4-BE49-F238E27FC236}">
                <a16:creationId xmlns:a16="http://schemas.microsoft.com/office/drawing/2014/main" id="{48A273E2-CBA8-B61D-08DD-89F9303FD18C}"/>
              </a:ext>
            </a:extLst>
          </p:cNvPr>
          <p:cNvSpPr/>
          <p:nvPr/>
        </p:nvSpPr>
        <p:spPr>
          <a:xfrm>
            <a:off x="604398" y="2580920"/>
            <a:ext cx="52578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5.75"</a:t>
            </a:r>
          </a:p>
        </p:txBody>
      </p:sp>
      <p:sp>
        <p:nvSpPr>
          <p:cNvPr id="19" name="Rectangle 18">
            <a:extLst>
              <a:ext uri="{FF2B5EF4-FFF2-40B4-BE49-F238E27FC236}">
                <a16:creationId xmlns:a16="http://schemas.microsoft.com/office/drawing/2014/main" id="{F8F324EA-2EBA-97C5-6D53-B743E4D364A6}"/>
              </a:ext>
            </a:extLst>
          </p:cNvPr>
          <p:cNvSpPr/>
          <p:nvPr/>
        </p:nvSpPr>
        <p:spPr>
          <a:xfrm>
            <a:off x="604398" y="1596731"/>
            <a:ext cx="10972798"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12”</a:t>
            </a:r>
          </a:p>
        </p:txBody>
      </p:sp>
      <p:sp>
        <p:nvSpPr>
          <p:cNvPr id="64" name="Rectangle 63">
            <a:extLst>
              <a:ext uri="{FF2B5EF4-FFF2-40B4-BE49-F238E27FC236}">
                <a16:creationId xmlns:a16="http://schemas.microsoft.com/office/drawing/2014/main" id="{7A897101-FEE2-6510-EAB9-3F7DD2D398CD}"/>
              </a:ext>
            </a:extLst>
          </p:cNvPr>
          <p:cNvSpPr/>
          <p:nvPr/>
        </p:nvSpPr>
        <p:spPr>
          <a:xfrm>
            <a:off x="9748396" y="6299096"/>
            <a:ext cx="18288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a:t>
            </a:r>
          </a:p>
        </p:txBody>
      </p:sp>
      <p:sp>
        <p:nvSpPr>
          <p:cNvPr id="58" name="Rectangle 57">
            <a:extLst>
              <a:ext uri="{FF2B5EF4-FFF2-40B4-BE49-F238E27FC236}">
                <a16:creationId xmlns:a16="http://schemas.microsoft.com/office/drawing/2014/main" id="{51D22CAA-544F-0691-F677-C457E39AF82C}"/>
              </a:ext>
            </a:extLst>
          </p:cNvPr>
          <p:cNvSpPr/>
          <p:nvPr/>
        </p:nvSpPr>
        <p:spPr>
          <a:xfrm>
            <a:off x="9382636" y="5551135"/>
            <a:ext cx="219456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2.4"</a:t>
            </a:r>
          </a:p>
        </p:txBody>
      </p:sp>
      <p:sp>
        <p:nvSpPr>
          <p:cNvPr id="46" name="Rectangle 45">
            <a:extLst>
              <a:ext uri="{FF2B5EF4-FFF2-40B4-BE49-F238E27FC236}">
                <a16:creationId xmlns:a16="http://schemas.microsoft.com/office/drawing/2014/main" id="{B419166C-8E5E-F9A7-A749-91F2804FAB0D}"/>
              </a:ext>
            </a:extLst>
          </p:cNvPr>
          <p:cNvSpPr/>
          <p:nvPr/>
        </p:nvSpPr>
        <p:spPr>
          <a:xfrm>
            <a:off x="8833996" y="4562393"/>
            <a:ext cx="27432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a:t>
            </a:r>
          </a:p>
        </p:txBody>
      </p:sp>
      <p:sp>
        <p:nvSpPr>
          <p:cNvPr id="53" name="Rectangle 52">
            <a:extLst>
              <a:ext uri="{FF2B5EF4-FFF2-40B4-BE49-F238E27FC236}">
                <a16:creationId xmlns:a16="http://schemas.microsoft.com/office/drawing/2014/main" id="{3D492129-A03C-20AC-00C6-65E73D1F99BB}"/>
              </a:ext>
            </a:extLst>
          </p:cNvPr>
          <p:cNvSpPr/>
          <p:nvPr/>
        </p:nvSpPr>
        <p:spPr>
          <a:xfrm>
            <a:off x="9007732" y="4810824"/>
            <a:ext cx="2569464"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2.81"</a:t>
            </a:r>
          </a:p>
        </p:txBody>
      </p:sp>
      <p:sp>
        <p:nvSpPr>
          <p:cNvPr id="41" name="Rectangle 40">
            <a:extLst>
              <a:ext uri="{FF2B5EF4-FFF2-40B4-BE49-F238E27FC236}">
                <a16:creationId xmlns:a16="http://schemas.microsoft.com/office/drawing/2014/main" id="{2A8CB797-F431-4F7C-B670-8036061987E5}"/>
              </a:ext>
            </a:extLst>
          </p:cNvPr>
          <p:cNvSpPr/>
          <p:nvPr/>
        </p:nvSpPr>
        <p:spPr>
          <a:xfrm>
            <a:off x="8230492" y="3820851"/>
            <a:ext cx="3346704"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3.66"</a:t>
            </a:r>
          </a:p>
        </p:txBody>
      </p:sp>
      <p:sp>
        <p:nvSpPr>
          <p:cNvPr id="44" name="Rectangle 43">
            <a:extLst>
              <a:ext uri="{FF2B5EF4-FFF2-40B4-BE49-F238E27FC236}">
                <a16:creationId xmlns:a16="http://schemas.microsoft.com/office/drawing/2014/main" id="{E8BBAAAA-3673-FE0F-5376-454F537B39F9}"/>
              </a:ext>
            </a:extLst>
          </p:cNvPr>
          <p:cNvSpPr/>
          <p:nvPr/>
        </p:nvSpPr>
        <p:spPr>
          <a:xfrm>
            <a:off x="8075044" y="3578205"/>
            <a:ext cx="3502152"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3.83"</a:t>
            </a:r>
          </a:p>
        </p:txBody>
      </p:sp>
      <p:sp>
        <p:nvSpPr>
          <p:cNvPr id="30" name="Rectangle 29">
            <a:extLst>
              <a:ext uri="{FF2B5EF4-FFF2-40B4-BE49-F238E27FC236}">
                <a16:creationId xmlns:a16="http://schemas.microsoft.com/office/drawing/2014/main" id="{236BA868-88AB-FA10-1A9B-AF79A278D769}"/>
              </a:ext>
            </a:extLst>
          </p:cNvPr>
          <p:cNvSpPr/>
          <p:nvPr/>
        </p:nvSpPr>
        <p:spPr>
          <a:xfrm>
            <a:off x="7919596" y="3332774"/>
            <a:ext cx="36576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4"</a:t>
            </a:r>
          </a:p>
        </p:txBody>
      </p:sp>
      <p:sp>
        <p:nvSpPr>
          <p:cNvPr id="24" name="Rectangle 23">
            <a:extLst>
              <a:ext uri="{FF2B5EF4-FFF2-40B4-BE49-F238E27FC236}">
                <a16:creationId xmlns:a16="http://schemas.microsoft.com/office/drawing/2014/main" id="{E582DB04-1C90-7C77-A17C-DAA18C07B979}"/>
              </a:ext>
            </a:extLst>
          </p:cNvPr>
          <p:cNvSpPr/>
          <p:nvPr/>
        </p:nvSpPr>
        <p:spPr>
          <a:xfrm>
            <a:off x="6089210" y="2340134"/>
            <a:ext cx="5487986"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6"</a:t>
            </a:r>
          </a:p>
        </p:txBody>
      </p:sp>
      <p:sp>
        <p:nvSpPr>
          <p:cNvPr id="26" name="Rectangle 25">
            <a:extLst>
              <a:ext uri="{FF2B5EF4-FFF2-40B4-BE49-F238E27FC236}">
                <a16:creationId xmlns:a16="http://schemas.microsoft.com/office/drawing/2014/main" id="{1F5B3BFA-4D91-B94E-6DA0-5A41F56E5B2E}"/>
              </a:ext>
            </a:extLst>
          </p:cNvPr>
          <p:cNvSpPr/>
          <p:nvPr/>
        </p:nvSpPr>
        <p:spPr>
          <a:xfrm>
            <a:off x="6319396" y="2580920"/>
            <a:ext cx="5257800" cy="244682"/>
          </a:xfrm>
          <a:prstGeom prst="rect">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47321"/>
                </a:solidFill>
                <a:effectLst/>
                <a:uLnTx/>
                <a:uFillTx/>
                <a:latin typeface="Avenir Next LT Pro"/>
                <a:ea typeface="+mn-ea"/>
                <a:cs typeface="+mn-cs"/>
              </a:rPr>
              <a:t>5.75"</a:t>
            </a:r>
          </a:p>
        </p:txBody>
      </p:sp>
      <p:sp>
        <p:nvSpPr>
          <p:cNvPr id="83" name="Rectangle 82">
            <a:extLst>
              <a:ext uri="{FF2B5EF4-FFF2-40B4-BE49-F238E27FC236}">
                <a16:creationId xmlns:a16="http://schemas.microsoft.com/office/drawing/2014/main" id="{D6E21884-4F9C-E484-03E6-4F21E6F5BF1C}"/>
              </a:ext>
            </a:extLst>
          </p:cNvPr>
          <p:cNvSpPr/>
          <p:nvPr/>
        </p:nvSpPr>
        <p:spPr>
          <a:xfrm>
            <a:off x="0" y="2338273"/>
            <a:ext cx="607378" cy="49764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343434"/>
                </a:solidFill>
                <a:effectLst/>
                <a:uLnTx/>
                <a:uFillTx/>
                <a:latin typeface="Avenir Next LT Pro"/>
                <a:ea typeface="+mn-ea"/>
                <a:cs typeface="+mn-cs"/>
              </a:rPr>
              <a:t>2 cols</a:t>
            </a:r>
          </a:p>
        </p:txBody>
      </p:sp>
      <p:sp>
        <p:nvSpPr>
          <p:cNvPr id="3" name="Slide Number Placeholder 2">
            <a:extLst>
              <a:ext uri="{FF2B5EF4-FFF2-40B4-BE49-F238E27FC236}">
                <a16:creationId xmlns:a16="http://schemas.microsoft.com/office/drawing/2014/main" id="{F6C06DFD-8583-4226-652B-A13B8992256E}"/>
              </a:ext>
            </a:extLst>
          </p:cNvPr>
          <p:cNvSpPr>
            <a:spLocks noGrp="1"/>
          </p:cNvSpPr>
          <p:nvPr>
            <p:ph type="sldNum" sz="quarter" idx="19"/>
          </p:nvPr>
        </p:nvSpPr>
        <p:spPr>
          <a:xfrm>
            <a:off x="11582400" y="6487814"/>
            <a:ext cx="609600" cy="365125"/>
          </a:xfrm>
          <a:prstGeom prst="rect">
            <a:avLst/>
          </a:prstGeom>
        </p:spPr>
        <p:txBody>
          <a:bodyPr vert="horz" lIns="0" tIns="0" rIns="0" bIns="0" rtlCol="0" anchor="ctr"/>
          <a:lstStyle>
            <a:defPPr>
              <a:defRPr lang="en-US"/>
            </a:defPPr>
            <a:lvl1pPr marL="0" algn="ctr" defTabSz="914400" rtl="0" eaLnBrk="1" latinLnBrk="0" hangingPunct="1">
              <a:defRPr sz="1000" kern="1200">
                <a:solidFill>
                  <a:srgbClr val="8F8F8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C22C51A1-D21B-4FB8-B406-0459D16B2AAE}" type="slidenum">
              <a:rPr kumimoji="0" lang="en-US" sz="1000" b="0" i="0" u="none" strike="noStrike" kern="1200" cap="none" spc="0" normalizeH="0" baseline="0" noProof="0" smtClean="0">
                <a:ln>
                  <a:noFill/>
                </a:ln>
                <a:solidFill>
                  <a:srgbClr val="8F8F8F"/>
                </a:solidFill>
                <a:effectLst/>
                <a:uLnTx/>
                <a:uFillTx/>
                <a:latin typeface="Avenir Next LT Pro"/>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1000" b="0" i="0" u="none" strike="noStrike" kern="1200" cap="none" spc="0" normalizeH="0" baseline="0" noProof="0">
              <a:ln>
                <a:noFill/>
              </a:ln>
              <a:solidFill>
                <a:srgbClr val="8F8F8F"/>
              </a:solidFill>
              <a:effectLst/>
              <a:uLnTx/>
              <a:uFillTx/>
              <a:latin typeface="Avenir Next LT Pro"/>
              <a:ea typeface="+mn-ea"/>
              <a:cs typeface="+mn-cs"/>
            </a:endParaRPr>
          </a:p>
        </p:txBody>
      </p:sp>
    </p:spTree>
    <p:extLst>
      <p:ext uri="{BB962C8B-B14F-4D97-AF65-F5344CB8AC3E}">
        <p14:creationId xmlns:p14="http://schemas.microsoft.com/office/powerpoint/2010/main" val="3933023660"/>
      </p:ext>
    </p:extLst>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13A45"/>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3913A6-340C-53A3-C96C-A1579557A9A0}"/>
              </a:ext>
            </a:extLst>
          </p:cNvPr>
          <p:cNvSpPr>
            <a:spLocks noGrp="1"/>
          </p:cNvSpPr>
          <p:nvPr>
            <p:ph type="body" sz="quarter" idx="11"/>
          </p:nvPr>
        </p:nvSpPr>
        <p:spPr>
          <a:xfrm>
            <a:off x="1227296" y="4293657"/>
            <a:ext cx="7596843" cy="787835"/>
          </a:xfrm>
        </p:spPr>
        <p:txBody>
          <a:bodyPr/>
          <a:lstStyle/>
          <a:p>
            <a:r>
              <a:rPr lang="en-US"/>
              <a:t>&lt;Date&gt;</a:t>
            </a:r>
          </a:p>
        </p:txBody>
      </p:sp>
      <p:sp>
        <p:nvSpPr>
          <p:cNvPr id="4" name="Text Placeholder 3">
            <a:extLst>
              <a:ext uri="{FF2B5EF4-FFF2-40B4-BE49-F238E27FC236}">
                <a16:creationId xmlns:a16="http://schemas.microsoft.com/office/drawing/2014/main" id="{6CFF4109-7E25-EC11-9765-26BD2E0B2D4C}"/>
              </a:ext>
            </a:extLst>
          </p:cNvPr>
          <p:cNvSpPr>
            <a:spLocks noGrp="1"/>
          </p:cNvSpPr>
          <p:nvPr>
            <p:ph type="body" sz="quarter" idx="10"/>
          </p:nvPr>
        </p:nvSpPr>
        <p:spPr/>
        <p:txBody>
          <a:bodyPr/>
          <a:lstStyle/>
          <a:p>
            <a:endParaRPr lang="en-US"/>
          </a:p>
        </p:txBody>
      </p:sp>
      <p:sp>
        <p:nvSpPr>
          <p:cNvPr id="7" name="Text Placeholder 6">
            <a:extLst>
              <a:ext uri="{FF2B5EF4-FFF2-40B4-BE49-F238E27FC236}">
                <a16:creationId xmlns:a16="http://schemas.microsoft.com/office/drawing/2014/main" id="{BB1A8434-AD1D-FB15-2AD7-3073878E9C25}"/>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4031034167"/>
      </p:ext>
    </p:extLst>
  </p:cSld>
  <p:clrMapOvr>
    <a:masterClrMapping/>
  </p:clrMapOvr>
  <p:transition>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7088C4-45DC-9D85-B1E0-B4ED2C202145}"/>
              </a:ext>
            </a:extLst>
          </p:cNvPr>
          <p:cNvSpPr txBox="1"/>
          <p:nvPr/>
        </p:nvSpPr>
        <p:spPr>
          <a:xfrm>
            <a:off x="457200" y="457200"/>
            <a:ext cx="5413248" cy="307777"/>
          </a:xfrm>
          <a:prstGeom prst="rect">
            <a:avLst/>
          </a:prstGeom>
          <a:solidFill>
            <a:schemeClr val="bg1">
              <a:lumMod val="85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Fonts</a:t>
            </a:r>
          </a:p>
        </p:txBody>
      </p:sp>
      <p:sp>
        <p:nvSpPr>
          <p:cNvPr id="4" name="TextBox 3">
            <a:extLst>
              <a:ext uri="{FF2B5EF4-FFF2-40B4-BE49-F238E27FC236}">
                <a16:creationId xmlns:a16="http://schemas.microsoft.com/office/drawing/2014/main" id="{D5B24BCC-A1A5-5BFB-B3CA-26BAE8053CF6}"/>
              </a:ext>
            </a:extLst>
          </p:cNvPr>
          <p:cNvSpPr txBox="1"/>
          <p:nvPr/>
        </p:nvSpPr>
        <p:spPr>
          <a:xfrm>
            <a:off x="457200" y="932688"/>
            <a:ext cx="5413248" cy="1677382"/>
          </a:xfrm>
          <a:prstGeom prst="rect">
            <a:avLst/>
          </a:prstGeom>
          <a:noFill/>
        </p:spPr>
        <p:txBody>
          <a:bodyPr wrap="square" lIns="91440" rIns="91440" numCol="1" spcCol="2286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Used in this template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Body/content: Avenir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Headers:</a:t>
            </a:r>
            <a:r>
              <a:rPr kumimoji="0" lang="en-US" sz="1400" b="1"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 Avenir Next Demi Bold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Feel free to use other fonts </a:t>
            </a:r>
            <a:r>
              <a:rPr kumimoji="0" lang="en-US" sz="1400" b="1"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as long as they are consistent throughout the deck</a:t>
            </a: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 Different fonts can also be used to highlight and bring attention to specific content on a slide.</a:t>
            </a:r>
          </a:p>
        </p:txBody>
      </p:sp>
      <p:grpSp>
        <p:nvGrpSpPr>
          <p:cNvPr id="7" name="Group 6">
            <a:extLst>
              <a:ext uri="{FF2B5EF4-FFF2-40B4-BE49-F238E27FC236}">
                <a16:creationId xmlns:a16="http://schemas.microsoft.com/office/drawing/2014/main" id="{3CFC3563-CF2C-2F2C-1261-295120F33E44}"/>
              </a:ext>
            </a:extLst>
          </p:cNvPr>
          <p:cNvGrpSpPr/>
          <p:nvPr/>
        </p:nvGrpSpPr>
        <p:grpSpPr>
          <a:xfrm>
            <a:off x="457200" y="3063240"/>
            <a:ext cx="5413248" cy="2306759"/>
            <a:chOff x="457200" y="2902458"/>
            <a:chExt cx="5413248" cy="2306759"/>
          </a:xfrm>
        </p:grpSpPr>
        <p:sp>
          <p:nvSpPr>
            <p:cNvPr id="5" name="TextBox 4">
              <a:extLst>
                <a:ext uri="{FF2B5EF4-FFF2-40B4-BE49-F238E27FC236}">
                  <a16:creationId xmlns:a16="http://schemas.microsoft.com/office/drawing/2014/main" id="{4E39BAB2-077F-E719-C8C1-54E0A4A35E48}"/>
                </a:ext>
              </a:extLst>
            </p:cNvPr>
            <p:cNvSpPr txBox="1"/>
            <p:nvPr/>
          </p:nvSpPr>
          <p:spPr>
            <a:xfrm>
              <a:off x="457200" y="2902458"/>
              <a:ext cx="5413248" cy="307777"/>
            </a:xfrm>
            <a:prstGeom prst="rect">
              <a:avLst/>
            </a:prstGeom>
            <a:solidFill>
              <a:schemeClr val="bg1">
                <a:lumMod val="85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Saving and exporting</a:t>
              </a:r>
            </a:p>
          </p:txBody>
        </p:sp>
        <p:sp>
          <p:nvSpPr>
            <p:cNvPr id="6" name="TextBox 5">
              <a:extLst>
                <a:ext uri="{FF2B5EF4-FFF2-40B4-BE49-F238E27FC236}">
                  <a16:creationId xmlns:a16="http://schemas.microsoft.com/office/drawing/2014/main" id="{30953950-AA1C-306F-E668-D3E77DC12BFE}"/>
                </a:ext>
              </a:extLst>
            </p:cNvPr>
            <p:cNvSpPr txBox="1"/>
            <p:nvPr/>
          </p:nvSpPr>
          <p:spPr>
            <a:xfrm>
              <a:off x="457200" y="3377946"/>
              <a:ext cx="5413248" cy="1831271"/>
            </a:xfrm>
            <a:prstGeom prst="rect">
              <a:avLst/>
            </a:prstGeom>
            <a:noFill/>
          </p:spPr>
          <p:txBody>
            <a:bodyPr wrap="square" lIns="91440" rIns="91440" numCol="1" spcCol="228600" rtlCol="0">
              <a:spAutoFit/>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Decks should be sent to leaders as a PDF.</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Both a link and a PDF should be sent to leaders who are part of the working team.</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Date and time should be added to title of exported PDFs for clearer versioning.</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Large PDFs can be made smaller through</a:t>
              </a:r>
              <a:b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br>
              <a:r>
                <a:rPr kumimoji="0" lang="en-US" sz="1400" b="1"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File &gt; Reduce File Size</a:t>
              </a: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a:t>
              </a:r>
            </a:p>
          </p:txBody>
        </p:sp>
      </p:grpSp>
      <p:sp>
        <p:nvSpPr>
          <p:cNvPr id="10" name="TextBox 9">
            <a:extLst>
              <a:ext uri="{FF2B5EF4-FFF2-40B4-BE49-F238E27FC236}">
                <a16:creationId xmlns:a16="http://schemas.microsoft.com/office/drawing/2014/main" id="{81991430-2FCD-0048-2281-E100467C9F21}"/>
              </a:ext>
            </a:extLst>
          </p:cNvPr>
          <p:cNvSpPr txBox="1"/>
          <p:nvPr/>
        </p:nvSpPr>
        <p:spPr>
          <a:xfrm>
            <a:off x="6321554" y="457200"/>
            <a:ext cx="5413248" cy="307777"/>
          </a:xfrm>
          <a:prstGeom prst="rect">
            <a:avLst/>
          </a:prstGeom>
          <a:solidFill>
            <a:schemeClr val="bg1">
              <a:lumMod val="85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Footers</a:t>
            </a:r>
          </a:p>
        </p:txBody>
      </p:sp>
      <p:sp>
        <p:nvSpPr>
          <p:cNvPr id="11" name="TextBox 10">
            <a:extLst>
              <a:ext uri="{FF2B5EF4-FFF2-40B4-BE49-F238E27FC236}">
                <a16:creationId xmlns:a16="http://schemas.microsoft.com/office/drawing/2014/main" id="{E4ED856D-D00B-2B5B-58BD-2C017C2A85B9}"/>
              </a:ext>
            </a:extLst>
          </p:cNvPr>
          <p:cNvSpPr txBox="1"/>
          <p:nvPr/>
        </p:nvSpPr>
        <p:spPr>
          <a:xfrm>
            <a:off x="6321554" y="932688"/>
            <a:ext cx="5413248" cy="1969770"/>
          </a:xfrm>
          <a:prstGeom prst="rect">
            <a:avLst/>
          </a:prstGeom>
          <a:noFill/>
        </p:spPr>
        <p:txBody>
          <a:bodyPr wrap="square" lIns="91440" rIns="91440" numCol="1" spcCol="228600" rtlCol="0">
            <a:spAutoFit/>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Footers should be present and consistent when they would not be covered by slide content. This template makes available a number of slide layouts without footers.</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On slides with footers, content should not be placed below the footer line.</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With the exception of title and transition slides, all slides should have slide numbers in the bottom right corner. Fonts should be consistent.</a:t>
            </a:r>
          </a:p>
        </p:txBody>
      </p:sp>
      <p:grpSp>
        <p:nvGrpSpPr>
          <p:cNvPr id="2" name="Group 1">
            <a:extLst>
              <a:ext uri="{FF2B5EF4-FFF2-40B4-BE49-F238E27FC236}">
                <a16:creationId xmlns:a16="http://schemas.microsoft.com/office/drawing/2014/main" id="{6EAAA9E2-E8A1-0375-1D62-2A5B27679136}"/>
              </a:ext>
            </a:extLst>
          </p:cNvPr>
          <p:cNvGrpSpPr/>
          <p:nvPr/>
        </p:nvGrpSpPr>
        <p:grpSpPr>
          <a:xfrm>
            <a:off x="6321554" y="3355848"/>
            <a:ext cx="5413248" cy="2522202"/>
            <a:chOff x="6321554" y="3621024"/>
            <a:chExt cx="5413248" cy="2522202"/>
          </a:xfrm>
        </p:grpSpPr>
        <p:sp>
          <p:nvSpPr>
            <p:cNvPr id="14" name="TextBox 13">
              <a:extLst>
                <a:ext uri="{FF2B5EF4-FFF2-40B4-BE49-F238E27FC236}">
                  <a16:creationId xmlns:a16="http://schemas.microsoft.com/office/drawing/2014/main" id="{FE4DA9F6-87FA-D455-8DBE-23C92783A1EE}"/>
                </a:ext>
              </a:extLst>
            </p:cNvPr>
            <p:cNvSpPr txBox="1"/>
            <p:nvPr/>
          </p:nvSpPr>
          <p:spPr>
            <a:xfrm>
              <a:off x="6321554" y="3621024"/>
              <a:ext cx="5413248" cy="307777"/>
            </a:xfrm>
            <a:prstGeom prst="rect">
              <a:avLst/>
            </a:prstGeom>
            <a:solidFill>
              <a:schemeClr val="bg1">
                <a:lumMod val="85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Miscellaneous</a:t>
              </a:r>
            </a:p>
          </p:txBody>
        </p:sp>
        <p:sp>
          <p:nvSpPr>
            <p:cNvPr id="15" name="TextBox 14">
              <a:extLst>
                <a:ext uri="{FF2B5EF4-FFF2-40B4-BE49-F238E27FC236}">
                  <a16:creationId xmlns:a16="http://schemas.microsoft.com/office/drawing/2014/main" id="{F0ACAD7B-B59E-993F-7BDD-EEEC967C691D}"/>
                </a:ext>
              </a:extLst>
            </p:cNvPr>
            <p:cNvSpPr txBox="1"/>
            <p:nvPr/>
          </p:nvSpPr>
          <p:spPr>
            <a:xfrm>
              <a:off x="6321554" y="4096512"/>
              <a:ext cx="5413248" cy="2046714"/>
            </a:xfrm>
            <a:prstGeom prst="rect">
              <a:avLst/>
            </a:prstGeom>
            <a:noFill/>
          </p:spPr>
          <p:txBody>
            <a:bodyPr wrap="square" lIns="91440" rIns="91440" numCol="1" spcCol="228600" rtlCol="0">
              <a:spAutoFit/>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All significant updates to the deck should increment the Version number on the title slide.</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Legacy versions of slides should be hidden and moved in a “Graveyard” section.</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Content meant to be read outside of a presentation should follow a “Read Only” transition slide, have a title prepended with “Read Only - ”, and be hidden.</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Any empty sections should be deleted.</a:t>
              </a:r>
            </a:p>
          </p:txBody>
        </p:sp>
      </p:grpSp>
      <p:sp>
        <p:nvSpPr>
          <p:cNvPr id="9" name="Slide Number Placeholder 8">
            <a:extLst>
              <a:ext uri="{FF2B5EF4-FFF2-40B4-BE49-F238E27FC236}">
                <a16:creationId xmlns:a16="http://schemas.microsoft.com/office/drawing/2014/main" id="{AB81AC73-06E7-1CA6-A7F9-3EDE3794AAF5}"/>
              </a:ext>
            </a:extLst>
          </p:cNvPr>
          <p:cNvSpPr>
            <a:spLocks noGrp="1"/>
          </p:cNvSpPr>
          <p:nvPr>
            <p:ph type="sldNum" sz="quarter" idx="10"/>
          </p:nvPr>
        </p:nvSpPr>
        <p:spPr/>
        <p:txBody>
          <a:bodyPr/>
          <a:lstStyle/>
          <a:p>
            <a:fld id="{6E6BEFCD-68CD-420C-AFFE-D63F7C2523FA}" type="slidenum">
              <a:rPr lang="en-US" smtClean="0"/>
              <a:pPr/>
              <a:t>20</a:t>
            </a:fld>
            <a:endParaRPr lang="en-US"/>
          </a:p>
        </p:txBody>
      </p:sp>
    </p:spTree>
    <p:extLst>
      <p:ext uri="{BB962C8B-B14F-4D97-AF65-F5344CB8AC3E}">
        <p14:creationId xmlns:p14="http://schemas.microsoft.com/office/powerpoint/2010/main" val="1713126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3ED79AC-79F6-1F13-46C5-BEBAA29A722D}"/>
              </a:ext>
            </a:extLst>
          </p:cNvPr>
          <p:cNvSpPr/>
          <p:nvPr/>
        </p:nvSpPr>
        <p:spPr>
          <a:xfrm>
            <a:off x="457199" y="2207634"/>
            <a:ext cx="3447288" cy="30777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a:ln>
                  <a:noFill/>
                </a:ln>
                <a:solidFill>
                  <a:srgbClr val="FFFFFF"/>
                </a:solidFill>
                <a:effectLst/>
                <a:uLnTx/>
                <a:uFillTx/>
                <a:latin typeface="Courier New" panose="02070309020205020404" pitchFamily="49" charset="0"/>
                <a:ea typeface="+mn-ea"/>
                <a:cs typeface="Courier New" panose="02070309020205020404" pitchFamily="49" charset="0"/>
              </a:rPr>
              <a:t>Done/approved</a:t>
            </a:r>
          </a:p>
        </p:txBody>
      </p:sp>
      <p:sp>
        <p:nvSpPr>
          <p:cNvPr id="7" name="TextBox 6">
            <a:extLst>
              <a:ext uri="{FF2B5EF4-FFF2-40B4-BE49-F238E27FC236}">
                <a16:creationId xmlns:a16="http://schemas.microsoft.com/office/drawing/2014/main" id="{454831E2-F110-C369-B4A7-99E0AA874A6A}"/>
              </a:ext>
            </a:extLst>
          </p:cNvPr>
          <p:cNvSpPr txBox="1"/>
          <p:nvPr/>
        </p:nvSpPr>
        <p:spPr>
          <a:xfrm>
            <a:off x="4372356" y="2172144"/>
            <a:ext cx="7362444"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Done, approved, doesn’t need to be reviewed by leaders.</a:t>
            </a:r>
          </a:p>
        </p:txBody>
      </p:sp>
      <p:sp>
        <p:nvSpPr>
          <p:cNvPr id="4" name="Rectangle 3">
            <a:extLst>
              <a:ext uri="{FF2B5EF4-FFF2-40B4-BE49-F238E27FC236}">
                <a16:creationId xmlns:a16="http://schemas.microsoft.com/office/drawing/2014/main" id="{8B733CB6-F44E-95F8-9068-83CA768E2BBE}"/>
              </a:ext>
            </a:extLst>
          </p:cNvPr>
          <p:cNvSpPr/>
          <p:nvPr/>
        </p:nvSpPr>
        <p:spPr>
          <a:xfrm>
            <a:off x="457199" y="1632955"/>
            <a:ext cx="3447288" cy="30777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a:ln>
                  <a:noFill/>
                </a:ln>
                <a:solidFill>
                  <a:srgbClr val="FFFFFF"/>
                </a:solidFill>
                <a:effectLst/>
                <a:uLnTx/>
                <a:uFillTx/>
                <a:latin typeface="Courier New" panose="02070309020205020404" pitchFamily="49" charset="0"/>
                <a:ea typeface="+mn-ea"/>
                <a:cs typeface="Courier New" panose="02070309020205020404" pitchFamily="49" charset="0"/>
              </a:rPr>
              <a:t>Notes for the team</a:t>
            </a:r>
          </a:p>
        </p:txBody>
      </p:sp>
      <p:sp>
        <p:nvSpPr>
          <p:cNvPr id="8" name="TextBox 7">
            <a:extLst>
              <a:ext uri="{FF2B5EF4-FFF2-40B4-BE49-F238E27FC236}">
                <a16:creationId xmlns:a16="http://schemas.microsoft.com/office/drawing/2014/main" id="{C557A698-D089-69DC-B799-95166A4AD893}"/>
              </a:ext>
            </a:extLst>
          </p:cNvPr>
          <p:cNvSpPr txBox="1"/>
          <p:nvPr/>
        </p:nvSpPr>
        <p:spPr>
          <a:xfrm>
            <a:off x="4372357" y="1620545"/>
            <a:ext cx="7362444"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Notes for the team.</a:t>
            </a:r>
          </a:p>
        </p:txBody>
      </p:sp>
      <p:sp>
        <p:nvSpPr>
          <p:cNvPr id="3" name="Rectangle 2">
            <a:extLst>
              <a:ext uri="{FF2B5EF4-FFF2-40B4-BE49-F238E27FC236}">
                <a16:creationId xmlns:a16="http://schemas.microsoft.com/office/drawing/2014/main" id="{353EBE4E-6DCD-B1D0-A3BC-2DBBF2A1D99F}"/>
              </a:ext>
            </a:extLst>
          </p:cNvPr>
          <p:cNvSpPr/>
          <p:nvPr/>
        </p:nvSpPr>
        <p:spPr>
          <a:xfrm>
            <a:off x="457199" y="1068161"/>
            <a:ext cx="3447288" cy="307777"/>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a:ln>
                  <a:noFill/>
                </a:ln>
                <a:solidFill>
                  <a:srgbClr val="FFFFFF"/>
                </a:solidFill>
                <a:effectLst/>
                <a:uLnTx/>
                <a:uFillTx/>
                <a:latin typeface="Courier New" panose="02070309020205020404" pitchFamily="49" charset="0"/>
                <a:ea typeface="+mn-ea"/>
                <a:cs typeface="Courier New" panose="02070309020205020404" pitchFamily="49" charset="0"/>
              </a:rPr>
              <a:t>Note for leaders</a:t>
            </a:r>
          </a:p>
        </p:txBody>
      </p:sp>
      <p:sp>
        <p:nvSpPr>
          <p:cNvPr id="9" name="TextBox 8">
            <a:extLst>
              <a:ext uri="{FF2B5EF4-FFF2-40B4-BE49-F238E27FC236}">
                <a16:creationId xmlns:a16="http://schemas.microsoft.com/office/drawing/2014/main" id="{1B77647A-341A-AEE7-1118-5D775214A408}"/>
              </a:ext>
            </a:extLst>
          </p:cNvPr>
          <p:cNvSpPr txBox="1"/>
          <p:nvPr/>
        </p:nvSpPr>
        <p:spPr>
          <a:xfrm>
            <a:off x="4372357" y="1048881"/>
            <a:ext cx="7362444"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Notes for leaders.</a:t>
            </a:r>
          </a:p>
        </p:txBody>
      </p:sp>
      <p:sp>
        <p:nvSpPr>
          <p:cNvPr id="6" name="TextBox 5">
            <a:extLst>
              <a:ext uri="{FF2B5EF4-FFF2-40B4-BE49-F238E27FC236}">
                <a16:creationId xmlns:a16="http://schemas.microsoft.com/office/drawing/2014/main" id="{67381CCA-C939-1C8E-78FE-AEBB9B051783}"/>
              </a:ext>
            </a:extLst>
          </p:cNvPr>
          <p:cNvSpPr txBox="1"/>
          <p:nvPr/>
        </p:nvSpPr>
        <p:spPr>
          <a:xfrm>
            <a:off x="457200" y="457200"/>
            <a:ext cx="3447287" cy="369332"/>
          </a:xfrm>
          <a:prstGeom prst="rect">
            <a:avLst/>
          </a:prstGeom>
          <a:solidFill>
            <a:schemeClr val="bg1">
              <a:lumMod val="85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Tag style</a:t>
            </a:r>
          </a:p>
        </p:txBody>
      </p:sp>
      <p:sp>
        <p:nvSpPr>
          <p:cNvPr id="10" name="TextBox 9">
            <a:extLst>
              <a:ext uri="{FF2B5EF4-FFF2-40B4-BE49-F238E27FC236}">
                <a16:creationId xmlns:a16="http://schemas.microsoft.com/office/drawing/2014/main" id="{983C5CE8-2131-5113-34DA-67B67F9CC12D}"/>
              </a:ext>
            </a:extLst>
          </p:cNvPr>
          <p:cNvSpPr txBox="1"/>
          <p:nvPr/>
        </p:nvSpPr>
        <p:spPr>
          <a:xfrm>
            <a:off x="4372356" y="457200"/>
            <a:ext cx="7362445" cy="369332"/>
          </a:xfrm>
          <a:prstGeom prst="rect">
            <a:avLst/>
          </a:prstGeom>
          <a:solidFill>
            <a:schemeClr val="bg1">
              <a:lumMod val="85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Use of tag</a:t>
            </a:r>
          </a:p>
        </p:txBody>
      </p:sp>
      <p:sp>
        <p:nvSpPr>
          <p:cNvPr id="11" name="TextBox 10">
            <a:extLst>
              <a:ext uri="{FF2B5EF4-FFF2-40B4-BE49-F238E27FC236}">
                <a16:creationId xmlns:a16="http://schemas.microsoft.com/office/drawing/2014/main" id="{4D37600D-DD38-FA5B-3454-A866528F915F}"/>
              </a:ext>
            </a:extLst>
          </p:cNvPr>
          <p:cNvSpPr txBox="1"/>
          <p:nvPr/>
        </p:nvSpPr>
        <p:spPr>
          <a:xfrm>
            <a:off x="457200" y="3008376"/>
            <a:ext cx="11277601" cy="338554"/>
          </a:xfrm>
          <a:prstGeom prst="rect">
            <a:avLst/>
          </a:prstGeom>
          <a:solidFill>
            <a:schemeClr val="bg1">
              <a:lumMod val="85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Additional notes on tags</a:t>
            </a:r>
          </a:p>
        </p:txBody>
      </p:sp>
      <p:sp>
        <p:nvSpPr>
          <p:cNvPr id="12" name="TextBox 11">
            <a:extLst>
              <a:ext uri="{FF2B5EF4-FFF2-40B4-BE49-F238E27FC236}">
                <a16:creationId xmlns:a16="http://schemas.microsoft.com/office/drawing/2014/main" id="{4A35399E-0F14-CFF2-CA2C-8DC094750CA2}"/>
              </a:ext>
            </a:extLst>
          </p:cNvPr>
          <p:cNvSpPr txBox="1"/>
          <p:nvPr/>
        </p:nvSpPr>
        <p:spPr>
          <a:xfrm>
            <a:off x="457201" y="3483865"/>
            <a:ext cx="11277600" cy="2395728"/>
          </a:xfrm>
          <a:prstGeom prst="rect">
            <a:avLst/>
          </a:prstGeom>
          <a:noFill/>
        </p:spPr>
        <p:txBody>
          <a:bodyPr wrap="square" numCol="2" spcCol="228600" rtlCol="0">
            <a:noAutofit/>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Font: </a:t>
            </a:r>
            <a:r>
              <a:rPr kumimoji="0" lang="en-US" sz="1400" b="1" i="1" u="none" strike="noStrike" kern="1200" cap="none" spc="0" normalizeH="0" baseline="0" noProof="0">
                <a:ln>
                  <a:noFill/>
                </a:ln>
                <a:solidFill>
                  <a:srgbClr val="343434"/>
                </a:solidFill>
                <a:effectLst/>
                <a:uLnTx/>
                <a:uFillTx/>
                <a:latin typeface="Courier New" panose="02070309020205020404" pitchFamily="49" charset="0"/>
                <a:ea typeface="+mn-ea"/>
                <a:cs typeface="Courier New" panose="02070309020205020404" pitchFamily="49" charset="0"/>
              </a:rPr>
              <a:t>Courier New, Bold &amp; Italic</a:t>
            </a:r>
            <a:endParaRPr kumimoji="0" lang="en-US" sz="1400" b="1" i="1" u="none" strike="noStrike" kern="1200" cap="none" spc="0" normalizeH="0" baseline="0" noProof="0">
              <a:ln>
                <a:noFill/>
              </a:ln>
              <a:solidFill>
                <a:srgbClr val="343434"/>
              </a:solidFill>
              <a:effectLst/>
              <a:uLnTx/>
              <a:uFillTx/>
              <a:latin typeface="Avenir Next LT Pro" panose="020B0504020202020204" pitchFamily="34" charset="0"/>
              <a:ea typeface="+mn-ea"/>
              <a:cs typeface="Courier New" panose="02070309020205020404" pitchFamily="49" charset="0"/>
            </a:endParaRP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Should be consistent throughout all slides and all decks.</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Comments should be added instead of tags to…</a:t>
            </a:r>
          </a:p>
          <a:p>
            <a:pPr marL="742950" marR="0" lvl="1"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Discuss/assign action items.</a:t>
            </a:r>
          </a:p>
          <a:p>
            <a:pPr marL="742950" marR="0" lvl="1"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Facilitate back and forth conversation.</a:t>
            </a:r>
          </a:p>
          <a:p>
            <a:pPr marL="742950" marR="0" lvl="1"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Discuss action items with a stakeholder who does not have access to the deck. </a:t>
            </a:r>
            <a:r>
              <a:rPr kumimoji="0" lang="en-US" sz="1400" b="1"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@Mentioning</a:t>
            </a: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 users will share access.</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Drafts and placeholder/illustrative content should be labeled as such.</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Different versions of the same slide should be labeled as such.</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Stakeholder comments addressed through edits should be preserved.</a:t>
            </a:r>
          </a:p>
          <a:p>
            <a:pPr marL="742950" marR="0" lvl="1"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For example, “Changes to address comments ‘X, Y, and Z’”.</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Tags can be hidden above the top of the slide.</a:t>
            </a:r>
          </a:p>
        </p:txBody>
      </p:sp>
      <p:sp>
        <p:nvSpPr>
          <p:cNvPr id="13" name="Slide Number Placeholder 12">
            <a:extLst>
              <a:ext uri="{FF2B5EF4-FFF2-40B4-BE49-F238E27FC236}">
                <a16:creationId xmlns:a16="http://schemas.microsoft.com/office/drawing/2014/main" id="{F8FFD6A8-D400-4F7E-F807-D0090C7EFDAA}"/>
              </a:ext>
            </a:extLst>
          </p:cNvPr>
          <p:cNvSpPr>
            <a:spLocks noGrp="1"/>
          </p:cNvSpPr>
          <p:nvPr>
            <p:ph type="sldNum" sz="quarter" idx="10"/>
          </p:nvPr>
        </p:nvSpPr>
        <p:spPr/>
        <p:txBody>
          <a:bodyPr/>
          <a:lstStyle/>
          <a:p>
            <a:fld id="{6E6BEFCD-68CD-420C-AFFE-D63F7C2523FA}" type="slidenum">
              <a:rPr lang="en-US" smtClean="0"/>
              <a:pPr/>
              <a:t>21</a:t>
            </a:fld>
            <a:endParaRPr lang="en-US"/>
          </a:p>
        </p:txBody>
      </p:sp>
    </p:spTree>
    <p:extLst>
      <p:ext uri="{BB962C8B-B14F-4D97-AF65-F5344CB8AC3E}">
        <p14:creationId xmlns:p14="http://schemas.microsoft.com/office/powerpoint/2010/main" val="2381857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7381CCA-C939-1C8E-78FE-AEBB9B051783}"/>
              </a:ext>
            </a:extLst>
          </p:cNvPr>
          <p:cNvSpPr txBox="1"/>
          <p:nvPr/>
        </p:nvSpPr>
        <p:spPr>
          <a:xfrm>
            <a:off x="457200" y="457200"/>
            <a:ext cx="11274552" cy="307777"/>
          </a:xfrm>
          <a:prstGeom prst="rect">
            <a:avLst/>
          </a:prstGeom>
          <a:solidFill>
            <a:schemeClr val="bg1">
              <a:lumMod val="85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343434"/>
                </a:solidFill>
                <a:effectLst/>
                <a:uLnTx/>
                <a:uFillTx/>
                <a:latin typeface="Avenir Next LT Pro" panose="020B0504020202020204" pitchFamily="34" charset="0"/>
                <a:ea typeface="+mn-ea"/>
                <a:cs typeface="+mn-cs"/>
              </a:rPr>
              <a:t>Table style</a:t>
            </a:r>
          </a:p>
        </p:txBody>
      </p:sp>
      <p:graphicFrame>
        <p:nvGraphicFramePr>
          <p:cNvPr id="2" name="Table 5">
            <a:extLst>
              <a:ext uri="{FF2B5EF4-FFF2-40B4-BE49-F238E27FC236}">
                <a16:creationId xmlns:a16="http://schemas.microsoft.com/office/drawing/2014/main" id="{A98A2AE1-0ACF-D09B-688B-81D58CF18FBE}"/>
              </a:ext>
            </a:extLst>
          </p:cNvPr>
          <p:cNvGraphicFramePr>
            <a:graphicFrameLocks noGrp="1"/>
          </p:cNvGraphicFramePr>
          <p:nvPr/>
        </p:nvGraphicFramePr>
        <p:xfrm>
          <a:off x="457200" y="1131562"/>
          <a:ext cx="11277600" cy="1219200"/>
        </p:xfrm>
        <a:graphic>
          <a:graphicData uri="http://schemas.openxmlformats.org/drawingml/2006/table">
            <a:tbl>
              <a:tblPr firstRow="1">
                <a:tableStyleId>{5C22544A-7EE6-4342-B048-85BDC9FD1C3A}</a:tableStyleId>
              </a:tblPr>
              <a:tblGrid>
                <a:gridCol w="5638800">
                  <a:extLst>
                    <a:ext uri="{9D8B030D-6E8A-4147-A177-3AD203B41FA5}">
                      <a16:colId xmlns:a16="http://schemas.microsoft.com/office/drawing/2014/main" val="1256419049"/>
                    </a:ext>
                  </a:extLst>
                </a:gridCol>
                <a:gridCol w="5638800">
                  <a:extLst>
                    <a:ext uri="{9D8B030D-6E8A-4147-A177-3AD203B41FA5}">
                      <a16:colId xmlns:a16="http://schemas.microsoft.com/office/drawing/2014/main" val="1763839972"/>
                    </a:ext>
                  </a:extLst>
                </a:gridCol>
              </a:tblGrid>
              <a:tr h="274320">
                <a:tc>
                  <a:txBody>
                    <a:bodyPr/>
                    <a:lstStyle/>
                    <a:p>
                      <a:r>
                        <a:rPr lang="en-US" sz="1400" b="0">
                          <a:latin typeface="Avenir Next LT Pro" panose="020B0504020202020204" pitchFamily="34" charset="0"/>
                          <a:cs typeface="Times New Roman" panose="02020603050405020304" pitchFamily="18" charset="0"/>
                        </a:rPr>
                        <a:t>Column Header</a:t>
                      </a: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a:txBody>
                    <a:bodyPr/>
                    <a:lstStyle/>
                    <a:p>
                      <a:r>
                        <a:rPr lang="en-US" sz="1400" b="0">
                          <a:latin typeface="Avenir Next LT Pro" panose="020B0504020202020204" pitchFamily="34" charset="0"/>
                          <a:cs typeface="Times New Roman" panose="02020603050405020304" pitchFamily="18" charset="0"/>
                        </a:rPr>
                        <a:t>Column Header</a:t>
                      </a: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595705720"/>
                  </a:ext>
                </a:extLst>
              </a:tr>
              <a:tr h="274320">
                <a:tc>
                  <a:txBody>
                    <a:bodyPr/>
                    <a:lstStyle/>
                    <a:p>
                      <a:endParaRPr lang="en-US" sz="1400" b="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endParaRPr lang="en-US" sz="1400" b="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79747121"/>
                  </a:ext>
                </a:extLst>
              </a:tr>
              <a:tr h="274320">
                <a:tc>
                  <a:txBody>
                    <a:bodyPr/>
                    <a:lstStyle/>
                    <a:p>
                      <a:endParaRPr lang="en-US" sz="1400" b="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endParaRPr lang="en-US" sz="1400" b="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43017634"/>
                  </a:ext>
                </a:extLst>
              </a:tr>
              <a:tr h="274320">
                <a:tc>
                  <a:txBody>
                    <a:bodyPr/>
                    <a:lstStyle/>
                    <a:p>
                      <a:endParaRPr lang="en-US" sz="1400" b="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endParaRPr lang="en-US" sz="1400" b="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50161628"/>
                  </a:ext>
                </a:extLst>
              </a:tr>
            </a:tbl>
          </a:graphicData>
        </a:graphic>
      </p:graphicFrame>
      <p:graphicFrame>
        <p:nvGraphicFramePr>
          <p:cNvPr id="13" name="Table 5">
            <a:extLst>
              <a:ext uri="{FF2B5EF4-FFF2-40B4-BE49-F238E27FC236}">
                <a16:creationId xmlns:a16="http://schemas.microsoft.com/office/drawing/2014/main" id="{CF0D0548-FD83-ED9C-6952-D28848C2A70F}"/>
              </a:ext>
            </a:extLst>
          </p:cNvPr>
          <p:cNvGraphicFramePr>
            <a:graphicFrameLocks noGrp="1"/>
          </p:cNvGraphicFramePr>
          <p:nvPr/>
        </p:nvGraphicFramePr>
        <p:xfrm>
          <a:off x="457200" y="2715807"/>
          <a:ext cx="11277600" cy="1219200"/>
        </p:xfrm>
        <a:graphic>
          <a:graphicData uri="http://schemas.openxmlformats.org/drawingml/2006/table">
            <a:tbl>
              <a:tblPr firstRow="1">
                <a:tableStyleId>{5C22544A-7EE6-4342-B048-85BDC9FD1C3A}</a:tableStyleId>
              </a:tblPr>
              <a:tblGrid>
                <a:gridCol w="5638800">
                  <a:extLst>
                    <a:ext uri="{9D8B030D-6E8A-4147-A177-3AD203B41FA5}">
                      <a16:colId xmlns:a16="http://schemas.microsoft.com/office/drawing/2014/main" val="1256419049"/>
                    </a:ext>
                  </a:extLst>
                </a:gridCol>
                <a:gridCol w="5638800">
                  <a:extLst>
                    <a:ext uri="{9D8B030D-6E8A-4147-A177-3AD203B41FA5}">
                      <a16:colId xmlns:a16="http://schemas.microsoft.com/office/drawing/2014/main" val="1763839972"/>
                    </a:ext>
                  </a:extLst>
                </a:gridCol>
              </a:tblGrid>
              <a:tr h="274320">
                <a:tc>
                  <a:txBody>
                    <a:bodyPr/>
                    <a:lstStyle/>
                    <a:p>
                      <a:r>
                        <a:rPr lang="en-US" sz="1400" b="0">
                          <a:latin typeface="Avenir Next LT Pro" panose="020B0504020202020204" pitchFamily="34" charset="0"/>
                          <a:cs typeface="Times New Roman" panose="02020603050405020304" pitchFamily="18" charset="0"/>
                        </a:rPr>
                        <a:t>Column Header</a:t>
                      </a: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a:txBody>
                    <a:bodyPr/>
                    <a:lstStyle/>
                    <a:p>
                      <a:r>
                        <a:rPr lang="en-US" sz="1400" b="0">
                          <a:latin typeface="Avenir Next LT Pro" panose="020B0504020202020204" pitchFamily="34" charset="0"/>
                          <a:cs typeface="Times New Roman" panose="02020603050405020304" pitchFamily="18" charset="0"/>
                        </a:rPr>
                        <a:t>Column Header</a:t>
                      </a: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595705720"/>
                  </a:ext>
                </a:extLst>
              </a:tr>
              <a:tr h="274320">
                <a:tc>
                  <a:txBody>
                    <a:bodyPr/>
                    <a:lstStyle/>
                    <a:p>
                      <a:endParaRPr lang="en-US" sz="1400" b="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endParaRPr lang="en-US" sz="1400" b="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79747121"/>
                  </a:ext>
                </a:extLst>
              </a:tr>
              <a:tr h="274320">
                <a:tc>
                  <a:txBody>
                    <a:bodyPr/>
                    <a:lstStyle/>
                    <a:p>
                      <a:endParaRPr lang="en-US" sz="1400" b="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endParaRPr lang="en-US" sz="1400" b="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43017634"/>
                  </a:ext>
                </a:extLst>
              </a:tr>
              <a:tr h="274320">
                <a:tc>
                  <a:txBody>
                    <a:bodyPr/>
                    <a:lstStyle/>
                    <a:p>
                      <a:r>
                        <a:rPr lang="en-US" sz="1400" b="1">
                          <a:solidFill>
                            <a:schemeClr val="tx1"/>
                          </a:solidFill>
                          <a:latin typeface="Avenir Next LT Pro" panose="020B0504020202020204" pitchFamily="34" charset="0"/>
                          <a:cs typeface="Times New Roman" panose="02020603050405020304" pitchFamily="18" charset="0"/>
                        </a:rPr>
                        <a:t>Total:</a:t>
                      </a: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endParaRPr lang="en-US" sz="1400" b="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50161628"/>
                  </a:ext>
                </a:extLst>
              </a:tr>
            </a:tbl>
          </a:graphicData>
        </a:graphic>
      </p:graphicFrame>
      <p:graphicFrame>
        <p:nvGraphicFramePr>
          <p:cNvPr id="14" name="Table 5">
            <a:extLst>
              <a:ext uri="{FF2B5EF4-FFF2-40B4-BE49-F238E27FC236}">
                <a16:creationId xmlns:a16="http://schemas.microsoft.com/office/drawing/2014/main" id="{730D1AD2-F1E9-EFA2-8D6B-0BED57B972A7}"/>
              </a:ext>
            </a:extLst>
          </p:cNvPr>
          <p:cNvGraphicFramePr>
            <a:graphicFrameLocks noGrp="1"/>
          </p:cNvGraphicFramePr>
          <p:nvPr/>
        </p:nvGraphicFramePr>
        <p:xfrm>
          <a:off x="457200" y="4296972"/>
          <a:ext cx="11277600" cy="1219200"/>
        </p:xfrm>
        <a:graphic>
          <a:graphicData uri="http://schemas.openxmlformats.org/drawingml/2006/table">
            <a:tbl>
              <a:tblPr firstRow="1">
                <a:tableStyleId>{5C22544A-7EE6-4342-B048-85BDC9FD1C3A}</a:tableStyleId>
              </a:tblPr>
              <a:tblGrid>
                <a:gridCol w="3759200">
                  <a:extLst>
                    <a:ext uri="{9D8B030D-6E8A-4147-A177-3AD203B41FA5}">
                      <a16:colId xmlns:a16="http://schemas.microsoft.com/office/drawing/2014/main" val="1446647457"/>
                    </a:ext>
                  </a:extLst>
                </a:gridCol>
                <a:gridCol w="3759200">
                  <a:extLst>
                    <a:ext uri="{9D8B030D-6E8A-4147-A177-3AD203B41FA5}">
                      <a16:colId xmlns:a16="http://schemas.microsoft.com/office/drawing/2014/main" val="1256419049"/>
                    </a:ext>
                  </a:extLst>
                </a:gridCol>
                <a:gridCol w="3759200">
                  <a:extLst>
                    <a:ext uri="{9D8B030D-6E8A-4147-A177-3AD203B41FA5}">
                      <a16:colId xmlns:a16="http://schemas.microsoft.com/office/drawing/2014/main" val="1763839972"/>
                    </a:ext>
                  </a:extLst>
                </a:gridCol>
              </a:tblGrid>
              <a:tr h="182880">
                <a:tc>
                  <a:txBody>
                    <a:bodyPr/>
                    <a:lstStyle/>
                    <a:p>
                      <a:endParaRPr lang="en-US" sz="1400">
                        <a:latin typeface="Avenir Next LT Pro" panose="020B0504020202020204" pitchFamily="34"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r>
                        <a:rPr lang="en-US" sz="1400" b="0">
                          <a:latin typeface="Avenir Next LT Pro" panose="020B0504020202020204" pitchFamily="34" charset="0"/>
                          <a:cs typeface="Times New Roman" panose="02020603050405020304" pitchFamily="18" charset="0"/>
                        </a:rPr>
                        <a:t>Column Header</a:t>
                      </a: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a:txBody>
                    <a:bodyPr/>
                    <a:lstStyle/>
                    <a:p>
                      <a:r>
                        <a:rPr lang="en-US" sz="1400" b="0">
                          <a:latin typeface="Avenir Next LT Pro" panose="020B0504020202020204" pitchFamily="34" charset="0"/>
                          <a:cs typeface="Times New Roman" panose="02020603050405020304" pitchFamily="18" charset="0"/>
                        </a:rPr>
                        <a:t>Column Header</a:t>
                      </a: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595705720"/>
                  </a:ext>
                </a:extLst>
              </a:tr>
              <a:tr h="182880">
                <a:tc>
                  <a:txBody>
                    <a:bodyPr/>
                    <a:lstStyle/>
                    <a:p>
                      <a:r>
                        <a:rPr lang="en-US" sz="1400" b="1">
                          <a:solidFill>
                            <a:schemeClr val="tx1"/>
                          </a:solidFill>
                          <a:latin typeface="Avenir Next LT Pro" panose="020B0504020202020204" pitchFamily="34" charset="0"/>
                          <a:cs typeface="Times New Roman" panose="02020603050405020304" pitchFamily="18" charset="0"/>
                        </a:rPr>
                        <a:t>Bolded column</a:t>
                      </a: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endParaRPr lang="en-US" sz="140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endParaRPr lang="en-US" sz="140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79747121"/>
                  </a:ext>
                </a:extLst>
              </a:tr>
              <a:tr h="182880">
                <a:tc>
                  <a:txBody>
                    <a:bodyPr/>
                    <a:lstStyle/>
                    <a:p>
                      <a:endParaRPr lang="en-US" sz="1400" b="1">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endParaRPr lang="en-US" sz="140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endParaRPr lang="en-US" sz="140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43017634"/>
                  </a:ext>
                </a:extLst>
              </a:tr>
              <a:tr h="182880">
                <a:tc>
                  <a:txBody>
                    <a:bodyPr/>
                    <a:lstStyle/>
                    <a:p>
                      <a:endParaRPr lang="en-US" sz="1400" b="1">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endParaRPr lang="en-US" sz="140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endParaRPr lang="en-US" sz="1400">
                        <a:solidFill>
                          <a:schemeClr val="tx1"/>
                        </a:solidFill>
                        <a:latin typeface="Avenir Next LT Pro" panose="020B0504020202020204" pitchFamily="34" charset="0"/>
                        <a:cs typeface="Times New Roman" panose="02020603050405020304" pitchFamily="18" charset="0"/>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50161628"/>
                  </a:ext>
                </a:extLst>
              </a:tr>
            </a:tbl>
          </a:graphicData>
        </a:graphic>
      </p:graphicFrame>
      <p:sp>
        <p:nvSpPr>
          <p:cNvPr id="4" name="Slide Number Placeholder 3">
            <a:extLst>
              <a:ext uri="{FF2B5EF4-FFF2-40B4-BE49-F238E27FC236}">
                <a16:creationId xmlns:a16="http://schemas.microsoft.com/office/drawing/2014/main" id="{63654516-8B57-99BE-6A79-731263D0D35B}"/>
              </a:ext>
            </a:extLst>
          </p:cNvPr>
          <p:cNvSpPr>
            <a:spLocks noGrp="1"/>
          </p:cNvSpPr>
          <p:nvPr>
            <p:ph type="sldNum" sz="quarter" idx="10"/>
          </p:nvPr>
        </p:nvSpPr>
        <p:spPr/>
        <p:txBody>
          <a:bodyPr/>
          <a:lstStyle/>
          <a:p>
            <a:fld id="{6E6BEFCD-68CD-420C-AFFE-D63F7C2523FA}" type="slidenum">
              <a:rPr lang="en-US" smtClean="0"/>
              <a:pPr/>
              <a:t>22</a:t>
            </a:fld>
            <a:endParaRPr lang="en-US"/>
          </a:p>
        </p:txBody>
      </p:sp>
    </p:spTree>
    <p:extLst>
      <p:ext uri="{BB962C8B-B14F-4D97-AF65-F5344CB8AC3E}">
        <p14:creationId xmlns:p14="http://schemas.microsoft.com/office/powerpoint/2010/main" val="225966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710B91CC-01A5-95A7-0E46-8FFA6EF2C4EF}"/>
              </a:ext>
            </a:extLst>
          </p:cNvPr>
          <p:cNvSpPr>
            <a:spLocks noGrp="1"/>
          </p:cNvSpPr>
          <p:nvPr>
            <p:ph type="pic" sz="quarter" idx="13"/>
          </p:nvPr>
        </p:nvSpPr>
        <p:spPr/>
        <p:txBody>
          <a:bodyPr/>
          <a:lstStyle/>
          <a:p>
            <a:endParaRPr lang="en-US"/>
          </a:p>
        </p:txBody>
      </p:sp>
      <p:sp>
        <p:nvSpPr>
          <p:cNvPr id="8" name="Text Placeholder 7">
            <a:extLst>
              <a:ext uri="{FF2B5EF4-FFF2-40B4-BE49-F238E27FC236}">
                <a16:creationId xmlns:a16="http://schemas.microsoft.com/office/drawing/2014/main" id="{C85C9C4B-4F7B-EE90-5508-A9B2B99F9570}"/>
              </a:ext>
            </a:extLst>
          </p:cNvPr>
          <p:cNvSpPr>
            <a:spLocks noGrp="1"/>
          </p:cNvSpPr>
          <p:nvPr>
            <p:ph type="body" sz="quarter" idx="11"/>
          </p:nvPr>
        </p:nvSpPr>
        <p:spPr>
          <a:xfrm>
            <a:off x="903992" y="4309841"/>
            <a:ext cx="6848166" cy="787835"/>
          </a:xfrm>
        </p:spPr>
        <p:txBody>
          <a:bodyPr/>
          <a:lstStyle/>
          <a:p>
            <a:r>
              <a:rPr lang="en-US"/>
              <a:t>&lt;Date&gt;</a:t>
            </a:r>
          </a:p>
        </p:txBody>
      </p:sp>
      <p:sp>
        <p:nvSpPr>
          <p:cNvPr id="3" name="Text Placeholder 2">
            <a:extLst>
              <a:ext uri="{FF2B5EF4-FFF2-40B4-BE49-F238E27FC236}">
                <a16:creationId xmlns:a16="http://schemas.microsoft.com/office/drawing/2014/main" id="{44E38136-9471-8F47-1F0C-7F88CE4A06D6}"/>
              </a:ext>
            </a:extLst>
          </p:cNvPr>
          <p:cNvSpPr>
            <a:spLocks noGrp="1"/>
          </p:cNvSpPr>
          <p:nvPr>
            <p:ph type="body" sz="quarter" idx="10"/>
          </p:nvPr>
        </p:nvSpPr>
        <p:spPr/>
        <p:txBody>
          <a:bodyPr/>
          <a:lstStyle/>
          <a:p>
            <a:endParaRPr lang="en-US"/>
          </a:p>
        </p:txBody>
      </p:sp>
      <p:sp>
        <p:nvSpPr>
          <p:cNvPr id="4" name="Text Placeholder 3">
            <a:extLst>
              <a:ext uri="{FF2B5EF4-FFF2-40B4-BE49-F238E27FC236}">
                <a16:creationId xmlns:a16="http://schemas.microsoft.com/office/drawing/2014/main" id="{E3C047B6-3509-18C5-A3D0-25E8E8CC0118}"/>
              </a:ext>
            </a:extLst>
          </p:cNvPr>
          <p:cNvSpPr>
            <a:spLocks noGrp="1"/>
          </p:cNvSpPr>
          <p:nvPr>
            <p:ph type="body" sz="quarter" idx="12"/>
          </p:nvPr>
        </p:nvSpPr>
        <p:spPr/>
        <p:txBody>
          <a:bodyPr/>
          <a:lstStyle/>
          <a:p>
            <a:endParaRPr lang="en-US"/>
          </a:p>
        </p:txBody>
      </p:sp>
      <p:sp>
        <p:nvSpPr>
          <p:cNvPr id="6" name="Text Placeholder 6">
            <a:extLst>
              <a:ext uri="{FF2B5EF4-FFF2-40B4-BE49-F238E27FC236}">
                <a16:creationId xmlns:a16="http://schemas.microsoft.com/office/drawing/2014/main" id="{BEAFEE21-FBAA-1105-B268-595B34C3A476}"/>
              </a:ext>
            </a:extLst>
          </p:cNvPr>
          <p:cNvSpPr txBox="1">
            <a:spLocks/>
          </p:cNvSpPr>
          <p:nvPr/>
        </p:nvSpPr>
        <p:spPr>
          <a:xfrm>
            <a:off x="5938423" y="0"/>
            <a:ext cx="6253577" cy="830997"/>
          </a:xfrm>
          <a:prstGeom prst="rect">
            <a:avLst/>
          </a:prstGeom>
          <a:solidFill>
            <a:srgbClr val="C00000"/>
          </a:solidFill>
        </p:spPr>
        <p:txBody>
          <a:bodyPr wrap="square" lIns="91440" anchor="t" anchorCtr="0">
            <a:spAutoFit/>
          </a:bodyPr>
          <a:lstStyle>
            <a:defPPr>
              <a:defRPr lang="en-US"/>
            </a:defPPr>
            <a:lvl1pPr indent="0">
              <a:lnSpc>
                <a:spcPct val="100000"/>
              </a:lnSpc>
              <a:spcBef>
                <a:spcPts val="600"/>
              </a:spcBef>
              <a:buFont typeface="Arial" panose="020B0604020202020204" pitchFamily="34" charset="0"/>
              <a:buNone/>
              <a:defRPr sz="900" spc="300">
                <a:solidFill>
                  <a:schemeClr val="accent6">
                    <a:lumMod val="60000"/>
                    <a:lumOff val="40000"/>
                  </a:schemeClr>
                </a:solidFill>
                <a:latin typeface="Avenir Next LT Pro" panose="020B0504020202020204" pitchFamily="34" charset="77"/>
                <a:cs typeface="Arial" panose="020B0604020202020204" pitchFamily="34" charset="0"/>
              </a:defRPr>
            </a:lvl1pPr>
            <a:lvl2pPr marL="0" lvl="1" indent="-174625" algn="ctr">
              <a:spcBef>
                <a:spcPts val="600"/>
              </a:spcBef>
              <a:buClr>
                <a:schemeClr val="tx1"/>
              </a:buClr>
              <a:defRPr sz="1200" b="1">
                <a:solidFill>
                  <a:schemeClr val="bg1"/>
                </a:solidFill>
                <a:latin typeface="Avenir Next" panose="020B0503020202020204" pitchFamily="34" charset="0"/>
                <a:cs typeface="Courier New" panose="02070309020205020404" pitchFamily="49" charset="0"/>
              </a:defRPr>
            </a:lvl2pPr>
            <a:lvl3pPr marL="514350" indent="-169863">
              <a:lnSpc>
                <a:spcPct val="100000"/>
              </a:lnSpc>
              <a:spcBef>
                <a:spcPts val="600"/>
              </a:spcBef>
              <a:buFont typeface="Arial" panose="020B0604020202020204" pitchFamily="34" charset="0"/>
              <a:buChar char="&gt;"/>
              <a:defRPr sz="1400" spc="0">
                <a:latin typeface="Arial" panose="020B0604020202020204" pitchFamily="34" charset="0"/>
                <a:cs typeface="Arial" panose="020B0604020202020204" pitchFamily="34" charset="0"/>
              </a:defRPr>
            </a:lvl3pPr>
            <a:lvl4pPr marL="688975" indent="-174625">
              <a:lnSpc>
                <a:spcPct val="100000"/>
              </a:lnSpc>
              <a:spcBef>
                <a:spcPts val="600"/>
              </a:spcBef>
              <a:buFont typeface="Wingdings" panose="05000000000000000000" pitchFamily="2" charset="2"/>
              <a:buChar char="§"/>
              <a:defRPr sz="1400" spc="0">
                <a:latin typeface="Arial" panose="020B0604020202020204" pitchFamily="34" charset="0"/>
                <a:cs typeface="Arial" panose="020B0604020202020204" pitchFamily="34" charset="0"/>
              </a:defRPr>
            </a:lvl4pPr>
            <a:lvl5pPr marL="914400" indent="-225425">
              <a:lnSpc>
                <a:spcPct val="100000"/>
              </a:lnSpc>
              <a:spcBef>
                <a:spcPts val="600"/>
              </a:spcBef>
              <a:buFont typeface="Arial" panose="020B0604020202020204" pitchFamily="34" charset="0"/>
              <a:buChar char="•"/>
              <a:defRPr sz="1400" spc="0">
                <a:latin typeface="Arial" panose="020B0604020202020204" pitchFamily="34" charset="0"/>
                <a:cs typeface="Arial" panose="020B0604020202020204" pitchFamily="34" charset="0"/>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marR="0" lvl="1" indent="-174625" algn="l" defTabSz="914400" rtl="0" eaLnBrk="1" fontAlgn="auto" latinLnBrk="0" hangingPunct="1">
              <a:lnSpc>
                <a:spcPct val="100000"/>
              </a:lnSpc>
              <a:spcBef>
                <a:spcPts val="600"/>
              </a:spcBef>
              <a:spcAft>
                <a:spcPts val="0"/>
              </a:spcAft>
              <a:buClr>
                <a:srgbClr val="343434"/>
              </a:buClr>
              <a:buSzTx/>
              <a:buFontTx/>
              <a:buNone/>
              <a:tabLst/>
              <a:defRPr/>
            </a:pPr>
            <a:r>
              <a:rPr kumimoji="0" lang="en-US" sz="1200" b="0" i="0" u="none" strike="noStrike" kern="1200" cap="none" spc="0" normalizeH="0" baseline="0" noProof="0">
                <a:ln>
                  <a:noFill/>
                </a:ln>
                <a:solidFill>
                  <a:srgbClr val="FFFFFF"/>
                </a:solidFill>
                <a:effectLst/>
                <a:uLnTx/>
                <a:uFillTx/>
                <a:latin typeface="Courier New" panose="02070309020205020404" pitchFamily="49" charset="0"/>
                <a:ea typeface="+mn-ea"/>
                <a:cs typeface="Courier New" panose="02070309020205020404" pitchFamily="49" charset="0"/>
              </a:rPr>
              <a:t>Note: This title slide layout only for use when presenting a business case or update on strategic expansions. The image on the right has been made available for photos or renderings of expansion locations and buildings.</a:t>
            </a:r>
          </a:p>
        </p:txBody>
      </p:sp>
    </p:spTree>
    <p:extLst>
      <p:ext uri="{BB962C8B-B14F-4D97-AF65-F5344CB8AC3E}">
        <p14:creationId xmlns:p14="http://schemas.microsoft.com/office/powerpoint/2010/main" val="1274104744"/>
      </p:ext>
    </p:extLst>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4F507D1-097A-86F6-4240-A5EB315DDCAF}"/>
              </a:ext>
            </a:extLst>
          </p:cNvPr>
          <p:cNvSpPr>
            <a:spLocks noGrp="1"/>
          </p:cNvSpPr>
          <p:nvPr>
            <p:ph type="pic" sz="quarter" idx="13"/>
          </p:nvPr>
        </p:nvSpPr>
        <p:spPr/>
        <p:txBody>
          <a:bodyPr/>
          <a:lstStyle/>
          <a:p>
            <a:endParaRPr lang="en-US"/>
          </a:p>
        </p:txBody>
      </p:sp>
      <p:sp>
        <p:nvSpPr>
          <p:cNvPr id="8" name="Text Placeholder 7">
            <a:extLst>
              <a:ext uri="{FF2B5EF4-FFF2-40B4-BE49-F238E27FC236}">
                <a16:creationId xmlns:a16="http://schemas.microsoft.com/office/drawing/2014/main" id="{8BFC485B-0415-102B-E1A7-47C6015BE27A}"/>
              </a:ext>
            </a:extLst>
          </p:cNvPr>
          <p:cNvSpPr>
            <a:spLocks noGrp="1"/>
          </p:cNvSpPr>
          <p:nvPr>
            <p:ph type="body" sz="quarter" idx="11"/>
          </p:nvPr>
        </p:nvSpPr>
        <p:spPr>
          <a:xfrm>
            <a:off x="1227296" y="4293657"/>
            <a:ext cx="7596843" cy="787835"/>
          </a:xfrm>
        </p:spPr>
        <p:txBody>
          <a:bodyPr/>
          <a:lstStyle/>
          <a:p>
            <a:r>
              <a:rPr lang="en-US"/>
              <a:t>&lt;Date&gt;</a:t>
            </a:r>
          </a:p>
        </p:txBody>
      </p:sp>
      <p:sp>
        <p:nvSpPr>
          <p:cNvPr id="4" name="Text Placeholder 3">
            <a:extLst>
              <a:ext uri="{FF2B5EF4-FFF2-40B4-BE49-F238E27FC236}">
                <a16:creationId xmlns:a16="http://schemas.microsoft.com/office/drawing/2014/main" id="{426FC1F2-713F-EE21-1355-A77468F177F1}"/>
              </a:ext>
            </a:extLst>
          </p:cNvPr>
          <p:cNvSpPr>
            <a:spLocks noGrp="1"/>
          </p:cNvSpPr>
          <p:nvPr>
            <p:ph type="body" sz="quarter" idx="10"/>
          </p:nvPr>
        </p:nvSpPr>
        <p:spPr/>
        <p:txBody>
          <a:bodyPr/>
          <a:lstStyle/>
          <a:p>
            <a:endParaRPr lang="en-US"/>
          </a:p>
        </p:txBody>
      </p:sp>
      <p:sp>
        <p:nvSpPr>
          <p:cNvPr id="5" name="Text Placeholder 4">
            <a:extLst>
              <a:ext uri="{FF2B5EF4-FFF2-40B4-BE49-F238E27FC236}">
                <a16:creationId xmlns:a16="http://schemas.microsoft.com/office/drawing/2014/main" id="{7ED5B8FA-D29F-76E1-1623-362B8DFFB7E1}"/>
              </a:ext>
            </a:extLst>
          </p:cNvPr>
          <p:cNvSpPr>
            <a:spLocks noGrp="1"/>
          </p:cNvSpPr>
          <p:nvPr>
            <p:ph type="body" sz="quarter" idx="12"/>
          </p:nvPr>
        </p:nvSpPr>
        <p:spPr/>
        <p:txBody>
          <a:bodyPr/>
          <a:lstStyle/>
          <a:p>
            <a:endParaRPr lang="en-US"/>
          </a:p>
        </p:txBody>
      </p:sp>
      <p:sp>
        <p:nvSpPr>
          <p:cNvPr id="2" name="Text Placeholder 6">
            <a:extLst>
              <a:ext uri="{FF2B5EF4-FFF2-40B4-BE49-F238E27FC236}">
                <a16:creationId xmlns:a16="http://schemas.microsoft.com/office/drawing/2014/main" id="{C74E6D70-1292-C3C9-CEC8-5086E9E3E10C}"/>
              </a:ext>
            </a:extLst>
          </p:cNvPr>
          <p:cNvSpPr txBox="1">
            <a:spLocks/>
          </p:cNvSpPr>
          <p:nvPr/>
        </p:nvSpPr>
        <p:spPr>
          <a:xfrm>
            <a:off x="5938423" y="0"/>
            <a:ext cx="6253577" cy="830997"/>
          </a:xfrm>
          <a:prstGeom prst="rect">
            <a:avLst/>
          </a:prstGeom>
          <a:solidFill>
            <a:srgbClr val="C00000"/>
          </a:solidFill>
        </p:spPr>
        <p:txBody>
          <a:bodyPr wrap="square" lIns="91440" anchor="t" anchorCtr="0">
            <a:spAutoFit/>
          </a:bodyPr>
          <a:lstStyle>
            <a:defPPr>
              <a:defRPr lang="en-US"/>
            </a:defPPr>
            <a:lvl1pPr indent="0">
              <a:lnSpc>
                <a:spcPct val="100000"/>
              </a:lnSpc>
              <a:spcBef>
                <a:spcPts val="600"/>
              </a:spcBef>
              <a:buFont typeface="Arial" panose="020B0604020202020204" pitchFamily="34" charset="0"/>
              <a:buNone/>
              <a:defRPr sz="900" spc="300">
                <a:solidFill>
                  <a:schemeClr val="accent6">
                    <a:lumMod val="60000"/>
                    <a:lumOff val="40000"/>
                  </a:schemeClr>
                </a:solidFill>
                <a:latin typeface="Avenir Next LT Pro" panose="020B0504020202020204" pitchFamily="34" charset="77"/>
                <a:cs typeface="Arial" panose="020B0604020202020204" pitchFamily="34" charset="0"/>
              </a:defRPr>
            </a:lvl1pPr>
            <a:lvl2pPr marL="0" lvl="1" indent="-174625" algn="ctr">
              <a:spcBef>
                <a:spcPts val="600"/>
              </a:spcBef>
              <a:buClr>
                <a:schemeClr val="tx1"/>
              </a:buClr>
              <a:defRPr sz="1200" b="1">
                <a:solidFill>
                  <a:schemeClr val="bg1"/>
                </a:solidFill>
                <a:latin typeface="Avenir Next" panose="020B0503020202020204" pitchFamily="34" charset="0"/>
                <a:cs typeface="Courier New" panose="02070309020205020404" pitchFamily="49" charset="0"/>
              </a:defRPr>
            </a:lvl2pPr>
            <a:lvl3pPr marL="514350" indent="-169863">
              <a:lnSpc>
                <a:spcPct val="100000"/>
              </a:lnSpc>
              <a:spcBef>
                <a:spcPts val="600"/>
              </a:spcBef>
              <a:buFont typeface="Arial" panose="020B0604020202020204" pitchFamily="34" charset="0"/>
              <a:buChar char="&gt;"/>
              <a:defRPr sz="1400" spc="0">
                <a:latin typeface="Arial" panose="020B0604020202020204" pitchFamily="34" charset="0"/>
                <a:cs typeface="Arial" panose="020B0604020202020204" pitchFamily="34" charset="0"/>
              </a:defRPr>
            </a:lvl3pPr>
            <a:lvl4pPr marL="688975" indent="-174625">
              <a:lnSpc>
                <a:spcPct val="100000"/>
              </a:lnSpc>
              <a:spcBef>
                <a:spcPts val="600"/>
              </a:spcBef>
              <a:buFont typeface="Wingdings" panose="05000000000000000000" pitchFamily="2" charset="2"/>
              <a:buChar char="§"/>
              <a:defRPr sz="1400" spc="0">
                <a:latin typeface="Arial" panose="020B0604020202020204" pitchFamily="34" charset="0"/>
                <a:cs typeface="Arial" panose="020B0604020202020204" pitchFamily="34" charset="0"/>
              </a:defRPr>
            </a:lvl4pPr>
            <a:lvl5pPr marL="914400" indent="-225425">
              <a:lnSpc>
                <a:spcPct val="100000"/>
              </a:lnSpc>
              <a:spcBef>
                <a:spcPts val="600"/>
              </a:spcBef>
              <a:buFont typeface="Arial" panose="020B0604020202020204" pitchFamily="34" charset="0"/>
              <a:buChar char="•"/>
              <a:defRPr sz="1400" spc="0">
                <a:latin typeface="Arial" panose="020B0604020202020204" pitchFamily="34" charset="0"/>
                <a:cs typeface="Arial" panose="020B0604020202020204" pitchFamily="34" charset="0"/>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marR="0" lvl="1" indent="-174625" algn="l" defTabSz="914400" rtl="0" eaLnBrk="1" fontAlgn="auto" latinLnBrk="0" hangingPunct="1">
              <a:lnSpc>
                <a:spcPct val="100000"/>
              </a:lnSpc>
              <a:spcBef>
                <a:spcPts val="600"/>
              </a:spcBef>
              <a:spcAft>
                <a:spcPts val="0"/>
              </a:spcAft>
              <a:buClr>
                <a:srgbClr val="343434"/>
              </a:buClr>
              <a:buSzTx/>
              <a:buFontTx/>
              <a:buNone/>
              <a:tabLst/>
              <a:defRPr/>
            </a:pPr>
            <a:r>
              <a:rPr kumimoji="0" lang="en-US" sz="1200" b="0" i="0" u="none" strike="noStrike" kern="1200" cap="none" spc="0" normalizeH="0" baseline="0" noProof="0">
                <a:ln>
                  <a:noFill/>
                </a:ln>
                <a:solidFill>
                  <a:srgbClr val="FFFFFF"/>
                </a:solidFill>
                <a:effectLst/>
                <a:uLnTx/>
                <a:uFillTx/>
                <a:latin typeface="Courier New" panose="02070309020205020404" pitchFamily="49" charset="0"/>
                <a:ea typeface="+mn-ea"/>
                <a:cs typeface="Courier New" panose="02070309020205020404" pitchFamily="49" charset="0"/>
              </a:rPr>
              <a:t>Note: This title slide layout only for use when presenting a business case or update on strategic expansions. The image at the top has been made available for photos or renderings of expansion locations and buildings.</a:t>
            </a:r>
          </a:p>
        </p:txBody>
      </p:sp>
    </p:spTree>
    <p:extLst>
      <p:ext uri="{BB962C8B-B14F-4D97-AF65-F5344CB8AC3E}">
        <p14:creationId xmlns:p14="http://schemas.microsoft.com/office/powerpoint/2010/main" val="1659015712"/>
      </p:ext>
    </p:extLst>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DE790-7179-02C9-8716-9AB12D4168A5}"/>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47903B2-6D78-0690-502E-FEB3144A4FAE}"/>
              </a:ext>
            </a:extLst>
          </p:cNvPr>
          <p:cNvSpPr>
            <a:spLocks noGrp="1"/>
          </p:cNvSpPr>
          <p:nvPr>
            <p:ph type="body" sz="quarter" idx="18"/>
          </p:nvPr>
        </p:nvSpPr>
        <p:spPr/>
        <p:txBody>
          <a:bodyPr/>
          <a:lstStyle/>
          <a:p>
            <a:endParaRPr lang="en-US"/>
          </a:p>
        </p:txBody>
      </p:sp>
      <p:sp>
        <p:nvSpPr>
          <p:cNvPr id="4" name="Text Placeholder 2">
            <a:extLst>
              <a:ext uri="{FF2B5EF4-FFF2-40B4-BE49-F238E27FC236}">
                <a16:creationId xmlns:a16="http://schemas.microsoft.com/office/drawing/2014/main" id="{80CA494C-F08B-F7F7-7312-746ED39BAB09}"/>
              </a:ext>
            </a:extLst>
          </p:cNvPr>
          <p:cNvSpPr txBox="1">
            <a:spLocks/>
          </p:cNvSpPr>
          <p:nvPr/>
        </p:nvSpPr>
        <p:spPr>
          <a:xfrm>
            <a:off x="10071099" y="1339850"/>
            <a:ext cx="1511300" cy="297564"/>
          </a:xfrm>
          <a:prstGeom prst="rect">
            <a:avLst/>
          </a:prstGeom>
        </p:spPr>
        <p:txBody>
          <a:bodyPr/>
          <a:lst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tx1"/>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tx1"/>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US" sz="1400" b="1"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NOTE</a:t>
            </a:r>
          </a:p>
        </p:txBody>
      </p:sp>
      <p:sp>
        <p:nvSpPr>
          <p:cNvPr id="5" name="Text Placeholder 3">
            <a:extLst>
              <a:ext uri="{FF2B5EF4-FFF2-40B4-BE49-F238E27FC236}">
                <a16:creationId xmlns:a16="http://schemas.microsoft.com/office/drawing/2014/main" id="{287B44DF-9F9E-2A0B-C99B-11B87AA7453E}"/>
              </a:ext>
            </a:extLst>
          </p:cNvPr>
          <p:cNvSpPr txBox="1">
            <a:spLocks/>
          </p:cNvSpPr>
          <p:nvPr/>
        </p:nvSpPr>
        <p:spPr>
          <a:xfrm>
            <a:off x="10071099" y="1817688"/>
            <a:ext cx="1511300" cy="4240212"/>
          </a:xfrm>
          <a:prstGeom prst="rect">
            <a:avLst/>
          </a:prstGeom>
        </p:spPr>
        <p:txBody>
          <a:bodyPr/>
          <a:lst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tx1"/>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tx1"/>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vero</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eos</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et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accusamus</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et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iusto</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odio</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dignissimos</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ducimus</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qui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blanditiis</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praesent</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voluptatum</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deleniti</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atque</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corrupti</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quos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dolores</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et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quas</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molestias</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excepturi</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sint</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occaecati</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cupiditate</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non provident.</a:t>
            </a:r>
          </a:p>
        </p:txBody>
      </p:sp>
      <p:graphicFrame>
        <p:nvGraphicFramePr>
          <p:cNvPr id="6" name="Table 5">
            <a:extLst>
              <a:ext uri="{FF2B5EF4-FFF2-40B4-BE49-F238E27FC236}">
                <a16:creationId xmlns:a16="http://schemas.microsoft.com/office/drawing/2014/main" id="{37D72A3E-60C1-71C5-687E-172D64E12DF8}"/>
              </a:ext>
            </a:extLst>
          </p:cNvPr>
          <p:cNvGraphicFramePr>
            <a:graphicFrameLocks noGrp="1"/>
          </p:cNvGraphicFramePr>
          <p:nvPr/>
        </p:nvGraphicFramePr>
        <p:xfrm>
          <a:off x="609600" y="981635"/>
          <a:ext cx="9166412" cy="5268749"/>
        </p:xfrm>
        <a:graphic>
          <a:graphicData uri="http://schemas.openxmlformats.org/drawingml/2006/table">
            <a:tbl>
              <a:tblPr bandRow="1">
                <a:tableStyleId>{5C22544A-7EE6-4342-B048-85BDC9FD1C3A}</a:tableStyleId>
              </a:tblPr>
              <a:tblGrid>
                <a:gridCol w="829235">
                  <a:extLst>
                    <a:ext uri="{9D8B030D-6E8A-4147-A177-3AD203B41FA5}">
                      <a16:colId xmlns:a16="http://schemas.microsoft.com/office/drawing/2014/main" val="749622931"/>
                    </a:ext>
                  </a:extLst>
                </a:gridCol>
                <a:gridCol w="2779059">
                  <a:extLst>
                    <a:ext uri="{9D8B030D-6E8A-4147-A177-3AD203B41FA5}">
                      <a16:colId xmlns:a16="http://schemas.microsoft.com/office/drawing/2014/main" val="3633139988"/>
                    </a:ext>
                  </a:extLst>
                </a:gridCol>
                <a:gridCol w="2779059">
                  <a:extLst>
                    <a:ext uri="{9D8B030D-6E8A-4147-A177-3AD203B41FA5}">
                      <a16:colId xmlns:a16="http://schemas.microsoft.com/office/drawing/2014/main" val="959762753"/>
                    </a:ext>
                  </a:extLst>
                </a:gridCol>
                <a:gridCol w="2779059">
                  <a:extLst>
                    <a:ext uri="{9D8B030D-6E8A-4147-A177-3AD203B41FA5}">
                      <a16:colId xmlns:a16="http://schemas.microsoft.com/office/drawing/2014/main" val="2563277515"/>
                    </a:ext>
                  </a:extLst>
                </a:gridCol>
              </a:tblGrid>
              <a:tr h="68497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chemeClr val="accent2"/>
                        </a:solidFill>
                        <a:effectLst/>
                        <a:uLnTx/>
                        <a:uFillTx/>
                        <a:latin typeface="Arial Black" panose="020B0604020202020204" pitchFamily="34" charset="0"/>
                        <a:ea typeface="+mn-ea"/>
                        <a:cs typeface="Arial Black" panose="020B0604020202020204" pitchFamily="34" charset="0"/>
                      </a:endParaRPr>
                    </a:p>
                  </a:txBody>
                  <a:tcPr marT="0" marB="9144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313A4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Black" panose="020B0604020202020204" pitchFamily="34" charset="0"/>
                        </a:rPr>
                        <a:t>TIME (ET)</a:t>
                      </a:r>
                    </a:p>
                  </a:txBody>
                  <a:tcPr marT="0" marB="9144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313A4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Black" panose="020B0604020202020204" pitchFamily="34" charset="0"/>
                        </a:rPr>
                        <a:t>AGENDA</a:t>
                      </a:r>
                    </a:p>
                  </a:txBody>
                  <a:tcPr marT="0" marB="9144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313A4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Black" panose="020B0604020202020204" pitchFamily="34" charset="0"/>
                        </a:rPr>
                        <a:t>PRESENTER(S)</a:t>
                      </a:r>
                    </a:p>
                  </a:txBody>
                  <a:tcPr marT="0" marB="9144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313A4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3447115"/>
                  </a:ext>
                </a:extLst>
              </a:tr>
              <a:tr h="763962">
                <a:tc>
                  <a:txBody>
                    <a:bodyPr/>
                    <a:lstStyle/>
                    <a:p>
                      <a:pPr algn="ctr"/>
                      <a:r>
                        <a:rPr lang="en-US" sz="3600">
                          <a:solidFill>
                            <a:srgbClr val="F37321"/>
                          </a:solidFill>
                          <a:latin typeface="+mj-lt"/>
                        </a:rPr>
                        <a:t>1</a:t>
                      </a:r>
                    </a:p>
                  </a:txBody>
                  <a:tcPr marT="91440" marB="91440" anchor="ctr">
                    <a:lnL w="12700" cap="flat" cmpd="sng" algn="ctr">
                      <a:noFill/>
                      <a:prstDash val="solid"/>
                      <a:round/>
                      <a:headEnd type="none" w="med" len="med"/>
                      <a:tailEnd type="none" w="med" len="med"/>
                    </a:lnL>
                    <a:lnR w="12700" cmpd="sng">
                      <a:noFill/>
                    </a:lnR>
                    <a:lnT w="12700" cap="flat" cmpd="sng" algn="ctr">
                      <a:solidFill>
                        <a:srgbClr val="313A45"/>
                      </a:solidFill>
                      <a:prstDash val="solid"/>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latin typeface="Avenir Next LT Pro" panose="020B0504020202020204" pitchFamily="34" charset="77"/>
                        </a:rPr>
                        <a:t>10:00 a.m.</a:t>
                      </a:r>
                    </a:p>
                  </a:txBody>
                  <a:tcPr marT="91440" marB="91440" anchor="ctr">
                    <a:lnL w="12700" cap="flat" cmpd="sng" algn="ctr">
                      <a:noFill/>
                      <a:prstDash val="solid"/>
                      <a:round/>
                      <a:headEnd type="none" w="med" len="med"/>
                      <a:tailEnd type="none" w="med" len="med"/>
                    </a:lnL>
                    <a:lnR w="12700" cmpd="sng">
                      <a:noFill/>
                    </a:lnR>
                    <a:lnT w="12700" cap="flat" cmpd="sng" algn="ctr">
                      <a:solidFill>
                        <a:srgbClr val="313A45"/>
                      </a:solidFill>
                      <a:prstDash val="solid"/>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Session Title</a:t>
                      </a:r>
                    </a:p>
                    <a:p>
                      <a:pPr marL="228600" marR="0" lvl="0" indent="-2286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Agenda Sub-item</a:t>
                      </a:r>
                    </a:p>
                  </a:txBody>
                  <a:tcPr marT="91440" marB="91440" anchor="ctr">
                    <a:lnL w="12700" cmpd="sng">
                      <a:noFill/>
                    </a:lnL>
                    <a:lnR w="12700" cmpd="sng">
                      <a:noFill/>
                    </a:lnR>
                    <a:lnT w="12700" cap="flat" cmpd="sng" algn="ctr">
                      <a:solidFill>
                        <a:srgbClr val="313A45"/>
                      </a:solidFill>
                      <a:prstDash val="solid"/>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latin typeface="Avenir Next LT Pro" panose="020B0504020202020204" pitchFamily="34" charset="77"/>
                        </a:rPr>
                        <a:t>Jane Doe</a:t>
                      </a:r>
                    </a:p>
                  </a:txBody>
                  <a:tcPr marT="91440" marB="91440" anchor="ctr">
                    <a:lnL w="12700" cmpd="sng">
                      <a:noFill/>
                    </a:lnL>
                    <a:lnR w="12700" cap="flat" cmpd="sng" algn="ctr">
                      <a:noFill/>
                      <a:prstDash val="solid"/>
                      <a:round/>
                      <a:headEnd type="none" w="med" len="med"/>
                      <a:tailEnd type="none" w="med" len="med"/>
                    </a:lnR>
                    <a:lnT w="12700" cap="flat" cmpd="sng" algn="ctr">
                      <a:solidFill>
                        <a:srgbClr val="313A45"/>
                      </a:solidFill>
                      <a:prstDash val="solid"/>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36702943"/>
                  </a:ext>
                </a:extLst>
              </a:tr>
              <a:tr h="763962">
                <a:tc>
                  <a:txBody>
                    <a:bodyPr/>
                    <a:lstStyle/>
                    <a:p>
                      <a:pPr algn="ctr"/>
                      <a:r>
                        <a:rPr lang="en-US" sz="3600">
                          <a:solidFill>
                            <a:srgbClr val="F37321"/>
                          </a:solidFill>
                          <a:latin typeface="+mj-lt"/>
                        </a:rPr>
                        <a:t>2</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a:latin typeface="Avenir Next LT Pro" panose="020B0504020202020204" pitchFamily="34" charset="77"/>
                        </a:rPr>
                        <a:t>10:10 a.m.</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noFill/>
                  </a:tcPr>
                </a:tc>
                <a:tc>
                  <a:txBody>
                    <a:bodyPr/>
                    <a:lstStyle/>
                    <a:p>
                      <a:pPr algn="l"/>
                      <a:r>
                        <a:rPr lang="en-US" sz="1400" b="1">
                          <a:solidFill>
                            <a:srgbClr val="313A45"/>
                          </a:solidFill>
                          <a:latin typeface="Avenir Next LT Pro" panose="020B0504020202020204" pitchFamily="34" charset="77"/>
                        </a:rPr>
                        <a:t>Session Title</a:t>
                      </a:r>
                    </a:p>
                  </a:txBody>
                  <a:tcPr marT="91440" marB="91440" anchor="ctr">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a:latin typeface="Avenir Next LT Pro" panose="020B0504020202020204" pitchFamily="34" charset="77"/>
                        </a:rPr>
                        <a:t>John Doe</a:t>
                      </a:r>
                    </a:p>
                  </a:txBody>
                  <a:tcPr marT="91440" marB="91440" anchor="ctr">
                    <a:lnL w="12700" cmpd="sng">
                      <a:noFill/>
                    </a:lnL>
                    <a:lnR w="12700" cap="flat" cmpd="sng" algn="ctr">
                      <a:noFill/>
                      <a:prstDash val="solid"/>
                      <a:round/>
                      <a:headEnd type="none" w="med" len="med"/>
                      <a:tailEnd type="none" w="med" len="med"/>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7560859"/>
                  </a:ext>
                </a:extLst>
              </a:tr>
              <a:tr h="763962">
                <a:tc>
                  <a:txBody>
                    <a:bodyPr/>
                    <a:lstStyle/>
                    <a:p>
                      <a:pPr algn="ctr"/>
                      <a:r>
                        <a:rPr lang="en-US" sz="3600">
                          <a:solidFill>
                            <a:srgbClr val="F37321"/>
                          </a:solidFill>
                          <a:latin typeface="+mj-lt"/>
                        </a:rPr>
                        <a:t>3</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latin typeface="Avenir Next LT Pro" panose="020B0504020202020204" pitchFamily="34" charset="77"/>
                        </a:rPr>
                        <a:t>10:20 a.m.</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Session Title</a:t>
                      </a:r>
                    </a:p>
                    <a:p>
                      <a:pPr marL="228600" marR="0" lvl="0" indent="-2286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Agenda Sub-item</a:t>
                      </a:r>
                    </a:p>
                  </a:txBody>
                  <a:tcPr marT="91440" marB="91440" anchor="ctr">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latin typeface="Avenir Next LT Pro" panose="020B0504020202020204" pitchFamily="34" charset="77"/>
                        </a:rPr>
                        <a:t>Jane Doe</a:t>
                      </a:r>
                    </a:p>
                  </a:txBody>
                  <a:tcPr marT="91440" marB="91440" anchor="ctr">
                    <a:lnL w="12700" cmpd="sng">
                      <a:noFill/>
                    </a:lnL>
                    <a:lnR w="12700" cap="flat" cmpd="sng" algn="ctr">
                      <a:noFill/>
                      <a:prstDash val="solid"/>
                      <a:round/>
                      <a:headEnd type="none" w="med" len="med"/>
                      <a:tailEnd type="none" w="med" len="med"/>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20040740"/>
                  </a:ext>
                </a:extLst>
              </a:tr>
              <a:tr h="763962">
                <a:tc>
                  <a:txBody>
                    <a:bodyPr/>
                    <a:lstStyle/>
                    <a:p>
                      <a:pPr algn="ctr"/>
                      <a:r>
                        <a:rPr lang="en-US" sz="3600">
                          <a:solidFill>
                            <a:srgbClr val="F37321"/>
                          </a:solidFill>
                          <a:latin typeface="+mj-lt"/>
                        </a:rPr>
                        <a:t>4</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a:latin typeface="Avenir Next LT Pro" panose="020B0504020202020204" pitchFamily="34" charset="77"/>
                        </a:rPr>
                        <a:t>10:35 a.m.</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noFill/>
                  </a:tcPr>
                </a:tc>
                <a:tc>
                  <a:txBody>
                    <a:bodyPr/>
                    <a:lstStyle/>
                    <a:p>
                      <a:pPr algn="l"/>
                      <a:r>
                        <a:rPr lang="en-US" sz="1400" b="1">
                          <a:solidFill>
                            <a:srgbClr val="313A45"/>
                          </a:solidFill>
                          <a:latin typeface="Avenir Next LT Pro" panose="020B0504020202020204" pitchFamily="34" charset="77"/>
                        </a:rPr>
                        <a:t>A Conversation </a:t>
                      </a:r>
                      <a:br>
                        <a:rPr lang="en-US" sz="1400" b="1">
                          <a:solidFill>
                            <a:srgbClr val="313A45"/>
                          </a:solidFill>
                          <a:latin typeface="Avenir Next LT Pro" panose="020B0504020202020204" pitchFamily="34" charset="77"/>
                        </a:rPr>
                      </a:br>
                      <a:r>
                        <a:rPr lang="en-US" sz="1400" b="1">
                          <a:solidFill>
                            <a:srgbClr val="313A45"/>
                          </a:solidFill>
                          <a:latin typeface="Avenir Next LT Pro" panose="020B0504020202020204" pitchFamily="34" charset="77"/>
                        </a:rPr>
                        <a:t>with John Doe</a:t>
                      </a:r>
                    </a:p>
                  </a:txBody>
                  <a:tcPr marT="91440" marB="91440" anchor="ctr">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a:latin typeface="Avenir Next LT Pro" panose="020B0504020202020204" pitchFamily="34" charset="77"/>
                        </a:rPr>
                        <a:t>John Doe</a:t>
                      </a:r>
                    </a:p>
                  </a:txBody>
                  <a:tcPr marT="91440" marB="91440" anchor="ctr">
                    <a:lnL w="12700" cmpd="sng">
                      <a:noFill/>
                    </a:lnL>
                    <a:lnR w="12700" cap="flat" cmpd="sng" algn="ctr">
                      <a:noFill/>
                      <a:prstDash val="solid"/>
                      <a:round/>
                      <a:headEnd type="none" w="med" len="med"/>
                      <a:tailEnd type="none" w="med" len="med"/>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3240031"/>
                  </a:ext>
                </a:extLst>
              </a:tr>
              <a:tr h="763962">
                <a:tc>
                  <a:txBody>
                    <a:bodyPr/>
                    <a:lstStyle/>
                    <a:p>
                      <a:pPr algn="ctr"/>
                      <a:r>
                        <a:rPr lang="en-US" sz="3600">
                          <a:solidFill>
                            <a:srgbClr val="F37321"/>
                          </a:solidFill>
                          <a:latin typeface="+mj-lt"/>
                        </a:rPr>
                        <a:t>5</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latin typeface="Avenir Next LT Pro" panose="020B0504020202020204" pitchFamily="34" charset="77"/>
                        </a:rPr>
                        <a:t>10:45 a.m.</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r>
                        <a:rPr lang="en-US" sz="1400" b="1">
                          <a:solidFill>
                            <a:srgbClr val="313A45"/>
                          </a:solidFill>
                          <a:latin typeface="Avenir Next LT Pro" panose="020B0504020202020204" pitchFamily="34" charset="77"/>
                        </a:rPr>
                        <a:t>Q &amp; A </a:t>
                      </a:r>
                    </a:p>
                  </a:txBody>
                  <a:tcPr marT="91440" marB="91440" anchor="ctr">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latin typeface="Avenir Next LT Pro" panose="020B0504020202020204" pitchFamily="34" charset="77"/>
                        </a:rPr>
                        <a:t>Jane Doe</a:t>
                      </a:r>
                    </a:p>
                  </a:txBody>
                  <a:tcPr marT="91440" marB="91440" anchor="ctr">
                    <a:lnL w="12700" cmpd="sng">
                      <a:noFill/>
                    </a:lnL>
                    <a:lnR w="12700" cap="flat" cmpd="sng" algn="ctr">
                      <a:noFill/>
                      <a:prstDash val="solid"/>
                      <a:round/>
                      <a:headEnd type="none" w="med" len="med"/>
                      <a:tailEnd type="none" w="med" len="med"/>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25900467"/>
                  </a:ext>
                </a:extLst>
              </a:tr>
              <a:tr h="763962">
                <a:tc>
                  <a:txBody>
                    <a:bodyPr/>
                    <a:lstStyle/>
                    <a:p>
                      <a:pPr algn="ctr"/>
                      <a:r>
                        <a:rPr lang="en-US" sz="3600">
                          <a:solidFill>
                            <a:srgbClr val="F37321"/>
                          </a:solidFill>
                          <a:latin typeface="+mj-lt"/>
                        </a:rPr>
                        <a:t>6</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a:latin typeface="Avenir Next LT Pro" panose="020B0504020202020204" pitchFamily="34" charset="77"/>
                        </a:rPr>
                        <a:t>11:00 a.m.</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400" b="1">
                          <a:solidFill>
                            <a:srgbClr val="313A45"/>
                          </a:solidFill>
                          <a:latin typeface="Avenir Next LT Pro" panose="020B0504020202020204" pitchFamily="34" charset="77"/>
                        </a:rPr>
                        <a:t>Conclusion</a:t>
                      </a:r>
                    </a:p>
                  </a:txBody>
                  <a:tcPr marT="91440" marB="91440" anchor="ctr">
                    <a:lnL w="12700" cmpd="sng">
                      <a:noFill/>
                    </a:lnL>
                    <a:lnR w="12700" cmpd="sng">
                      <a:noFill/>
                    </a:lnR>
                    <a:lnT w="9525" cap="flat" cmpd="sng" algn="ctr">
                      <a:no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a:latin typeface="Avenir Next LT Pro" panose="020B0504020202020204" pitchFamily="34" charset="77"/>
                        </a:rPr>
                        <a:t>John Doe</a:t>
                      </a:r>
                    </a:p>
                  </a:txBody>
                  <a:tcPr marT="91440" marB="91440" anchor="ctr">
                    <a:lnL w="12700" cmpd="sng">
                      <a:noFill/>
                    </a:lnL>
                    <a:lnR w="12700" cap="flat" cmpd="sng" algn="ctr">
                      <a:noFill/>
                      <a:prstDash val="solid"/>
                      <a:round/>
                      <a:headEnd type="none" w="med" len="med"/>
                      <a:tailEnd type="none" w="med" len="med"/>
                    </a:lnR>
                    <a:lnT w="9525" cap="flat" cmpd="sng" algn="ctr">
                      <a:no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3411008"/>
                  </a:ext>
                </a:extLst>
              </a:tr>
            </a:tbl>
          </a:graphicData>
        </a:graphic>
      </p:graphicFrame>
    </p:spTree>
    <p:extLst>
      <p:ext uri="{BB962C8B-B14F-4D97-AF65-F5344CB8AC3E}">
        <p14:creationId xmlns:p14="http://schemas.microsoft.com/office/powerpoint/2010/main" val="562445141"/>
      </p:ext>
    </p:extLst>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D6F6D-2531-99A6-CA77-DE5A845C4ED2}"/>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33FE7A63-5453-C6BA-929A-F85B85485E72}"/>
              </a:ext>
            </a:extLst>
          </p:cNvPr>
          <p:cNvSpPr>
            <a:spLocks noGrp="1"/>
          </p:cNvSpPr>
          <p:nvPr>
            <p:ph type="body" sz="quarter" idx="18"/>
          </p:nvPr>
        </p:nvSpPr>
        <p:spPr/>
        <p:txBody>
          <a:bodyPr/>
          <a:lstStyle/>
          <a:p>
            <a:endParaRPr lang="en-US"/>
          </a:p>
        </p:txBody>
      </p:sp>
      <p:sp>
        <p:nvSpPr>
          <p:cNvPr id="4" name="Text Placeholder 2">
            <a:extLst>
              <a:ext uri="{FF2B5EF4-FFF2-40B4-BE49-F238E27FC236}">
                <a16:creationId xmlns:a16="http://schemas.microsoft.com/office/drawing/2014/main" id="{BA397F46-1634-20AE-D7AF-185898135B11}"/>
              </a:ext>
            </a:extLst>
          </p:cNvPr>
          <p:cNvSpPr txBox="1">
            <a:spLocks/>
          </p:cNvSpPr>
          <p:nvPr/>
        </p:nvSpPr>
        <p:spPr>
          <a:xfrm>
            <a:off x="10071099" y="1339850"/>
            <a:ext cx="1511300" cy="297564"/>
          </a:xfrm>
          <a:prstGeom prst="rect">
            <a:avLst/>
          </a:prstGeom>
        </p:spPr>
        <p:txBody>
          <a:bodyPr/>
          <a:lst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tx1"/>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tx1"/>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US" sz="1400" b="1"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NOTE</a:t>
            </a:r>
          </a:p>
        </p:txBody>
      </p:sp>
      <p:sp>
        <p:nvSpPr>
          <p:cNvPr id="5" name="Text Placeholder 3">
            <a:extLst>
              <a:ext uri="{FF2B5EF4-FFF2-40B4-BE49-F238E27FC236}">
                <a16:creationId xmlns:a16="http://schemas.microsoft.com/office/drawing/2014/main" id="{6090441C-B489-8B27-B222-723FC04E0DC6}"/>
              </a:ext>
            </a:extLst>
          </p:cNvPr>
          <p:cNvSpPr txBox="1">
            <a:spLocks/>
          </p:cNvSpPr>
          <p:nvPr/>
        </p:nvSpPr>
        <p:spPr>
          <a:xfrm>
            <a:off x="10071099" y="1817688"/>
            <a:ext cx="1511300" cy="4240212"/>
          </a:xfrm>
          <a:prstGeom prst="rect">
            <a:avLst/>
          </a:prstGeom>
        </p:spPr>
        <p:txBody>
          <a:bodyPr/>
          <a:lstStyle>
            <a:lvl1pPr marL="169863" indent="-169863" algn="l" defTabSz="914400" rtl="0" eaLnBrk="1" latinLnBrk="0" hangingPunct="1">
              <a:lnSpc>
                <a:spcPct val="100000"/>
              </a:lnSpc>
              <a:spcBef>
                <a:spcPts val="600"/>
              </a:spcBef>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1pPr>
            <a:lvl2pPr marL="344488" indent="-174625" algn="l" defTabSz="914400" rtl="0" eaLnBrk="1" latinLnBrk="0" hangingPunct="1">
              <a:lnSpc>
                <a:spcPct val="100000"/>
              </a:lnSpc>
              <a:spcBef>
                <a:spcPts val="600"/>
              </a:spcBef>
              <a:buClr>
                <a:schemeClr val="tx1"/>
              </a:buClr>
              <a:buFont typeface="Arial" panose="020B0604020202020204" pitchFamily="34" charset="0"/>
              <a:buChar char="–"/>
              <a:defRPr lang="en-US" sz="1400" kern="1200" spc="0" dirty="0" smtClean="0">
                <a:solidFill>
                  <a:schemeClr val="tx1"/>
                </a:solidFill>
                <a:latin typeface="Arial" panose="020B0604020202020204" pitchFamily="34" charset="0"/>
                <a:ea typeface="+mn-ea"/>
                <a:cs typeface="Arial" panose="020B0604020202020204" pitchFamily="34" charset="0"/>
              </a:defRPr>
            </a:lvl2pPr>
            <a:lvl3pPr marL="514350" indent="-169863" algn="l" defTabSz="914400" rtl="0" eaLnBrk="1" latinLnBrk="0" hangingPunct="1">
              <a:lnSpc>
                <a:spcPct val="100000"/>
              </a:lnSpc>
              <a:spcBef>
                <a:spcPts val="600"/>
              </a:spcBef>
              <a:buFont typeface="Arial" panose="020B0604020202020204" pitchFamily="34" charset="0"/>
              <a:buChar char="&gt;"/>
              <a:defRPr lang="en-US" sz="1400" kern="1200" spc="0" dirty="0" smtClean="0">
                <a:solidFill>
                  <a:schemeClr val="tx1"/>
                </a:solidFill>
                <a:latin typeface="Arial" panose="020B0604020202020204" pitchFamily="34" charset="0"/>
                <a:ea typeface="+mn-ea"/>
                <a:cs typeface="Arial" panose="020B0604020202020204" pitchFamily="34" charset="0"/>
              </a:defRPr>
            </a:lvl3pPr>
            <a:lvl4pPr marL="688975" indent="-174625" algn="l" defTabSz="914400" rtl="0" eaLnBrk="1" latinLnBrk="0" hangingPunct="1">
              <a:lnSpc>
                <a:spcPct val="100000"/>
              </a:lnSpc>
              <a:spcBef>
                <a:spcPts val="600"/>
              </a:spcBef>
              <a:buFont typeface="Wingdings" panose="05000000000000000000" pitchFamily="2" charset="2"/>
              <a:buChar char="§"/>
              <a:defRPr lang="en-US" sz="1400" kern="1200" spc="0" dirty="0" smtClean="0">
                <a:solidFill>
                  <a:schemeClr val="tx1"/>
                </a:solidFill>
                <a:latin typeface="Arial" panose="020B0604020202020204" pitchFamily="34" charset="0"/>
                <a:ea typeface="+mn-ea"/>
                <a:cs typeface="Arial" panose="020B0604020202020204" pitchFamily="34" charset="0"/>
              </a:defRPr>
            </a:lvl4pPr>
            <a:lvl5pPr marL="914400" indent="-225425" algn="l" defTabSz="914400" rtl="0" eaLnBrk="1" latinLnBrk="0" hangingPunct="1">
              <a:lnSpc>
                <a:spcPct val="100000"/>
              </a:lnSpc>
              <a:spcBef>
                <a:spcPts val="600"/>
              </a:spcBef>
              <a:buFont typeface="Arial" panose="020B0604020202020204" pitchFamily="34" charset="0"/>
              <a:buChar char="•"/>
              <a:defRPr lang="en-US" sz="1400" kern="1200" spc="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vero</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eos</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et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accusamus</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et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iusto</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odio</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dignissimos</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ducimus</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qui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blanditiis</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praesent</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voluptatum</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deleniti</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atque</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corrupti</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quos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dolores</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et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quas</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molestias</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excepturi</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sint</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occaecati</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a:t>
            </a:r>
            <a:r>
              <a:rPr kumimoji="0" lang="en-US" sz="1400" b="0" i="0" u="none" strike="noStrike" kern="1200" cap="none" spc="0" normalizeH="0" baseline="0" noProof="0" err="1">
                <a:ln>
                  <a:noFill/>
                </a:ln>
                <a:solidFill>
                  <a:srgbClr val="343434"/>
                </a:solidFill>
                <a:effectLst/>
                <a:uLnTx/>
                <a:uFillTx/>
                <a:latin typeface="Avenir Next LT Pro"/>
                <a:ea typeface="+mn-ea"/>
                <a:cs typeface="Arial" panose="020B0604020202020204" pitchFamily="34" charset="0"/>
              </a:rPr>
              <a:t>cupiditate</a:t>
            </a:r>
            <a:r>
              <a:rPr kumimoji="0" lang="en-US" sz="1400" b="0" i="0" u="none" strike="noStrike" kern="1200" cap="none" spc="0" normalizeH="0" baseline="0" noProof="0">
                <a:ln>
                  <a:noFill/>
                </a:ln>
                <a:solidFill>
                  <a:srgbClr val="343434"/>
                </a:solidFill>
                <a:effectLst/>
                <a:uLnTx/>
                <a:uFillTx/>
                <a:latin typeface="Avenir Next LT Pro"/>
                <a:ea typeface="+mn-ea"/>
                <a:cs typeface="Arial" panose="020B0604020202020204" pitchFamily="34" charset="0"/>
              </a:rPr>
              <a:t> non provident.</a:t>
            </a:r>
          </a:p>
        </p:txBody>
      </p:sp>
      <p:graphicFrame>
        <p:nvGraphicFramePr>
          <p:cNvPr id="7" name="Table 6">
            <a:extLst>
              <a:ext uri="{FF2B5EF4-FFF2-40B4-BE49-F238E27FC236}">
                <a16:creationId xmlns:a16="http://schemas.microsoft.com/office/drawing/2014/main" id="{7DBA776C-9D8C-0124-9F66-EA78A4688B57}"/>
              </a:ext>
            </a:extLst>
          </p:cNvPr>
          <p:cNvGraphicFramePr>
            <a:graphicFrameLocks noGrp="1"/>
          </p:cNvGraphicFramePr>
          <p:nvPr/>
        </p:nvGraphicFramePr>
        <p:xfrm>
          <a:off x="609600" y="981635"/>
          <a:ext cx="9166412" cy="5268749"/>
        </p:xfrm>
        <a:graphic>
          <a:graphicData uri="http://schemas.openxmlformats.org/drawingml/2006/table">
            <a:tbl>
              <a:tblPr bandRow="1">
                <a:tableStyleId>{5C22544A-7EE6-4342-B048-85BDC9FD1C3A}</a:tableStyleId>
              </a:tblPr>
              <a:tblGrid>
                <a:gridCol w="829235">
                  <a:extLst>
                    <a:ext uri="{9D8B030D-6E8A-4147-A177-3AD203B41FA5}">
                      <a16:colId xmlns:a16="http://schemas.microsoft.com/office/drawing/2014/main" val="749622931"/>
                    </a:ext>
                  </a:extLst>
                </a:gridCol>
                <a:gridCol w="2779059">
                  <a:extLst>
                    <a:ext uri="{9D8B030D-6E8A-4147-A177-3AD203B41FA5}">
                      <a16:colId xmlns:a16="http://schemas.microsoft.com/office/drawing/2014/main" val="3633139988"/>
                    </a:ext>
                  </a:extLst>
                </a:gridCol>
                <a:gridCol w="2779059">
                  <a:extLst>
                    <a:ext uri="{9D8B030D-6E8A-4147-A177-3AD203B41FA5}">
                      <a16:colId xmlns:a16="http://schemas.microsoft.com/office/drawing/2014/main" val="959762753"/>
                    </a:ext>
                  </a:extLst>
                </a:gridCol>
                <a:gridCol w="2779059">
                  <a:extLst>
                    <a:ext uri="{9D8B030D-6E8A-4147-A177-3AD203B41FA5}">
                      <a16:colId xmlns:a16="http://schemas.microsoft.com/office/drawing/2014/main" val="2563277515"/>
                    </a:ext>
                  </a:extLst>
                </a:gridCol>
              </a:tblGrid>
              <a:tr h="68497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chemeClr val="accent2"/>
                        </a:solidFill>
                        <a:effectLst/>
                        <a:uLnTx/>
                        <a:uFillTx/>
                        <a:latin typeface="Arial Black" panose="020B0604020202020204" pitchFamily="34" charset="0"/>
                        <a:ea typeface="+mn-ea"/>
                        <a:cs typeface="Arial Black" panose="020B0604020202020204" pitchFamily="34" charset="0"/>
                      </a:endParaRPr>
                    </a:p>
                  </a:txBody>
                  <a:tcPr marT="0" marB="9144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313A4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Black" panose="020B0604020202020204" pitchFamily="34" charset="0"/>
                        </a:rPr>
                        <a:t>TIME (ET)</a:t>
                      </a:r>
                    </a:p>
                  </a:txBody>
                  <a:tcPr marT="0" marB="9144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313A4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Black" panose="020B0604020202020204" pitchFamily="34" charset="0"/>
                        </a:rPr>
                        <a:t>AGENDA</a:t>
                      </a:r>
                    </a:p>
                  </a:txBody>
                  <a:tcPr marT="0" marB="9144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313A4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srgbClr val="313A45"/>
                          </a:solidFill>
                          <a:effectLst/>
                          <a:uLnTx/>
                          <a:uFillTx/>
                          <a:latin typeface="Avenir Next LT Pro" panose="020B0504020202020204" pitchFamily="34" charset="77"/>
                          <a:ea typeface="+mn-ea"/>
                          <a:cs typeface="Arial Black" panose="020B0604020202020204" pitchFamily="34" charset="0"/>
                        </a:rPr>
                        <a:t>PRESENTER(S)</a:t>
                      </a:r>
                    </a:p>
                  </a:txBody>
                  <a:tcPr marT="0" marB="9144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313A4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3447115"/>
                  </a:ext>
                </a:extLst>
              </a:tr>
              <a:tr h="763962">
                <a:tc>
                  <a:txBody>
                    <a:bodyPr/>
                    <a:lstStyle/>
                    <a:p>
                      <a:pPr algn="ctr"/>
                      <a:r>
                        <a:rPr lang="en-US" sz="3600">
                          <a:solidFill>
                            <a:srgbClr val="F37321"/>
                          </a:solidFill>
                          <a:latin typeface="+mj-lt"/>
                        </a:rPr>
                        <a:t>1</a:t>
                      </a:r>
                    </a:p>
                  </a:txBody>
                  <a:tcPr marT="91440" marB="91440" anchor="ctr">
                    <a:lnL w="12700" cap="flat" cmpd="sng" algn="ctr">
                      <a:noFill/>
                      <a:prstDash val="solid"/>
                      <a:round/>
                      <a:headEnd type="none" w="med" len="med"/>
                      <a:tailEnd type="none" w="med" len="med"/>
                    </a:lnL>
                    <a:lnR w="12700" cmpd="sng">
                      <a:noFill/>
                    </a:lnR>
                    <a:lnT w="12700" cap="flat" cmpd="sng" algn="ctr">
                      <a:solidFill>
                        <a:srgbClr val="313A45"/>
                      </a:solidFill>
                      <a:prstDash val="solid"/>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latin typeface="Avenir Next LT Pro" panose="020B0504020202020204" pitchFamily="34" charset="77"/>
                        </a:rPr>
                        <a:t>10:00 a.m.</a:t>
                      </a:r>
                    </a:p>
                  </a:txBody>
                  <a:tcPr marT="91440" marB="91440" anchor="ctr">
                    <a:lnL w="12700" cap="flat" cmpd="sng" algn="ctr">
                      <a:noFill/>
                      <a:prstDash val="solid"/>
                      <a:round/>
                      <a:headEnd type="none" w="med" len="med"/>
                      <a:tailEnd type="none" w="med" len="med"/>
                    </a:lnL>
                    <a:lnR w="12700" cmpd="sng">
                      <a:noFill/>
                    </a:lnR>
                    <a:lnT w="12700" cap="flat" cmpd="sng" algn="ctr">
                      <a:solidFill>
                        <a:srgbClr val="313A45"/>
                      </a:solidFill>
                      <a:prstDash val="solid"/>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Session Title</a:t>
                      </a:r>
                    </a:p>
                    <a:p>
                      <a:pPr marL="228600" marR="0" lvl="0" indent="-2286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Agenda Sub-item</a:t>
                      </a:r>
                    </a:p>
                  </a:txBody>
                  <a:tcPr marT="91440" marB="91440" anchor="ctr">
                    <a:lnL w="12700" cmpd="sng">
                      <a:noFill/>
                    </a:lnL>
                    <a:lnR w="12700" cmpd="sng">
                      <a:noFill/>
                    </a:lnR>
                    <a:lnT w="12700" cap="flat" cmpd="sng" algn="ctr">
                      <a:solidFill>
                        <a:srgbClr val="313A45"/>
                      </a:solidFill>
                      <a:prstDash val="solid"/>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latin typeface="Avenir Next LT Pro" panose="020B0504020202020204" pitchFamily="34" charset="77"/>
                        </a:rPr>
                        <a:t>Jane Doe</a:t>
                      </a:r>
                    </a:p>
                  </a:txBody>
                  <a:tcPr marT="91440" marB="91440" anchor="ctr">
                    <a:lnL w="12700" cmpd="sng">
                      <a:noFill/>
                    </a:lnL>
                    <a:lnR w="12700" cap="flat" cmpd="sng" algn="ctr">
                      <a:noFill/>
                      <a:prstDash val="solid"/>
                      <a:round/>
                      <a:headEnd type="none" w="med" len="med"/>
                      <a:tailEnd type="none" w="med" len="med"/>
                    </a:lnR>
                    <a:lnT w="12700" cap="flat" cmpd="sng" algn="ctr">
                      <a:solidFill>
                        <a:srgbClr val="313A45"/>
                      </a:solidFill>
                      <a:prstDash val="solid"/>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36702943"/>
                  </a:ext>
                </a:extLst>
              </a:tr>
              <a:tr h="763962">
                <a:tc>
                  <a:txBody>
                    <a:bodyPr/>
                    <a:lstStyle/>
                    <a:p>
                      <a:pPr algn="ctr"/>
                      <a:r>
                        <a:rPr lang="en-US" sz="3600">
                          <a:solidFill>
                            <a:srgbClr val="F37321"/>
                          </a:solidFill>
                          <a:latin typeface="+mj-lt"/>
                        </a:rPr>
                        <a:t>2</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a:latin typeface="Avenir Next LT Pro" panose="020B0504020202020204" pitchFamily="34" charset="77"/>
                        </a:rPr>
                        <a:t>10:10 a.m.</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noFill/>
                  </a:tcPr>
                </a:tc>
                <a:tc>
                  <a:txBody>
                    <a:bodyPr/>
                    <a:lstStyle/>
                    <a:p>
                      <a:pPr algn="l"/>
                      <a:r>
                        <a:rPr lang="en-US" sz="1400" b="1">
                          <a:solidFill>
                            <a:srgbClr val="313A45"/>
                          </a:solidFill>
                          <a:latin typeface="Avenir Next LT Pro" panose="020B0504020202020204" pitchFamily="34" charset="77"/>
                        </a:rPr>
                        <a:t>Session Title</a:t>
                      </a:r>
                    </a:p>
                  </a:txBody>
                  <a:tcPr marT="91440" marB="91440" anchor="ctr">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a:latin typeface="Avenir Next LT Pro" panose="020B0504020202020204" pitchFamily="34" charset="77"/>
                        </a:rPr>
                        <a:t>John Doe</a:t>
                      </a:r>
                    </a:p>
                  </a:txBody>
                  <a:tcPr marT="91440" marB="91440" anchor="ctr">
                    <a:lnL w="12700" cmpd="sng">
                      <a:noFill/>
                    </a:lnL>
                    <a:lnR w="12700" cap="flat" cmpd="sng" algn="ctr">
                      <a:noFill/>
                      <a:prstDash val="solid"/>
                      <a:round/>
                      <a:headEnd type="none" w="med" len="med"/>
                      <a:tailEnd type="none" w="med" len="med"/>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7560859"/>
                  </a:ext>
                </a:extLst>
              </a:tr>
              <a:tr h="763962">
                <a:tc>
                  <a:txBody>
                    <a:bodyPr/>
                    <a:lstStyle/>
                    <a:p>
                      <a:pPr algn="ctr"/>
                      <a:r>
                        <a:rPr lang="en-US" sz="3600">
                          <a:solidFill>
                            <a:srgbClr val="F37321"/>
                          </a:solidFill>
                          <a:latin typeface="+mj-lt"/>
                        </a:rPr>
                        <a:t>3</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latin typeface="Avenir Next LT Pro" panose="020B0504020202020204" pitchFamily="34" charset="77"/>
                        </a:rPr>
                        <a:t>10:20 a.m.</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Session Title</a:t>
                      </a:r>
                    </a:p>
                    <a:p>
                      <a:pPr marL="228600" marR="0" lvl="0" indent="-2286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1400" b="0" i="0" u="none" strike="noStrike" kern="1200" cap="none" spc="0" normalizeH="0" baseline="0" noProof="0">
                          <a:ln>
                            <a:noFill/>
                          </a:ln>
                          <a:solidFill>
                            <a:srgbClr val="313A45"/>
                          </a:solidFill>
                          <a:effectLst/>
                          <a:uLnTx/>
                          <a:uFillTx/>
                          <a:latin typeface="Avenir Next LT Pro" panose="020B0504020202020204" pitchFamily="34" charset="77"/>
                          <a:ea typeface="+mn-ea"/>
                          <a:cs typeface="+mn-cs"/>
                        </a:rPr>
                        <a:t>Agenda Sub-item</a:t>
                      </a:r>
                    </a:p>
                  </a:txBody>
                  <a:tcPr marT="91440" marB="91440" anchor="ctr">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latin typeface="Avenir Next LT Pro" panose="020B0504020202020204" pitchFamily="34" charset="77"/>
                        </a:rPr>
                        <a:t>Jane Doe</a:t>
                      </a:r>
                    </a:p>
                  </a:txBody>
                  <a:tcPr marT="91440" marB="91440" anchor="ctr">
                    <a:lnL w="12700" cmpd="sng">
                      <a:noFill/>
                    </a:lnL>
                    <a:lnR w="12700" cap="flat" cmpd="sng" algn="ctr">
                      <a:noFill/>
                      <a:prstDash val="solid"/>
                      <a:round/>
                      <a:headEnd type="none" w="med" len="med"/>
                      <a:tailEnd type="none" w="med" len="med"/>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20040740"/>
                  </a:ext>
                </a:extLst>
              </a:tr>
              <a:tr h="763962">
                <a:tc>
                  <a:txBody>
                    <a:bodyPr/>
                    <a:lstStyle/>
                    <a:p>
                      <a:pPr algn="ctr"/>
                      <a:r>
                        <a:rPr lang="en-US" sz="3600">
                          <a:solidFill>
                            <a:srgbClr val="F37321"/>
                          </a:solidFill>
                          <a:latin typeface="+mj-lt"/>
                        </a:rPr>
                        <a:t>4</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a:latin typeface="Avenir Next LT Pro" panose="020B0504020202020204" pitchFamily="34" charset="77"/>
                        </a:rPr>
                        <a:t>10:35 a.m.</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noFill/>
                  </a:tcPr>
                </a:tc>
                <a:tc>
                  <a:txBody>
                    <a:bodyPr/>
                    <a:lstStyle/>
                    <a:p>
                      <a:pPr algn="l"/>
                      <a:r>
                        <a:rPr lang="en-US" sz="1400" b="1">
                          <a:solidFill>
                            <a:srgbClr val="313A45"/>
                          </a:solidFill>
                          <a:latin typeface="Avenir Next LT Pro" panose="020B0504020202020204" pitchFamily="34" charset="77"/>
                        </a:rPr>
                        <a:t>A Conversation </a:t>
                      </a:r>
                      <a:br>
                        <a:rPr lang="en-US" sz="1400" b="1">
                          <a:solidFill>
                            <a:srgbClr val="313A45"/>
                          </a:solidFill>
                          <a:latin typeface="Avenir Next LT Pro" panose="020B0504020202020204" pitchFamily="34" charset="77"/>
                        </a:rPr>
                      </a:br>
                      <a:r>
                        <a:rPr lang="en-US" sz="1400" b="1">
                          <a:solidFill>
                            <a:srgbClr val="313A45"/>
                          </a:solidFill>
                          <a:latin typeface="Avenir Next LT Pro" panose="020B0504020202020204" pitchFamily="34" charset="77"/>
                        </a:rPr>
                        <a:t>with John Doe</a:t>
                      </a:r>
                    </a:p>
                  </a:txBody>
                  <a:tcPr marT="91440" marB="91440" anchor="ctr">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a:latin typeface="Avenir Next LT Pro" panose="020B0504020202020204" pitchFamily="34" charset="77"/>
                        </a:rPr>
                        <a:t>John Doe</a:t>
                      </a:r>
                    </a:p>
                  </a:txBody>
                  <a:tcPr marT="91440" marB="91440" anchor="ctr">
                    <a:lnL w="12700" cmpd="sng">
                      <a:noFill/>
                    </a:lnL>
                    <a:lnR w="12700" cap="flat" cmpd="sng" algn="ctr">
                      <a:noFill/>
                      <a:prstDash val="solid"/>
                      <a:round/>
                      <a:headEnd type="none" w="med" len="med"/>
                      <a:tailEnd type="none" w="med" len="med"/>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3240031"/>
                  </a:ext>
                </a:extLst>
              </a:tr>
              <a:tr h="763962">
                <a:tc>
                  <a:txBody>
                    <a:bodyPr/>
                    <a:lstStyle/>
                    <a:p>
                      <a:pPr algn="ctr"/>
                      <a:r>
                        <a:rPr lang="en-US" sz="3600">
                          <a:solidFill>
                            <a:srgbClr val="F37321"/>
                          </a:solidFill>
                          <a:latin typeface="+mj-lt"/>
                        </a:rPr>
                        <a:t>5</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latin typeface="Avenir Next LT Pro" panose="020B0504020202020204" pitchFamily="34" charset="77"/>
                        </a:rPr>
                        <a:t>10:45 a.m.</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r>
                        <a:rPr lang="en-US" sz="1400" b="1">
                          <a:solidFill>
                            <a:srgbClr val="313A45"/>
                          </a:solidFill>
                          <a:latin typeface="Avenir Next LT Pro" panose="020B0504020202020204" pitchFamily="34" charset="77"/>
                        </a:rPr>
                        <a:t>Q &amp; A </a:t>
                      </a:r>
                    </a:p>
                  </a:txBody>
                  <a:tcPr marT="91440" marB="91440" anchor="ctr">
                    <a:lnL w="12700" cmpd="sng">
                      <a:noFill/>
                    </a:lnL>
                    <a:lnR w="12700" cmpd="sng">
                      <a:noFill/>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latin typeface="Avenir Next LT Pro" panose="020B0504020202020204" pitchFamily="34" charset="77"/>
                        </a:rPr>
                        <a:t>Jane Doe</a:t>
                      </a:r>
                    </a:p>
                  </a:txBody>
                  <a:tcPr marT="91440" marB="91440" anchor="ctr">
                    <a:lnL w="12700" cmpd="sng">
                      <a:noFill/>
                    </a:lnL>
                    <a:lnR w="12700" cap="flat" cmpd="sng" algn="ctr">
                      <a:noFill/>
                      <a:prstDash val="solid"/>
                      <a:round/>
                      <a:headEnd type="none" w="med" len="med"/>
                      <a:tailEnd type="none" w="med" len="med"/>
                    </a:lnR>
                    <a:lnT w="9525" cap="flat" cmpd="sng" algn="ctr">
                      <a:noFill/>
                      <a:prstDash val="dash"/>
                      <a:round/>
                      <a:headEnd type="none" w="med" len="med"/>
                      <a:tailEnd type="none" w="med" len="med"/>
                    </a:lnT>
                    <a:lnB w="9525" cap="flat" cmpd="sng" algn="ctr">
                      <a:noFill/>
                      <a:prstDash val="dash"/>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25900467"/>
                  </a:ext>
                </a:extLst>
              </a:tr>
              <a:tr h="763962">
                <a:tc>
                  <a:txBody>
                    <a:bodyPr/>
                    <a:lstStyle/>
                    <a:p>
                      <a:pPr algn="ctr"/>
                      <a:r>
                        <a:rPr lang="en-US" sz="3600">
                          <a:solidFill>
                            <a:srgbClr val="F37321"/>
                          </a:solidFill>
                          <a:latin typeface="+mj-lt"/>
                        </a:rPr>
                        <a:t>6</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a:latin typeface="Avenir Next LT Pro" panose="020B0504020202020204" pitchFamily="34" charset="77"/>
                        </a:rPr>
                        <a:t>11:00 a.m.</a:t>
                      </a:r>
                    </a:p>
                  </a:txBody>
                  <a:tcPr marT="91440" marB="91440" anchor="ctr">
                    <a:lnL w="12700" cap="flat" cmpd="sng" algn="ctr">
                      <a:noFill/>
                      <a:prstDash val="solid"/>
                      <a:round/>
                      <a:headEnd type="none" w="med" len="med"/>
                      <a:tailEnd type="none" w="med" len="med"/>
                    </a:lnL>
                    <a:lnR w="12700" cmpd="sng">
                      <a:noFill/>
                    </a:lnR>
                    <a:lnT w="9525" cap="flat" cmpd="sng" algn="ctr">
                      <a:no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400" b="1">
                          <a:solidFill>
                            <a:srgbClr val="313A45"/>
                          </a:solidFill>
                          <a:latin typeface="Avenir Next LT Pro" panose="020B0504020202020204" pitchFamily="34" charset="77"/>
                        </a:rPr>
                        <a:t>Conclusion</a:t>
                      </a:r>
                    </a:p>
                  </a:txBody>
                  <a:tcPr marT="91440" marB="91440" anchor="ctr">
                    <a:lnL w="12700" cmpd="sng">
                      <a:noFill/>
                    </a:lnL>
                    <a:lnR w="12700" cmpd="sng">
                      <a:noFill/>
                    </a:lnR>
                    <a:lnT w="9525" cap="flat" cmpd="sng" algn="ctr">
                      <a:no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a:latin typeface="Avenir Next LT Pro" panose="020B0504020202020204" pitchFamily="34" charset="77"/>
                        </a:rPr>
                        <a:t>John Doe</a:t>
                      </a:r>
                    </a:p>
                  </a:txBody>
                  <a:tcPr marT="91440" marB="91440" anchor="ctr">
                    <a:lnL w="12700" cmpd="sng">
                      <a:noFill/>
                    </a:lnL>
                    <a:lnR w="12700" cap="flat" cmpd="sng" algn="ctr">
                      <a:noFill/>
                      <a:prstDash val="solid"/>
                      <a:round/>
                      <a:headEnd type="none" w="med" len="med"/>
                      <a:tailEnd type="none" w="med" len="med"/>
                    </a:lnR>
                    <a:lnT w="9525" cap="flat" cmpd="sng" algn="ctr">
                      <a:no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3411008"/>
                  </a:ext>
                </a:extLst>
              </a:tr>
            </a:tbl>
          </a:graphicData>
        </a:graphic>
      </p:graphicFrame>
    </p:spTree>
    <p:extLst>
      <p:ext uri="{BB962C8B-B14F-4D97-AF65-F5344CB8AC3E}">
        <p14:creationId xmlns:p14="http://schemas.microsoft.com/office/powerpoint/2010/main" val="2480297427"/>
      </p:ext>
    </p:extLst>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D880364-0B72-4300-806A-D939F0922679}"/>
              </a:ext>
            </a:extLst>
          </p:cNvPr>
          <p:cNvSpPr>
            <a:spLocks noGrp="1"/>
          </p:cNvSpPr>
          <p:nvPr>
            <p:ph type="body" sz="quarter" idx="11"/>
          </p:nvPr>
        </p:nvSpPr>
        <p:spPr>
          <a:prstGeom prst="rect">
            <a:avLst/>
          </a:prstGeom>
        </p:spPr>
        <p:txBody>
          <a:bodyPr/>
          <a:lstStyle/>
          <a:p>
            <a:endParaRPr lang="en-US"/>
          </a:p>
        </p:txBody>
      </p:sp>
      <p:sp>
        <p:nvSpPr>
          <p:cNvPr id="2" name="Text Placeholder 1">
            <a:extLst>
              <a:ext uri="{FF2B5EF4-FFF2-40B4-BE49-F238E27FC236}">
                <a16:creationId xmlns:a16="http://schemas.microsoft.com/office/drawing/2014/main" id="{E3083591-5777-2F51-EAC2-1F39E3EEC529}"/>
              </a:ext>
            </a:extLst>
          </p:cNvPr>
          <p:cNvSpPr>
            <a:spLocks noGrp="1"/>
          </p:cNvSpPr>
          <p:nvPr>
            <p:ph type="body" sz="quarter" idx="10"/>
          </p:nvPr>
        </p:nvSpPr>
        <p:spPr>
          <a:prstGeom prst="rect">
            <a:avLst/>
          </a:prstGeom>
        </p:spPr>
        <p:txBody>
          <a:bodyPr/>
          <a:lstStyle/>
          <a:p>
            <a:r>
              <a:rPr lang="en-US"/>
              <a:t>PRESENTATION</a:t>
            </a:r>
            <a:br>
              <a:rPr lang="en-US"/>
            </a:br>
            <a:r>
              <a:rPr lang="en-US"/>
              <a:t>MATERIALS</a:t>
            </a:r>
          </a:p>
        </p:txBody>
      </p:sp>
      <p:sp>
        <p:nvSpPr>
          <p:cNvPr id="5" name="Rectangle 4">
            <a:extLst>
              <a:ext uri="{FF2B5EF4-FFF2-40B4-BE49-F238E27FC236}">
                <a16:creationId xmlns:a16="http://schemas.microsoft.com/office/drawing/2014/main" id="{84BE661C-E0F0-A18A-94EE-5FD70F5423E6}"/>
              </a:ext>
            </a:extLst>
          </p:cNvPr>
          <p:cNvSpPr/>
          <p:nvPr/>
        </p:nvSpPr>
        <p:spPr>
          <a:xfrm>
            <a:off x="5553718" y="0"/>
            <a:ext cx="6638282" cy="830997"/>
          </a:xfrm>
          <a:prstGeom prst="rect">
            <a:avLst/>
          </a:prstGeom>
          <a:solidFill>
            <a:srgbClr val="C00000"/>
          </a:solidFill>
        </p:spPr>
        <p:txBody>
          <a:bodyPr wrap="square" lIns="91440" anchor="t" anchorCtr="0">
            <a:spAutoFit/>
          </a:bodyPr>
          <a:lstStyle/>
          <a:p>
            <a:pPr marL="0" marR="0" lvl="1" indent="-174625" algn="l" defTabSz="914400" rtl="0" eaLnBrk="1" fontAlgn="auto" latinLnBrk="0" hangingPunct="1">
              <a:lnSpc>
                <a:spcPct val="100000"/>
              </a:lnSpc>
              <a:spcBef>
                <a:spcPts val="600"/>
              </a:spcBef>
              <a:spcAft>
                <a:spcPts val="0"/>
              </a:spcAft>
              <a:buClr>
                <a:srgbClr val="343434"/>
              </a:buClr>
              <a:buSzTx/>
              <a:buFontTx/>
              <a:buNone/>
              <a:tabLst/>
              <a:defRPr/>
            </a:pPr>
            <a:r>
              <a:rPr kumimoji="0" lang="en-US" sz="1200" b="0" i="0" u="none" strike="noStrike" kern="1200" cap="none" spc="0" normalizeH="0" baseline="0" noProof="0">
                <a:ln>
                  <a:noFill/>
                </a:ln>
                <a:solidFill>
                  <a:srgbClr val="FFFFFF"/>
                </a:solidFill>
                <a:effectLst/>
                <a:uLnTx/>
                <a:uFillTx/>
                <a:latin typeface="Courier New" panose="02070309020205020404" pitchFamily="49" charset="0"/>
                <a:ea typeface="+mn-ea"/>
                <a:cs typeface="Courier New" panose="02070309020205020404" pitchFamily="49" charset="0"/>
              </a:rPr>
              <a:t>Note: This divider slide can be used to delineate between read only materials and the slides that will be used for the presentation at the meeting (i.e., visual aids, etc.). The default text should be “PRESENTATION MATERIALS” or “READ ONLY”.</a:t>
            </a:r>
          </a:p>
        </p:txBody>
      </p:sp>
    </p:spTree>
    <p:extLst>
      <p:ext uri="{BB962C8B-B14F-4D97-AF65-F5344CB8AC3E}">
        <p14:creationId xmlns:p14="http://schemas.microsoft.com/office/powerpoint/2010/main" val="122688887"/>
      </p:ext>
    </p:extLst>
  </p:cSld>
  <p:clrMapOvr>
    <a:masterClrMapping/>
  </p:clrMapOvr>
  <p:transition>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9F68C3B-DE5A-3CA1-148F-F6BB0372233F}"/>
              </a:ext>
            </a:extLst>
          </p:cNvPr>
          <p:cNvSpPr>
            <a:spLocks noGrp="1"/>
          </p:cNvSpPr>
          <p:nvPr>
            <p:ph sz="quarter" idx="17"/>
          </p:nvPr>
        </p:nvSpPr>
        <p:spPr>
          <a:xfrm>
            <a:off x="609601" y="1488557"/>
            <a:ext cx="10972799" cy="4029593"/>
          </a:xfrm>
        </p:spPr>
        <p:txBody>
          <a:bodyPr/>
          <a:lstStyle/>
          <a:p>
            <a:pPr marL="0" indent="0">
              <a:buNone/>
            </a:pPr>
            <a:r>
              <a:rPr lang="en-US" b="1" dirty="0"/>
              <a:t>Reason for/Purpose of presentation</a:t>
            </a:r>
          </a:p>
          <a:p>
            <a:r>
              <a:rPr lang="en-US" dirty="0"/>
              <a:t>Regular, periodic update</a:t>
            </a:r>
          </a:p>
          <a:p>
            <a:r>
              <a:rPr lang="en-US" dirty="0"/>
              <a:t>Regulatory requirement</a:t>
            </a:r>
          </a:p>
          <a:p>
            <a:r>
              <a:rPr lang="en-US" dirty="0"/>
              <a:t>Other </a:t>
            </a:r>
          </a:p>
          <a:p>
            <a:pPr marL="0" indent="0">
              <a:buNone/>
            </a:pPr>
            <a:endParaRPr lang="en-US" dirty="0"/>
          </a:p>
          <a:p>
            <a:pPr marL="0" indent="0">
              <a:buNone/>
            </a:pPr>
            <a:r>
              <a:rPr lang="en-US" b="1" dirty="0"/>
              <a:t>Key Takeaways</a:t>
            </a:r>
          </a:p>
          <a:p>
            <a:r>
              <a:rPr lang="en-US" dirty="0"/>
              <a:t>Describe, in brief, 3-5 focal items for the directors’ consideration</a:t>
            </a:r>
          </a:p>
          <a:p>
            <a:pPr lvl="1"/>
            <a:r>
              <a:rPr lang="en-US" dirty="0"/>
              <a:t>Include the “business case”/rationale for the transaction, matter, action requested</a:t>
            </a:r>
          </a:p>
          <a:p>
            <a:r>
              <a:rPr lang="en-US" dirty="0"/>
              <a:t>Do not use the summary as an index/agenda for the materials that follow</a:t>
            </a:r>
          </a:p>
          <a:p>
            <a:r>
              <a:rPr lang="en-US" dirty="0"/>
              <a:t>Include additional CSI headers as appropriate</a:t>
            </a:r>
          </a:p>
        </p:txBody>
      </p:sp>
      <p:sp>
        <p:nvSpPr>
          <p:cNvPr id="10" name="Text Placeholder 9">
            <a:extLst>
              <a:ext uri="{FF2B5EF4-FFF2-40B4-BE49-F238E27FC236}">
                <a16:creationId xmlns:a16="http://schemas.microsoft.com/office/drawing/2014/main" id="{ACFED9A5-5292-706B-FBF9-F10755EFD88D}"/>
              </a:ext>
            </a:extLst>
          </p:cNvPr>
          <p:cNvSpPr>
            <a:spLocks noGrp="1"/>
          </p:cNvSpPr>
          <p:nvPr>
            <p:ph type="body" sz="quarter" idx="18"/>
          </p:nvPr>
        </p:nvSpPr>
        <p:spPr/>
        <p:txBody>
          <a:bodyPr/>
          <a:lstStyle/>
          <a:p>
            <a:endParaRPr lang="en-US" dirty="0"/>
          </a:p>
        </p:txBody>
      </p:sp>
      <p:sp>
        <p:nvSpPr>
          <p:cNvPr id="2" name="Title 1">
            <a:extLst>
              <a:ext uri="{FF2B5EF4-FFF2-40B4-BE49-F238E27FC236}">
                <a16:creationId xmlns:a16="http://schemas.microsoft.com/office/drawing/2014/main" id="{E7763B81-C748-8DD0-A38E-F181726E2CA5}"/>
              </a:ext>
            </a:extLst>
          </p:cNvPr>
          <p:cNvSpPr>
            <a:spLocks noGrp="1"/>
          </p:cNvSpPr>
          <p:nvPr>
            <p:ph type="title"/>
          </p:nvPr>
        </p:nvSpPr>
        <p:spPr>
          <a:xfrm>
            <a:off x="609601" y="457201"/>
            <a:ext cx="10972799" cy="461665"/>
          </a:xfrm>
        </p:spPr>
        <p:txBody>
          <a:bodyPr/>
          <a:lstStyle/>
          <a:p>
            <a:r>
              <a:rPr lang="en-US"/>
              <a:t>PURPOSE AND KEY TAKEAWAYS</a:t>
            </a:r>
          </a:p>
        </p:txBody>
      </p:sp>
      <p:sp>
        <p:nvSpPr>
          <p:cNvPr id="3" name="Text Placeholder 6">
            <a:extLst>
              <a:ext uri="{FF2B5EF4-FFF2-40B4-BE49-F238E27FC236}">
                <a16:creationId xmlns:a16="http://schemas.microsoft.com/office/drawing/2014/main" id="{E883DB4C-C1F5-078D-C5C7-26695AC16162}"/>
              </a:ext>
            </a:extLst>
          </p:cNvPr>
          <p:cNvSpPr txBox="1">
            <a:spLocks/>
          </p:cNvSpPr>
          <p:nvPr/>
        </p:nvSpPr>
        <p:spPr>
          <a:xfrm>
            <a:off x="5938423" y="0"/>
            <a:ext cx="6253577" cy="646331"/>
          </a:xfrm>
          <a:prstGeom prst="rect">
            <a:avLst/>
          </a:prstGeom>
          <a:solidFill>
            <a:srgbClr val="C00000"/>
          </a:solidFill>
        </p:spPr>
        <p:txBody>
          <a:bodyPr wrap="square" lIns="91440" anchor="ctr" anchorCtr="0">
            <a:spAutoFit/>
          </a:bodyPr>
          <a:lstStyle>
            <a:defPPr>
              <a:defRPr lang="en-US"/>
            </a:defPPr>
            <a:lvl1pPr indent="0">
              <a:lnSpc>
                <a:spcPct val="100000"/>
              </a:lnSpc>
              <a:spcBef>
                <a:spcPts val="600"/>
              </a:spcBef>
              <a:buFont typeface="Arial" panose="020B0604020202020204" pitchFamily="34" charset="0"/>
              <a:buNone/>
              <a:defRPr sz="900" spc="300">
                <a:solidFill>
                  <a:schemeClr val="accent6">
                    <a:lumMod val="60000"/>
                    <a:lumOff val="40000"/>
                  </a:schemeClr>
                </a:solidFill>
                <a:latin typeface="Avenir Next LT Pro" panose="020B0504020202020204" pitchFamily="34" charset="77"/>
                <a:cs typeface="Arial" panose="020B0604020202020204" pitchFamily="34" charset="0"/>
              </a:defRPr>
            </a:lvl1pPr>
            <a:lvl2pPr marL="0" lvl="1" indent="-174625" algn="ctr">
              <a:spcBef>
                <a:spcPts val="600"/>
              </a:spcBef>
              <a:buClr>
                <a:schemeClr val="tx1"/>
              </a:buClr>
              <a:defRPr sz="1200" b="1">
                <a:solidFill>
                  <a:schemeClr val="bg1"/>
                </a:solidFill>
                <a:latin typeface="Avenir Next" panose="020B0503020202020204" pitchFamily="34" charset="0"/>
                <a:cs typeface="Courier New" panose="02070309020205020404" pitchFamily="49" charset="0"/>
              </a:defRPr>
            </a:lvl2pPr>
            <a:lvl3pPr marL="514350" indent="-169863">
              <a:lnSpc>
                <a:spcPct val="100000"/>
              </a:lnSpc>
              <a:spcBef>
                <a:spcPts val="600"/>
              </a:spcBef>
              <a:buFont typeface="Arial" panose="020B0604020202020204" pitchFamily="34" charset="0"/>
              <a:buChar char="&gt;"/>
              <a:defRPr sz="1400" spc="0">
                <a:latin typeface="Arial" panose="020B0604020202020204" pitchFamily="34" charset="0"/>
                <a:cs typeface="Arial" panose="020B0604020202020204" pitchFamily="34" charset="0"/>
              </a:defRPr>
            </a:lvl3pPr>
            <a:lvl4pPr marL="688975" indent="-174625">
              <a:lnSpc>
                <a:spcPct val="100000"/>
              </a:lnSpc>
              <a:spcBef>
                <a:spcPts val="600"/>
              </a:spcBef>
              <a:buFont typeface="Wingdings" panose="05000000000000000000" pitchFamily="2" charset="2"/>
              <a:buChar char="§"/>
              <a:defRPr sz="1400" spc="0">
                <a:latin typeface="Arial" panose="020B0604020202020204" pitchFamily="34" charset="0"/>
                <a:cs typeface="Arial" panose="020B0604020202020204" pitchFamily="34" charset="0"/>
              </a:defRPr>
            </a:lvl4pPr>
            <a:lvl5pPr marL="914400" indent="-225425">
              <a:lnSpc>
                <a:spcPct val="100000"/>
              </a:lnSpc>
              <a:spcBef>
                <a:spcPts val="600"/>
              </a:spcBef>
              <a:buFont typeface="Arial" panose="020B0604020202020204" pitchFamily="34" charset="0"/>
              <a:buChar char="•"/>
              <a:defRPr sz="1400" spc="0">
                <a:latin typeface="Arial" panose="020B0604020202020204" pitchFamily="34" charset="0"/>
                <a:cs typeface="Arial" panose="020B0604020202020204" pitchFamily="34" charset="0"/>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marR="0" lvl="1" indent="-174625" algn="l" defTabSz="914400" rtl="0" eaLnBrk="1" fontAlgn="auto" latinLnBrk="0" hangingPunct="1">
              <a:lnSpc>
                <a:spcPct val="100000"/>
              </a:lnSpc>
              <a:spcBef>
                <a:spcPts val="600"/>
              </a:spcBef>
              <a:spcAft>
                <a:spcPts val="0"/>
              </a:spcAft>
              <a:buClr>
                <a:srgbClr val="343434"/>
              </a:buClr>
              <a:buSzTx/>
              <a:buFontTx/>
              <a:buNone/>
              <a:tabLst/>
              <a:defRPr/>
            </a:pPr>
            <a:r>
              <a:rPr kumimoji="0" lang="en-US" sz="1200" b="0" i="0" u="none" strike="noStrike" kern="1200" cap="none" spc="0" normalizeH="0" baseline="0" noProof="0">
                <a:ln>
                  <a:noFill/>
                </a:ln>
                <a:solidFill>
                  <a:srgbClr val="FFFFFF"/>
                </a:solidFill>
                <a:effectLst/>
                <a:uLnTx/>
                <a:uFillTx/>
                <a:latin typeface="Courier New" panose="02070309020205020404" pitchFamily="49" charset="0"/>
                <a:ea typeface="+mn-ea"/>
                <a:cs typeface="Courier New" panose="02070309020205020404" pitchFamily="49" charset="0"/>
              </a:rPr>
              <a:t>Note: This page is required at the start of every section of the presentation (after the divider slide) please remove this banner before submitting your materials.</a:t>
            </a:r>
          </a:p>
        </p:txBody>
      </p:sp>
    </p:spTree>
    <p:extLst>
      <p:ext uri="{BB962C8B-B14F-4D97-AF65-F5344CB8AC3E}">
        <p14:creationId xmlns:p14="http://schemas.microsoft.com/office/powerpoint/2010/main" val="169594688"/>
      </p:ext>
    </p:extLst>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63B81-C748-8DD0-A38E-F181726E2CA5}"/>
              </a:ext>
            </a:extLst>
          </p:cNvPr>
          <p:cNvSpPr>
            <a:spLocks noGrp="1"/>
          </p:cNvSpPr>
          <p:nvPr>
            <p:ph type="title"/>
          </p:nvPr>
        </p:nvSpPr>
        <p:spPr>
          <a:xfrm>
            <a:off x="609601" y="457201"/>
            <a:ext cx="10972799" cy="461665"/>
          </a:xfrm>
        </p:spPr>
        <p:txBody>
          <a:bodyPr/>
          <a:lstStyle/>
          <a:p>
            <a:r>
              <a:rPr lang="en-US"/>
              <a:t>PURPOSE AND KEY TAKEAWAYS</a:t>
            </a:r>
          </a:p>
        </p:txBody>
      </p:sp>
      <p:sp>
        <p:nvSpPr>
          <p:cNvPr id="4" name="Content Placeholder 3">
            <a:extLst>
              <a:ext uri="{FF2B5EF4-FFF2-40B4-BE49-F238E27FC236}">
                <a16:creationId xmlns:a16="http://schemas.microsoft.com/office/drawing/2014/main" id="{A9F68C3B-DE5A-3CA1-148F-F6BB0372233F}"/>
              </a:ext>
            </a:extLst>
          </p:cNvPr>
          <p:cNvSpPr>
            <a:spLocks noGrp="1"/>
          </p:cNvSpPr>
          <p:nvPr>
            <p:ph sz="quarter" idx="17"/>
          </p:nvPr>
        </p:nvSpPr>
        <p:spPr>
          <a:xfrm>
            <a:off x="609601" y="1488557"/>
            <a:ext cx="10972799" cy="4029593"/>
          </a:xfrm>
        </p:spPr>
        <p:txBody>
          <a:bodyPr/>
          <a:lstStyle/>
          <a:p>
            <a:pPr marL="0" indent="0">
              <a:buNone/>
            </a:pPr>
            <a:r>
              <a:rPr lang="en-US" b="1"/>
              <a:t>Reason for/Purpose of presentation</a:t>
            </a:r>
          </a:p>
          <a:p>
            <a:r>
              <a:rPr lang="en-US"/>
              <a:t>Regular, periodic update</a:t>
            </a:r>
          </a:p>
          <a:p>
            <a:r>
              <a:rPr lang="en-US"/>
              <a:t>Regulatory requirement</a:t>
            </a:r>
          </a:p>
          <a:p>
            <a:r>
              <a:rPr lang="en-US"/>
              <a:t>Other </a:t>
            </a:r>
          </a:p>
          <a:p>
            <a:pPr marL="0" indent="0">
              <a:buNone/>
            </a:pPr>
            <a:endParaRPr lang="en-US"/>
          </a:p>
          <a:p>
            <a:pPr marL="0" indent="0">
              <a:buNone/>
            </a:pPr>
            <a:r>
              <a:rPr lang="en-US" b="1"/>
              <a:t>Key Takeaways</a:t>
            </a:r>
          </a:p>
          <a:p>
            <a:r>
              <a:rPr lang="en-US"/>
              <a:t>Describe, in brief, 3-5 focal items for the directors’ consideration</a:t>
            </a:r>
          </a:p>
          <a:p>
            <a:pPr lvl="1"/>
            <a:r>
              <a:rPr lang="en-US"/>
              <a:t>Include the “business case”/rationale for the transaction, matter, action requested</a:t>
            </a:r>
          </a:p>
          <a:p>
            <a:r>
              <a:rPr lang="en-US"/>
              <a:t>Do not use the summary as an index/agenda for the materials that follow</a:t>
            </a:r>
          </a:p>
          <a:p>
            <a:r>
              <a:rPr lang="en-US"/>
              <a:t>Include additional CSI headers as appropriate</a:t>
            </a:r>
          </a:p>
        </p:txBody>
      </p:sp>
      <p:sp>
        <p:nvSpPr>
          <p:cNvPr id="10" name="Text Placeholder 9">
            <a:extLst>
              <a:ext uri="{FF2B5EF4-FFF2-40B4-BE49-F238E27FC236}">
                <a16:creationId xmlns:a16="http://schemas.microsoft.com/office/drawing/2014/main" id="{7C35C066-A8F5-1BA2-37E2-E6D1ED1B7921}"/>
              </a:ext>
            </a:extLst>
          </p:cNvPr>
          <p:cNvSpPr>
            <a:spLocks noGrp="1"/>
          </p:cNvSpPr>
          <p:nvPr>
            <p:ph type="body" sz="quarter" idx="18"/>
          </p:nvPr>
        </p:nvSpPr>
        <p:spPr/>
        <p:txBody>
          <a:bodyPr/>
          <a:lstStyle/>
          <a:p>
            <a:endParaRPr lang="en-US"/>
          </a:p>
        </p:txBody>
      </p:sp>
      <p:sp>
        <p:nvSpPr>
          <p:cNvPr id="7" name="Text Placeholder 6">
            <a:extLst>
              <a:ext uri="{FF2B5EF4-FFF2-40B4-BE49-F238E27FC236}">
                <a16:creationId xmlns:a16="http://schemas.microsoft.com/office/drawing/2014/main" id="{1E344EC6-9CAC-CC98-20B5-6C155531D785}"/>
              </a:ext>
            </a:extLst>
          </p:cNvPr>
          <p:cNvSpPr txBox="1">
            <a:spLocks/>
          </p:cNvSpPr>
          <p:nvPr/>
        </p:nvSpPr>
        <p:spPr>
          <a:xfrm>
            <a:off x="5938423" y="0"/>
            <a:ext cx="6253577" cy="646331"/>
          </a:xfrm>
          <a:prstGeom prst="rect">
            <a:avLst/>
          </a:prstGeom>
          <a:solidFill>
            <a:srgbClr val="C00000"/>
          </a:solidFill>
        </p:spPr>
        <p:txBody>
          <a:bodyPr wrap="square" lIns="91440" anchor="ctr" anchorCtr="0">
            <a:spAutoFit/>
          </a:bodyPr>
          <a:lstStyle>
            <a:defPPr>
              <a:defRPr lang="en-US"/>
            </a:defPPr>
            <a:lvl1pPr indent="0">
              <a:lnSpc>
                <a:spcPct val="100000"/>
              </a:lnSpc>
              <a:spcBef>
                <a:spcPts val="600"/>
              </a:spcBef>
              <a:buFont typeface="Arial" panose="020B0604020202020204" pitchFamily="34" charset="0"/>
              <a:buNone/>
              <a:defRPr sz="900" spc="300">
                <a:solidFill>
                  <a:schemeClr val="accent6">
                    <a:lumMod val="60000"/>
                    <a:lumOff val="40000"/>
                  </a:schemeClr>
                </a:solidFill>
                <a:latin typeface="Avenir Next LT Pro" panose="020B0504020202020204" pitchFamily="34" charset="77"/>
                <a:cs typeface="Arial" panose="020B0604020202020204" pitchFamily="34" charset="0"/>
              </a:defRPr>
            </a:lvl1pPr>
            <a:lvl2pPr marL="0" lvl="1" indent="-174625" algn="ctr">
              <a:spcBef>
                <a:spcPts val="600"/>
              </a:spcBef>
              <a:buClr>
                <a:schemeClr val="tx1"/>
              </a:buClr>
              <a:defRPr sz="1200" b="1">
                <a:solidFill>
                  <a:schemeClr val="bg1"/>
                </a:solidFill>
                <a:latin typeface="Avenir Next" panose="020B0503020202020204" pitchFamily="34" charset="0"/>
                <a:cs typeface="Courier New" panose="02070309020205020404" pitchFamily="49" charset="0"/>
              </a:defRPr>
            </a:lvl2pPr>
            <a:lvl3pPr marL="514350" indent="-169863">
              <a:lnSpc>
                <a:spcPct val="100000"/>
              </a:lnSpc>
              <a:spcBef>
                <a:spcPts val="600"/>
              </a:spcBef>
              <a:buFont typeface="Arial" panose="020B0604020202020204" pitchFamily="34" charset="0"/>
              <a:buChar char="&gt;"/>
              <a:defRPr sz="1400" spc="0">
                <a:latin typeface="Arial" panose="020B0604020202020204" pitchFamily="34" charset="0"/>
                <a:cs typeface="Arial" panose="020B0604020202020204" pitchFamily="34" charset="0"/>
              </a:defRPr>
            </a:lvl3pPr>
            <a:lvl4pPr marL="688975" indent="-174625">
              <a:lnSpc>
                <a:spcPct val="100000"/>
              </a:lnSpc>
              <a:spcBef>
                <a:spcPts val="600"/>
              </a:spcBef>
              <a:buFont typeface="Wingdings" panose="05000000000000000000" pitchFamily="2" charset="2"/>
              <a:buChar char="§"/>
              <a:defRPr sz="1400" spc="0">
                <a:latin typeface="Arial" panose="020B0604020202020204" pitchFamily="34" charset="0"/>
                <a:cs typeface="Arial" panose="020B0604020202020204" pitchFamily="34" charset="0"/>
              </a:defRPr>
            </a:lvl4pPr>
            <a:lvl5pPr marL="914400" indent="-225425">
              <a:lnSpc>
                <a:spcPct val="100000"/>
              </a:lnSpc>
              <a:spcBef>
                <a:spcPts val="600"/>
              </a:spcBef>
              <a:buFont typeface="Arial" panose="020B0604020202020204" pitchFamily="34" charset="0"/>
              <a:buChar char="•"/>
              <a:defRPr sz="1400" spc="0">
                <a:latin typeface="Arial" panose="020B0604020202020204" pitchFamily="34" charset="0"/>
                <a:cs typeface="Arial" panose="020B0604020202020204" pitchFamily="34" charset="0"/>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marR="0" lvl="1" indent="-174625" algn="l" defTabSz="914400" rtl="0" eaLnBrk="1" fontAlgn="auto" latinLnBrk="0" hangingPunct="1">
              <a:lnSpc>
                <a:spcPct val="100000"/>
              </a:lnSpc>
              <a:spcBef>
                <a:spcPts val="600"/>
              </a:spcBef>
              <a:spcAft>
                <a:spcPts val="0"/>
              </a:spcAft>
              <a:buClr>
                <a:srgbClr val="343434"/>
              </a:buClr>
              <a:buSzTx/>
              <a:buFontTx/>
              <a:buNone/>
              <a:tabLst/>
              <a:defRPr/>
            </a:pPr>
            <a:r>
              <a:rPr kumimoji="0" lang="en-US" sz="1200" b="0" i="0" u="none" strike="noStrike" kern="1200" cap="none" spc="0" normalizeH="0" baseline="0" noProof="0">
                <a:ln>
                  <a:noFill/>
                </a:ln>
                <a:solidFill>
                  <a:srgbClr val="FFFFFF"/>
                </a:solidFill>
                <a:effectLst/>
                <a:uLnTx/>
                <a:uFillTx/>
                <a:latin typeface="Courier New" panose="02070309020205020404" pitchFamily="49" charset="0"/>
                <a:ea typeface="+mn-ea"/>
                <a:cs typeface="Courier New" panose="02070309020205020404" pitchFamily="49" charset="0"/>
              </a:rPr>
              <a:t>Note: This page is required at the start of every section of the presentation (after the divider slide) please remove this banner before submitting your materials.</a:t>
            </a:r>
          </a:p>
        </p:txBody>
      </p:sp>
    </p:spTree>
    <p:extLst>
      <p:ext uri="{BB962C8B-B14F-4D97-AF65-F5344CB8AC3E}">
        <p14:creationId xmlns:p14="http://schemas.microsoft.com/office/powerpoint/2010/main" val="124659223"/>
      </p:ext>
    </p:extLst>
  </p:cSld>
  <p:clrMapOvr>
    <a:masterClrMapping/>
  </p:clrMapOvr>
  <p:transition>
    <p:wipe/>
  </p:transition>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p118gh7NpEmBGCoaHNy_j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p118gh7NpEmBGCoaHNy_j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p118gh7NpEmBGCoaHNy_j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p118gh7NpEmBGCoaHNy_j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p118gh7NpEmBGCoaHNy_j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p118gh7NpEmBGCoaHNy_j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p118gh7NpEmBGCoaHNy_jQ"/>
</p:tagLst>
</file>

<file path=ppt/theme/theme1.xml><?xml version="1.0" encoding="utf-8"?>
<a:theme xmlns:a="http://schemas.openxmlformats.org/drawingml/2006/main" name="UM Cover Slides">
  <a:themeElements>
    <a:clrScheme name="MASTER TEMPLATE COLORS">
      <a:dk1>
        <a:srgbClr val="343434"/>
      </a:dk1>
      <a:lt1>
        <a:srgbClr val="FFFFFF"/>
      </a:lt1>
      <a:dk2>
        <a:srgbClr val="313A45"/>
      </a:dk2>
      <a:lt2>
        <a:srgbClr val="C4C5C5"/>
      </a:lt2>
      <a:accent1>
        <a:srgbClr val="F47321"/>
      </a:accent1>
      <a:accent2>
        <a:srgbClr val="005030"/>
      </a:accent2>
      <a:accent3>
        <a:srgbClr val="006888"/>
      </a:accent3>
      <a:accent4>
        <a:srgbClr val="585855"/>
      </a:accent4>
      <a:accent5>
        <a:srgbClr val="FCE3D2"/>
      </a:accent5>
      <a:accent6>
        <a:srgbClr val="FAC7A6"/>
      </a:accent6>
      <a:hlink>
        <a:srgbClr val="00485E"/>
      </a:hlink>
      <a:folHlink>
        <a:srgbClr val="FF6120"/>
      </a:folHlink>
    </a:clrScheme>
    <a:fontScheme name="*TEMPLATE FONTS*">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7A8AC"/>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b="1"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marL="166688" indent="-166688">
          <a:spcBef>
            <a:spcPts val="1200"/>
          </a:spcBef>
          <a:buFont typeface="Arial" pitchFamily="34" charset="0"/>
          <a:buChar char="•"/>
          <a:defRPr dirty="0">
            <a:solidFill>
              <a:srgbClr val="000000"/>
            </a:solidFill>
          </a:defRPr>
        </a:defPPr>
      </a:lstStyle>
    </a:tx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H/MSOM Cover Slides">
  <a:themeElements>
    <a:clrScheme name="MASTER TEMPLATE COLORS">
      <a:dk1>
        <a:srgbClr val="343434"/>
      </a:dk1>
      <a:lt1>
        <a:srgbClr val="FFFFFF"/>
      </a:lt1>
      <a:dk2>
        <a:srgbClr val="313A45"/>
      </a:dk2>
      <a:lt2>
        <a:srgbClr val="C4C5C5"/>
      </a:lt2>
      <a:accent1>
        <a:srgbClr val="F47321"/>
      </a:accent1>
      <a:accent2>
        <a:srgbClr val="005030"/>
      </a:accent2>
      <a:accent3>
        <a:srgbClr val="006888"/>
      </a:accent3>
      <a:accent4>
        <a:srgbClr val="585855"/>
      </a:accent4>
      <a:accent5>
        <a:srgbClr val="FCE3D2"/>
      </a:accent5>
      <a:accent6>
        <a:srgbClr val="FAC7A6"/>
      </a:accent6>
      <a:hlink>
        <a:srgbClr val="00485E"/>
      </a:hlink>
      <a:folHlink>
        <a:srgbClr val="FF6120"/>
      </a:folHlink>
    </a:clrScheme>
    <a:fontScheme name="*TEMPLATE FONTS*">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7A8AC"/>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b="1"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marL="166688" indent="-166688">
          <a:spcBef>
            <a:spcPts val="1200"/>
          </a:spcBef>
          <a:buFont typeface="Arial" pitchFamily="34" charset="0"/>
          <a:buChar char="•"/>
          <a:defRPr dirty="0">
            <a:solidFill>
              <a:srgbClr val="000000"/>
            </a:solidFill>
          </a:defRPr>
        </a:defPPr>
      </a:lstStyle>
    </a:txDef>
  </a:objectDefaults>
  <a:extraClrSchemeLst/>
</a:theme>
</file>

<file path=ppt/theme/theme3.xml><?xml version="1.0" encoding="utf-8"?>
<a:theme xmlns:a="http://schemas.openxmlformats.org/drawingml/2006/main" name="Divider Slides">
  <a:themeElements>
    <a:clrScheme name="MASTER TEMPLATE COLORS">
      <a:dk1>
        <a:srgbClr val="343434"/>
      </a:dk1>
      <a:lt1>
        <a:srgbClr val="FFFFFF"/>
      </a:lt1>
      <a:dk2>
        <a:srgbClr val="313A45"/>
      </a:dk2>
      <a:lt2>
        <a:srgbClr val="C4C5C5"/>
      </a:lt2>
      <a:accent1>
        <a:srgbClr val="F47321"/>
      </a:accent1>
      <a:accent2>
        <a:srgbClr val="005030"/>
      </a:accent2>
      <a:accent3>
        <a:srgbClr val="006888"/>
      </a:accent3>
      <a:accent4>
        <a:srgbClr val="585855"/>
      </a:accent4>
      <a:accent5>
        <a:srgbClr val="FCE3D2"/>
      </a:accent5>
      <a:accent6>
        <a:srgbClr val="FAC7A6"/>
      </a:accent6>
      <a:hlink>
        <a:srgbClr val="00485E"/>
      </a:hlink>
      <a:folHlink>
        <a:srgbClr val="FF61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UM Interior Slides">
  <a:themeElements>
    <a:clrScheme name="MASTER TEMPLATE COLORS">
      <a:dk1>
        <a:srgbClr val="343434"/>
      </a:dk1>
      <a:lt1>
        <a:srgbClr val="FFFFFF"/>
      </a:lt1>
      <a:dk2>
        <a:srgbClr val="313A45"/>
      </a:dk2>
      <a:lt2>
        <a:srgbClr val="C4C5C5"/>
      </a:lt2>
      <a:accent1>
        <a:srgbClr val="F47321"/>
      </a:accent1>
      <a:accent2>
        <a:srgbClr val="005030"/>
      </a:accent2>
      <a:accent3>
        <a:srgbClr val="006888"/>
      </a:accent3>
      <a:accent4>
        <a:srgbClr val="585855"/>
      </a:accent4>
      <a:accent5>
        <a:srgbClr val="FCE3D2"/>
      </a:accent5>
      <a:accent6>
        <a:srgbClr val="FAC7A6"/>
      </a:accent6>
      <a:hlink>
        <a:srgbClr val="00485E"/>
      </a:hlink>
      <a:folHlink>
        <a:srgbClr val="FF6120"/>
      </a:folHlink>
    </a:clrScheme>
    <a:fontScheme name="*TEMPLATE FONTS*">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7A8AC"/>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b="1"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marL="166688" indent="-166688">
          <a:spcBef>
            <a:spcPts val="1200"/>
          </a:spcBef>
          <a:buFont typeface="Arial" pitchFamily="34" charset="0"/>
          <a:buChar char="•"/>
          <a:defRPr dirty="0">
            <a:solidFill>
              <a:srgbClr val="000000"/>
            </a:solidFill>
          </a:defRPr>
        </a:defPPr>
      </a:lstStyle>
    </a:txDef>
  </a:objectDefaults>
  <a:extraClrSchemeLst/>
</a:theme>
</file>

<file path=ppt/theme/theme5.xml><?xml version="1.0" encoding="utf-8"?>
<a:theme xmlns:a="http://schemas.openxmlformats.org/drawingml/2006/main" name="UM Interior Slides (Logo)">
  <a:themeElements>
    <a:clrScheme name="MASTER TEMPLATE COLORS">
      <a:dk1>
        <a:srgbClr val="343434"/>
      </a:dk1>
      <a:lt1>
        <a:srgbClr val="FFFFFF"/>
      </a:lt1>
      <a:dk2>
        <a:srgbClr val="313A45"/>
      </a:dk2>
      <a:lt2>
        <a:srgbClr val="C4C5C5"/>
      </a:lt2>
      <a:accent1>
        <a:srgbClr val="F47321"/>
      </a:accent1>
      <a:accent2>
        <a:srgbClr val="005030"/>
      </a:accent2>
      <a:accent3>
        <a:srgbClr val="006888"/>
      </a:accent3>
      <a:accent4>
        <a:srgbClr val="585855"/>
      </a:accent4>
      <a:accent5>
        <a:srgbClr val="FCE3D2"/>
      </a:accent5>
      <a:accent6>
        <a:srgbClr val="FAC7A6"/>
      </a:accent6>
      <a:hlink>
        <a:srgbClr val="00485E"/>
      </a:hlink>
      <a:folHlink>
        <a:srgbClr val="FF6120"/>
      </a:folHlink>
    </a:clrScheme>
    <a:fontScheme name="*TEMPLATE FONTS*">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7A8AC"/>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b="1"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marL="166688" indent="-166688">
          <a:spcBef>
            <a:spcPts val="1200"/>
          </a:spcBef>
          <a:buFont typeface="Arial" pitchFamily="34" charset="0"/>
          <a:buChar char="•"/>
          <a:defRPr dirty="0">
            <a:solidFill>
              <a:srgbClr val="000000"/>
            </a:solidFill>
          </a:defRPr>
        </a:defPPr>
      </a:lstStyle>
    </a:txDef>
  </a:objectDefaults>
  <a:extraClrSchemeLst/>
</a:theme>
</file>

<file path=ppt/theme/theme6.xml><?xml version="1.0" encoding="utf-8"?>
<a:theme xmlns:a="http://schemas.openxmlformats.org/drawingml/2006/main" name="UH/MSOM Interior Slides">
  <a:themeElements>
    <a:clrScheme name="MASTER TEMPLATE COLORS">
      <a:dk1>
        <a:srgbClr val="343434"/>
      </a:dk1>
      <a:lt1>
        <a:srgbClr val="FFFFFF"/>
      </a:lt1>
      <a:dk2>
        <a:srgbClr val="313A45"/>
      </a:dk2>
      <a:lt2>
        <a:srgbClr val="C4C5C5"/>
      </a:lt2>
      <a:accent1>
        <a:srgbClr val="F47321"/>
      </a:accent1>
      <a:accent2>
        <a:srgbClr val="005030"/>
      </a:accent2>
      <a:accent3>
        <a:srgbClr val="006888"/>
      </a:accent3>
      <a:accent4>
        <a:srgbClr val="585855"/>
      </a:accent4>
      <a:accent5>
        <a:srgbClr val="FCE3D2"/>
      </a:accent5>
      <a:accent6>
        <a:srgbClr val="FAC7A6"/>
      </a:accent6>
      <a:hlink>
        <a:srgbClr val="00485E"/>
      </a:hlink>
      <a:folHlink>
        <a:srgbClr val="FF6120"/>
      </a:folHlink>
    </a:clrScheme>
    <a:fontScheme name="*TEMPLATE FONTS*">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7A8AC"/>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b="1"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marL="166688" indent="-166688">
          <a:spcBef>
            <a:spcPts val="1200"/>
          </a:spcBef>
          <a:buFont typeface="Arial" pitchFamily="34" charset="0"/>
          <a:buChar char="•"/>
          <a:defRPr dirty="0">
            <a:solidFill>
              <a:srgbClr val="000000"/>
            </a:solidFill>
          </a:defRPr>
        </a:defPPr>
      </a:lstStyle>
    </a:txDef>
  </a:objectDefaults>
  <a:extraClrSchemeLst/>
</a:theme>
</file>

<file path=ppt/theme/theme7.xml><?xml version="1.0" encoding="utf-8"?>
<a:theme xmlns:a="http://schemas.openxmlformats.org/drawingml/2006/main" name="UH/MSOM Interior Slides (Logo)">
  <a:themeElements>
    <a:clrScheme name="MASTER TEMPLATE COLORS">
      <a:dk1>
        <a:srgbClr val="343434"/>
      </a:dk1>
      <a:lt1>
        <a:srgbClr val="FFFFFF"/>
      </a:lt1>
      <a:dk2>
        <a:srgbClr val="313A45"/>
      </a:dk2>
      <a:lt2>
        <a:srgbClr val="C4C5C5"/>
      </a:lt2>
      <a:accent1>
        <a:srgbClr val="F47321"/>
      </a:accent1>
      <a:accent2>
        <a:srgbClr val="005030"/>
      </a:accent2>
      <a:accent3>
        <a:srgbClr val="006888"/>
      </a:accent3>
      <a:accent4>
        <a:srgbClr val="585855"/>
      </a:accent4>
      <a:accent5>
        <a:srgbClr val="FCE3D2"/>
      </a:accent5>
      <a:accent6>
        <a:srgbClr val="FAC7A6"/>
      </a:accent6>
      <a:hlink>
        <a:srgbClr val="00485E"/>
      </a:hlink>
      <a:folHlink>
        <a:srgbClr val="FF6120"/>
      </a:folHlink>
    </a:clrScheme>
    <a:fontScheme name="*TEMPLATE FONTS*">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7A8AC"/>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b="1"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marL="166688" indent="-166688">
          <a:spcBef>
            <a:spcPts val="1200"/>
          </a:spcBef>
          <a:buFont typeface="Arial" pitchFamily="34" charset="0"/>
          <a:buChar char="•"/>
          <a:defRPr dirty="0">
            <a:solidFill>
              <a:srgbClr val="000000"/>
            </a:solidFill>
          </a:defRPr>
        </a:defPPr>
      </a:lstStyle>
    </a:txDef>
  </a:objectDefaults>
  <a:extraClrSchemeLst/>
</a:theme>
</file>

<file path=ppt/theme/theme8.xml><?xml version="1.0" encoding="utf-8"?>
<a:theme xmlns:a="http://schemas.openxmlformats.org/drawingml/2006/main" name="NO FOOTER Interior Slides">
  <a:themeElements>
    <a:clrScheme name="MASTER TEMPLATE COLORS">
      <a:dk1>
        <a:srgbClr val="343434"/>
      </a:dk1>
      <a:lt1>
        <a:srgbClr val="FFFFFF"/>
      </a:lt1>
      <a:dk2>
        <a:srgbClr val="313A45"/>
      </a:dk2>
      <a:lt2>
        <a:srgbClr val="C4C5C5"/>
      </a:lt2>
      <a:accent1>
        <a:srgbClr val="F47321"/>
      </a:accent1>
      <a:accent2>
        <a:srgbClr val="005030"/>
      </a:accent2>
      <a:accent3>
        <a:srgbClr val="006888"/>
      </a:accent3>
      <a:accent4>
        <a:srgbClr val="585855"/>
      </a:accent4>
      <a:accent5>
        <a:srgbClr val="FCE3D2"/>
      </a:accent5>
      <a:accent6>
        <a:srgbClr val="FAC7A6"/>
      </a:accent6>
      <a:hlink>
        <a:srgbClr val="00485E"/>
      </a:hlink>
      <a:folHlink>
        <a:srgbClr val="FF6120"/>
      </a:folHlink>
    </a:clrScheme>
    <a:fontScheme name="*TEMPLATE FONTS*">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7A8AC"/>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b="1"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marL="166688" indent="-166688">
          <a:spcBef>
            <a:spcPts val="1200"/>
          </a:spcBef>
          <a:buFont typeface="Arial" pitchFamily="34" charset="0"/>
          <a:buChar char="•"/>
          <a:defRPr dirty="0">
            <a:solidFill>
              <a:srgbClr val="000000"/>
            </a:solidFill>
          </a:defRPr>
        </a:defPPr>
      </a:lstStyle>
    </a:txDef>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e758f554-7325-4230-8007-dbb1569892df">
      <UserInfo>
        <DisplayName>Melton, Kammy</DisplayName>
        <AccountId>12</AccountId>
        <AccountType/>
      </UserInfo>
      <UserInfo>
        <DisplayName>Litano, Gracia Maria</DisplayName>
        <AccountId>22</AccountId>
        <AccountType/>
      </UserInfo>
      <UserInfo>
        <DisplayName>Lopez, Juan Manuel</DisplayName>
        <AccountId>44</AccountId>
        <AccountType/>
      </UserInfo>
      <UserInfo>
        <DisplayName>Garcia, Janette Alexa</DisplayName>
        <AccountId>48</AccountId>
        <AccountType/>
      </UserInfo>
      <UserInfo>
        <DisplayName>Weider, Matthew</DisplayName>
        <AccountId>56</AccountId>
        <AccountType/>
      </UserInfo>
      <UserInfo>
        <DisplayName>Calvo, David</DisplayName>
        <AccountId>81</AccountId>
        <AccountType/>
      </UserInfo>
      <UserInfo>
        <DisplayName>Ruiz, Lellany</DisplayName>
        <AccountId>83</AccountId>
        <AccountType/>
      </UserInfo>
      <UserInfo>
        <DisplayName>Alvarez, Gabriel Alejandro</DisplayName>
        <AccountId>87</AccountId>
        <AccountType/>
      </UserInfo>
      <UserInfo>
        <DisplayName>Pavlovic, Michael Mladen Jr.</DisplayName>
        <AccountId>124</AccountId>
        <AccountType/>
      </UserInfo>
      <UserInfo>
        <DisplayName>Barnet, Ariel</DisplayName>
        <AccountId>126</AccountId>
        <AccountType/>
      </UserInfo>
      <UserInfo>
        <DisplayName>Amador, Daniella</DisplayName>
        <AccountId>128</AccountId>
        <AccountType/>
      </UserInfo>
      <UserInfo>
        <DisplayName>Riehl, Liselotte</DisplayName>
        <AccountId>130</AccountId>
        <AccountType/>
      </UserInfo>
      <UserInfo>
        <DisplayName>Moore Narducci, Caroline</DisplayName>
        <AccountId>137</AccountId>
        <AccountType/>
      </UserInfo>
      <UserInfo>
        <DisplayName>LaBelle, Tom R.</DisplayName>
        <AccountId>172</AccountId>
        <AccountType/>
      </UserInfo>
      <UserInfo>
        <DisplayName>Charles-Pierre, Johanne</DisplayName>
        <AccountId>201</AccountId>
        <AccountType/>
      </UserInfo>
      <UserInfo>
        <DisplayName>Bajorek, Jennifer Lynn</DisplayName>
        <AccountId>214</AccountId>
        <AccountType/>
      </UserInfo>
      <UserInfo>
        <DisplayName>Rego, Daniel Antonio</DisplayName>
        <AccountId>216</AccountId>
        <AccountType/>
      </UserInfo>
      <UserInfo>
        <DisplayName>Lama Perez, Maria Elisa</DisplayName>
        <AccountId>215</AccountId>
        <AccountType/>
      </UserInfo>
      <UserInfo>
        <DisplayName>Wu, Lizi</DisplayName>
        <AccountId>247</AccountId>
        <AccountType/>
      </UserInfo>
      <UserInfo>
        <DisplayName>Thernes, Whitney</DisplayName>
        <AccountId>274</AccountId>
        <AccountType/>
      </UserInfo>
      <UserInfo>
        <DisplayName>Metcalfe, David Christopher</DisplayName>
        <AccountId>275</AccountId>
        <AccountType/>
      </UserInfo>
    </SharedWithUsers>
    <TemplateVersion xmlns="40246be6-e9f0-4bac-aed2-6f1a4d092164">2023-11-06T08:00:00+00:00</TemplateVersion>
  </documentManagement>
</p:properties>
</file>

<file path=customXml/item3.xml>��< ? x m l   v e r s i o n = " 1 . 0 "   e n c o d i n g = " u t f - 1 6 " ? > < p r o p e r t i e s   x m l n s = " h t t p : / / w w w . i m a n a g e . c o m / w o r k / x m l s c h e m a " >  
     < d o c u m e n t i d > A M E R I C A S ! 2 8 1 5 9 2 . 1 0 < / d o c u m e n t i d >  
     < s e n d e r i d > X B B N 0 9 M < / s e n d e r i d >  
     < s e n d e r e m a i l > G R A Z I A N A . L A Z Z A R O @ B N Y M E L L O N . C O M < / s e n d e r e m a i l >  
     < l a s t m o d i f i e d > 2 0 2 3 - 0 7 - 1 1 T 1 0 : 0 5 : 5 3 . 0 0 0 0 0 0 0 - 0 4 : 0 0 < / l a s t m o d i f i e d >  
     < d a t a b a s e > A M E R I C A S < / d a t a b a s e >  
 < / p r o p e r t i e s > 
</file>

<file path=customXml/item4.xml><?xml version="1.0" encoding="utf-8"?>
<ct:contentTypeSchema xmlns:ct="http://schemas.microsoft.com/office/2006/metadata/contentType" xmlns:ma="http://schemas.microsoft.com/office/2006/metadata/properties/metaAttributes" ct:_="" ma:_="" ma:contentTypeName="Document" ma:contentTypeID="0x010100106C30BB45669747BE82E533EB11EB08" ma:contentTypeVersion="7" ma:contentTypeDescription="Create a new document." ma:contentTypeScope="" ma:versionID="c9c208aad2efbd6bba9f63d3b4c30e69">
  <xsd:schema xmlns:xsd="http://www.w3.org/2001/XMLSchema" xmlns:xs="http://www.w3.org/2001/XMLSchema" xmlns:p="http://schemas.microsoft.com/office/2006/metadata/properties" xmlns:ns2="40246be6-e9f0-4bac-aed2-6f1a4d092164" xmlns:ns3="e758f554-7325-4230-8007-dbb1569892df" targetNamespace="http://schemas.microsoft.com/office/2006/metadata/properties" ma:root="true" ma:fieldsID="8c25bc11c6746fa7a7386cf0e2a4619c" ns2:_="" ns3:_="">
    <xsd:import namespace="40246be6-e9f0-4bac-aed2-6f1a4d092164"/>
    <xsd:import namespace="e758f554-7325-4230-8007-dbb1569892d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TemplateVers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246be6-e9f0-4bac-aed2-6f1a4d0921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TemplateVersion" ma:index="13" nillable="true" ma:displayName="Template Version" ma:format="DateOnly" ma:internalName="TemplateVersion">
      <xsd:simpleType>
        <xsd:restriction base="dms:DateTime"/>
      </xsd:simpleType>
    </xsd:element>
    <xsd:element name="MediaServiceSearchProperties" ma:index="1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758f554-7325-4230-8007-dbb1569892df"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DDDA983-2C8E-4811-B555-BA155BCD68EA}">
  <ds:schemaRefs>
    <ds:schemaRef ds:uri="http://schemas.microsoft.com/sharepoint/v3/contenttype/forms"/>
  </ds:schemaRefs>
</ds:datastoreItem>
</file>

<file path=customXml/itemProps2.xml><?xml version="1.0" encoding="utf-8"?>
<ds:datastoreItem xmlns:ds="http://schemas.openxmlformats.org/officeDocument/2006/customXml" ds:itemID="{AE9DCBC6-FE10-4CE6-B347-89B4F5A35047}">
  <ds:schemaRefs>
    <ds:schemaRef ds:uri="http://schemas.microsoft.com/office/2006/documentManagement/types"/>
    <ds:schemaRef ds:uri="http://schemas.microsoft.com/office/infopath/2007/PartnerControls"/>
    <ds:schemaRef ds:uri="http://purl.org/dc/elements/1.1/"/>
    <ds:schemaRef ds:uri="40246be6-e9f0-4bac-aed2-6f1a4d092164"/>
    <ds:schemaRef ds:uri="http://purl.org/dc/terms/"/>
    <ds:schemaRef ds:uri="http://schemas.openxmlformats.org/package/2006/metadata/core-properties"/>
    <ds:schemaRef ds:uri="e758f554-7325-4230-8007-dbb1569892df"/>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AE89AC74-B490-48BE-B13C-23A98E6579AD}">
  <ds:schemaRefs>
    <ds:schemaRef ds:uri="http://www.imanage.com/work/xmlschema"/>
  </ds:schemaRefs>
</ds:datastoreItem>
</file>

<file path=customXml/itemProps4.xml><?xml version="1.0" encoding="utf-8"?>
<ds:datastoreItem xmlns:ds="http://schemas.openxmlformats.org/officeDocument/2006/customXml" ds:itemID="{DC917AE9-6ED1-4256-ABDD-D5EA79EBDE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246be6-e9f0-4bac-aed2-6f1a4d092164"/>
    <ds:schemaRef ds:uri="e758f554-7325-4230-8007-dbb1569892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TotalTime>
  <Words>1812</Words>
  <Application>Microsoft Office PowerPoint</Application>
  <PresentationFormat>Widescreen</PresentationFormat>
  <Paragraphs>360</Paragraphs>
  <Slides>22</Slides>
  <Notes>1</Notes>
  <HiddenSlides>0</HiddenSlides>
  <MMClips>0</MMClips>
  <ScaleCrop>false</ScaleCrop>
  <HeadingPairs>
    <vt:vector size="8" baseType="variant">
      <vt:variant>
        <vt:lpstr>Fonts Used</vt:lpstr>
      </vt:variant>
      <vt:variant>
        <vt:i4>10</vt:i4>
      </vt:variant>
      <vt:variant>
        <vt:lpstr>Theme</vt:lpstr>
      </vt:variant>
      <vt:variant>
        <vt:i4>8</vt:i4>
      </vt:variant>
      <vt:variant>
        <vt:lpstr>Embedded OLE Servers</vt:lpstr>
      </vt:variant>
      <vt:variant>
        <vt:i4>1</vt:i4>
      </vt:variant>
      <vt:variant>
        <vt:lpstr>Slide Titles</vt:lpstr>
      </vt:variant>
      <vt:variant>
        <vt:i4>22</vt:i4>
      </vt:variant>
    </vt:vector>
  </HeadingPairs>
  <TitlesOfParts>
    <vt:vector size="41" baseType="lpstr">
      <vt:lpstr>Arial</vt:lpstr>
      <vt:lpstr>Arial Black</vt:lpstr>
      <vt:lpstr>Avenir Next LT Pro</vt:lpstr>
      <vt:lpstr>Avenir Next LT Pro Light</vt:lpstr>
      <vt:lpstr>Courier New</vt:lpstr>
      <vt:lpstr>Georgia</vt:lpstr>
      <vt:lpstr>Impact</vt:lpstr>
      <vt:lpstr>Times New Roman</vt:lpstr>
      <vt:lpstr>Verdana</vt:lpstr>
      <vt:lpstr>Wingdings</vt:lpstr>
      <vt:lpstr>UM Cover Slides</vt:lpstr>
      <vt:lpstr>UH/MSOM Cover Slides</vt:lpstr>
      <vt:lpstr>Divider Slides</vt:lpstr>
      <vt:lpstr>UM Interior Slides</vt:lpstr>
      <vt:lpstr>UM Interior Slides (Logo)</vt:lpstr>
      <vt:lpstr>UH/MSOM Interior Slides</vt:lpstr>
      <vt:lpstr>UH/MSOM Interior Slides (Logo)</vt:lpstr>
      <vt:lpstr>NO FOOTER Interior Slides</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PURPOSE AND KEY TAKEAWAYS</vt:lpstr>
      <vt:lpstr>PURPOSE AND KEY TAKEAWAYS</vt:lpstr>
      <vt:lpstr>PowerPoint Presentation</vt:lpstr>
      <vt:lpstr>READ ONLY - &lt;TITLE&gt;</vt:lpstr>
      <vt:lpstr>READ ONLY - &lt;TITLE&gt;</vt:lpstr>
      <vt:lpstr>PowerPoint Presentation</vt:lpstr>
      <vt:lpstr>PowerPoint Presentation</vt:lpstr>
      <vt:lpstr>PowerPoint Presentation</vt:lpstr>
      <vt:lpstr>STYLE OVERVIEW</vt:lpstr>
      <vt:lpstr>COLOR</vt:lpstr>
      <vt:lpstr>TYPOGRAPHY</vt:lpstr>
      <vt:lpstr>Quick &amp; Easy Column-Based Layouts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Lawhorn, Jack</cp:lastModifiedBy>
  <cp:revision>3</cp:revision>
  <cp:lastPrinted>2024-11-13T14:58:48Z</cp:lastPrinted>
  <dcterms:created xsi:type="dcterms:W3CDTF">2013-10-18T22:47:27Z</dcterms:created>
  <dcterms:modified xsi:type="dcterms:W3CDTF">2024-11-18T14:43:15Z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0x010100106C30BB45669747BE82E533EB11EB08</vt:lpwstr>
  </property>
  <property fmtid="{D5CDD505-2E9C-101B-9397-08002B2CF9AE}" pid="3" name="MSIP_Label_24989e87-1826-4595-8085-9c11e7f9468e_Enabled">
    <vt:lpwstr>true</vt:lpwstr>
  </property>
  <property fmtid="{D5CDD505-2E9C-101B-9397-08002B2CF9AE}" pid="4" name="MSIP_Label_24989e87-1826-4595-8085-9c11e7f9468e_SetDate">
    <vt:lpwstr>2021-05-11T12:56:12Z</vt:lpwstr>
  </property>
  <property fmtid="{D5CDD505-2E9C-101B-9397-08002B2CF9AE}" pid="5" name="MSIP_Label_24989e87-1826-4595-8085-9c11e7f9468e_Method">
    <vt:lpwstr>Privileged</vt:lpwstr>
  </property>
  <property fmtid="{D5CDD505-2E9C-101B-9397-08002B2CF9AE}" pid="6" name="MSIP_Label_24989e87-1826-4595-8085-9c11e7f9468e_Name">
    <vt:lpwstr>Internal Use Only</vt:lpwstr>
  </property>
  <property fmtid="{D5CDD505-2E9C-101B-9397-08002B2CF9AE}" pid="7" name="MSIP_Label_24989e87-1826-4595-8085-9c11e7f9468e_SiteId">
    <vt:lpwstr>106bdeea-f616-4dfc-bc1d-6cbbf45e2011</vt:lpwstr>
  </property>
  <property fmtid="{D5CDD505-2E9C-101B-9397-08002B2CF9AE}" pid="8" name="MSIP_Label_24989e87-1826-4595-8085-9c11e7f9468e_ActionId">
    <vt:lpwstr>d508d96d-8cbe-4135-a380-647867893709</vt:lpwstr>
  </property>
  <property fmtid="{D5CDD505-2E9C-101B-9397-08002B2CF9AE}" pid="9" name="MSIP_Label_24989e87-1826-4595-8085-9c11e7f9468e_ContentBits">
    <vt:lpwstr>0</vt:lpwstr>
  </property>
  <property fmtid="{D5CDD505-2E9C-101B-9397-08002B2CF9AE}" pid="10" name="MediaServiceImageTags">
    <vt:lpwstr/>
  </property>
</Properties>
</file>